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Barlow Semi Condensed Light"/>
      <p:regular r:id="rId19"/>
      <p:bold r:id="rId20"/>
      <p:italic r:id="rId21"/>
      <p:boldItalic r:id="rId22"/>
    </p:embeddedFont>
    <p:embeddedFont>
      <p:font typeface="Poppins"/>
      <p:regular r:id="rId23"/>
      <p:bold r:id="rId24"/>
      <p:italic r:id="rId25"/>
      <p:boldItalic r:id="rId26"/>
    </p:embeddedFont>
    <p:embeddedFont>
      <p:font typeface="Fjalla One"/>
      <p:regular r:id="rId27"/>
    </p:embeddedFont>
    <p:embeddedFont>
      <p:font typeface="Barlow Semi Condensed Medium"/>
      <p:regular r:id="rId28"/>
      <p:bold r:id="rId29"/>
      <p:italic r:id="rId30"/>
      <p:boldItalic r:id="rId31"/>
    </p:embeddedFont>
    <p:embeddedFont>
      <p:font typeface="Barlow Semi Condensed"/>
      <p:regular r:id="rId32"/>
      <p:bold r:id="rId33"/>
      <p:italic r:id="rId34"/>
      <p:boldItalic r:id="rId35"/>
    </p:embeddedFont>
    <p:embeddedFont>
      <p:font typeface="Barlow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BarlowSemiCondensedLight-bold.fntdata"/><Relationship Id="rId22" Type="http://schemas.openxmlformats.org/officeDocument/2006/relationships/font" Target="fonts/BarlowSemiCondensedLight-boldItalic.fntdata"/><Relationship Id="rId21" Type="http://schemas.openxmlformats.org/officeDocument/2006/relationships/font" Target="fonts/BarlowSemiCondensedLight-italic.fntdata"/><Relationship Id="rId24" Type="http://schemas.openxmlformats.org/officeDocument/2006/relationships/font" Target="fonts/Poppins-bold.fntdata"/><Relationship Id="rId23" Type="http://schemas.openxmlformats.org/officeDocument/2006/relationships/font" Target="fonts/Poppi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oppins-boldItalic.fntdata"/><Relationship Id="rId25" Type="http://schemas.openxmlformats.org/officeDocument/2006/relationships/font" Target="fonts/Poppins-italic.fntdata"/><Relationship Id="rId28" Type="http://schemas.openxmlformats.org/officeDocument/2006/relationships/font" Target="fonts/BarlowSemiCondensedMedium-regular.fntdata"/><Relationship Id="rId27" Type="http://schemas.openxmlformats.org/officeDocument/2006/relationships/font" Target="fonts/FjallaOne-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arlowSemiCondensedMedium-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BarlowSemiCondensedMedium-boldItalic.fntdata"/><Relationship Id="rId30" Type="http://schemas.openxmlformats.org/officeDocument/2006/relationships/font" Target="fonts/BarlowSemiCondensedMedium-italic.fntdata"/><Relationship Id="rId11" Type="http://schemas.openxmlformats.org/officeDocument/2006/relationships/slide" Target="slides/slide7.xml"/><Relationship Id="rId33" Type="http://schemas.openxmlformats.org/officeDocument/2006/relationships/font" Target="fonts/BarlowSemiCondensed-bold.fntdata"/><Relationship Id="rId10" Type="http://schemas.openxmlformats.org/officeDocument/2006/relationships/slide" Target="slides/slide6.xml"/><Relationship Id="rId32" Type="http://schemas.openxmlformats.org/officeDocument/2006/relationships/font" Target="fonts/BarlowSemiCondensed-regular.fntdata"/><Relationship Id="rId13" Type="http://schemas.openxmlformats.org/officeDocument/2006/relationships/slide" Target="slides/slide9.xml"/><Relationship Id="rId35" Type="http://schemas.openxmlformats.org/officeDocument/2006/relationships/font" Target="fonts/BarlowSemiCondensed-boldItalic.fntdata"/><Relationship Id="rId12" Type="http://schemas.openxmlformats.org/officeDocument/2006/relationships/slide" Target="slides/slide8.xml"/><Relationship Id="rId34" Type="http://schemas.openxmlformats.org/officeDocument/2006/relationships/font" Target="fonts/BarlowSemiCondensed-italic.fntdata"/><Relationship Id="rId15" Type="http://schemas.openxmlformats.org/officeDocument/2006/relationships/slide" Target="slides/slide11.xml"/><Relationship Id="rId37" Type="http://schemas.openxmlformats.org/officeDocument/2006/relationships/font" Target="fonts/BarlowLight-bold.fntdata"/><Relationship Id="rId14" Type="http://schemas.openxmlformats.org/officeDocument/2006/relationships/slide" Target="slides/slide10.xml"/><Relationship Id="rId36" Type="http://schemas.openxmlformats.org/officeDocument/2006/relationships/font" Target="fonts/BarlowLight-regular.fntdata"/><Relationship Id="rId17" Type="http://schemas.openxmlformats.org/officeDocument/2006/relationships/slide" Target="slides/slide13.xml"/><Relationship Id="rId39" Type="http://schemas.openxmlformats.org/officeDocument/2006/relationships/font" Target="fonts/BarlowLight-boldItalic.fntdata"/><Relationship Id="rId16" Type="http://schemas.openxmlformats.org/officeDocument/2006/relationships/slide" Target="slides/slide12.xml"/><Relationship Id="rId38" Type="http://schemas.openxmlformats.org/officeDocument/2006/relationships/font" Target="fonts/BarlowLight-italic.fntdata"/><Relationship Id="rId19" Type="http://schemas.openxmlformats.org/officeDocument/2006/relationships/font" Target="fonts/BarlowSemiCondensedLight-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4" name="Google Shape;16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5" name="Shape 2995"/>
        <p:cNvGrpSpPr/>
        <p:nvPr/>
      </p:nvGrpSpPr>
      <p:grpSpPr>
        <a:xfrm>
          <a:off x="0" y="0"/>
          <a:ext cx="0" cy="0"/>
          <a:chOff x="0" y="0"/>
          <a:chExt cx="0" cy="0"/>
        </a:xfrm>
      </p:grpSpPr>
      <p:sp>
        <p:nvSpPr>
          <p:cNvPr id="2996" name="Google Shape;2996;g181b84e996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7" name="Google Shape;2997;g181b84e996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2" name="Shape 3002"/>
        <p:cNvGrpSpPr/>
        <p:nvPr/>
      </p:nvGrpSpPr>
      <p:grpSpPr>
        <a:xfrm>
          <a:off x="0" y="0"/>
          <a:ext cx="0" cy="0"/>
          <a:chOff x="0" y="0"/>
          <a:chExt cx="0" cy="0"/>
        </a:xfrm>
      </p:grpSpPr>
      <p:sp>
        <p:nvSpPr>
          <p:cNvPr id="3003" name="Google Shape;300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4" name="Google Shape;300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7" name="Shape 3007"/>
        <p:cNvGrpSpPr/>
        <p:nvPr/>
      </p:nvGrpSpPr>
      <p:grpSpPr>
        <a:xfrm>
          <a:off x="0" y="0"/>
          <a:ext cx="0" cy="0"/>
          <a:chOff x="0" y="0"/>
          <a:chExt cx="0" cy="0"/>
        </a:xfrm>
      </p:grpSpPr>
      <p:sp>
        <p:nvSpPr>
          <p:cNvPr id="3008" name="Google Shape;300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9" name="Google Shape;300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5" name="Shape 3205"/>
        <p:cNvGrpSpPr/>
        <p:nvPr/>
      </p:nvGrpSpPr>
      <p:grpSpPr>
        <a:xfrm>
          <a:off x="0" y="0"/>
          <a:ext cx="0" cy="0"/>
          <a:chOff x="0" y="0"/>
          <a:chExt cx="0" cy="0"/>
        </a:xfrm>
      </p:grpSpPr>
      <p:sp>
        <p:nvSpPr>
          <p:cNvPr id="3206" name="Google Shape;3206;g1cc9bcaaa0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7" name="Google Shape;3207;g1cc9bcaaa0e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6" name="Shape 3476"/>
        <p:cNvGrpSpPr/>
        <p:nvPr/>
      </p:nvGrpSpPr>
      <p:grpSpPr>
        <a:xfrm>
          <a:off x="0" y="0"/>
          <a:ext cx="0" cy="0"/>
          <a:chOff x="0" y="0"/>
          <a:chExt cx="0" cy="0"/>
        </a:xfrm>
      </p:grpSpPr>
      <p:sp>
        <p:nvSpPr>
          <p:cNvPr id="3477" name="Google Shape;347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8" name="Google Shape;347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3" name="Google Shape;188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6" name="Google Shape;18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0000"/>
              </a:lnSpc>
              <a:spcBef>
                <a:spcPts val="600"/>
              </a:spcBef>
              <a:spcAft>
                <a:spcPts val="0"/>
              </a:spcAft>
              <a:buClr>
                <a:srgbClr val="1D2125"/>
              </a:buClr>
              <a:buSzPts val="1100"/>
              <a:buFont typeface="Times New Roman"/>
              <a:buChar char="❏"/>
            </a:pPr>
            <a:r>
              <a:rPr lang="en">
                <a:solidFill>
                  <a:srgbClr val="3A3F50"/>
                </a:solidFill>
                <a:latin typeface="Times New Roman"/>
                <a:ea typeface="Times New Roman"/>
                <a:cs typeface="Times New Roman"/>
                <a:sym typeface="Times New Roman"/>
              </a:rPr>
              <a:t>Current Situation</a:t>
            </a:r>
            <a:endParaRPr>
              <a:solidFill>
                <a:srgbClr val="3A3F50"/>
              </a:solidFill>
              <a:latin typeface="Times New Roman"/>
              <a:ea typeface="Times New Roman"/>
              <a:cs typeface="Times New Roman"/>
              <a:sym typeface="Times New Roman"/>
            </a:endParaRPr>
          </a:p>
          <a:p>
            <a:pPr indent="-298450" lvl="1" marL="914400" rtl="0" algn="l">
              <a:lnSpc>
                <a:spcPct val="110000"/>
              </a:lnSpc>
              <a:spcBef>
                <a:spcPts val="0"/>
              </a:spcBef>
              <a:spcAft>
                <a:spcPts val="0"/>
              </a:spcAft>
              <a:buClr>
                <a:srgbClr val="1D2125"/>
              </a:buClr>
              <a:buSzPts val="1100"/>
              <a:buFont typeface="Times New Roman"/>
              <a:buChar char="❏"/>
            </a:pPr>
            <a:r>
              <a:rPr lang="en">
                <a:solidFill>
                  <a:srgbClr val="3A3F50"/>
                </a:solidFill>
                <a:latin typeface="Times New Roman"/>
                <a:ea typeface="Times New Roman"/>
                <a:cs typeface="Times New Roman"/>
                <a:sym typeface="Times New Roman"/>
              </a:rPr>
              <a:t>Currently U of R Residence does not have a dynamic application that brings U of R Students together. There is an application for U of R Residence however it is outdated and requires a major upgrade.</a:t>
            </a:r>
            <a:endParaRPr>
              <a:solidFill>
                <a:srgbClr val="3A3F50"/>
              </a:solidFill>
              <a:latin typeface="Times New Roman"/>
              <a:ea typeface="Times New Roman"/>
              <a:cs typeface="Times New Roman"/>
              <a:sym typeface="Times New Roman"/>
            </a:endParaRPr>
          </a:p>
          <a:p>
            <a:pPr indent="-298450" lvl="0" marL="457200" rtl="0" algn="l">
              <a:lnSpc>
                <a:spcPct val="110000"/>
              </a:lnSpc>
              <a:spcBef>
                <a:spcPts val="0"/>
              </a:spcBef>
              <a:spcAft>
                <a:spcPts val="0"/>
              </a:spcAft>
              <a:buClr>
                <a:srgbClr val="1D2125"/>
              </a:buClr>
              <a:buSzPts val="1100"/>
              <a:buFont typeface="Times New Roman"/>
              <a:buChar char="❏"/>
            </a:pPr>
            <a:r>
              <a:rPr lang="en">
                <a:solidFill>
                  <a:srgbClr val="3A3F50"/>
                </a:solidFill>
                <a:latin typeface="Times New Roman"/>
                <a:ea typeface="Times New Roman"/>
                <a:cs typeface="Times New Roman"/>
                <a:sym typeface="Times New Roman"/>
              </a:rPr>
              <a:t>Opportunity</a:t>
            </a:r>
            <a:endParaRPr>
              <a:solidFill>
                <a:srgbClr val="3A3F50"/>
              </a:solidFill>
              <a:latin typeface="Times New Roman"/>
              <a:ea typeface="Times New Roman"/>
              <a:cs typeface="Times New Roman"/>
              <a:sym typeface="Times New Roman"/>
            </a:endParaRPr>
          </a:p>
          <a:p>
            <a:pPr indent="-298450" lvl="1" marL="914400" rtl="0" algn="l">
              <a:lnSpc>
                <a:spcPct val="110000"/>
              </a:lnSpc>
              <a:spcBef>
                <a:spcPts val="0"/>
              </a:spcBef>
              <a:spcAft>
                <a:spcPts val="0"/>
              </a:spcAft>
              <a:buClr>
                <a:srgbClr val="1D2125"/>
              </a:buClr>
              <a:buSzPts val="1100"/>
              <a:buFont typeface="Times New Roman"/>
              <a:buChar char="❏"/>
            </a:pPr>
            <a:r>
              <a:rPr lang="en">
                <a:solidFill>
                  <a:srgbClr val="3A3F50"/>
                </a:solidFill>
                <a:latin typeface="Times New Roman"/>
                <a:ea typeface="Times New Roman"/>
                <a:cs typeface="Times New Roman"/>
                <a:sym typeface="Times New Roman"/>
              </a:rPr>
              <a:t>Build an application for U of R residence that</a:t>
            </a:r>
            <a:endParaRPr>
              <a:solidFill>
                <a:srgbClr val="3A3F50"/>
              </a:solidFill>
              <a:latin typeface="Times New Roman"/>
              <a:ea typeface="Times New Roman"/>
              <a:cs typeface="Times New Roman"/>
              <a:sym typeface="Times New Roman"/>
            </a:endParaRPr>
          </a:p>
          <a:p>
            <a:pPr indent="-298450" lvl="2" marL="1371600" rtl="0" algn="l">
              <a:lnSpc>
                <a:spcPct val="110000"/>
              </a:lnSpc>
              <a:spcBef>
                <a:spcPts val="0"/>
              </a:spcBef>
              <a:spcAft>
                <a:spcPts val="0"/>
              </a:spcAft>
              <a:buClr>
                <a:schemeClr val="dk1"/>
              </a:buClr>
              <a:buSzPts val="1100"/>
              <a:buFont typeface="Times New Roman"/>
              <a:buChar char="❏"/>
            </a:pPr>
            <a:r>
              <a:rPr lang="en">
                <a:solidFill>
                  <a:srgbClr val="3A3F50"/>
                </a:solidFill>
                <a:latin typeface="Times New Roman"/>
                <a:ea typeface="Times New Roman"/>
                <a:cs typeface="Times New Roman"/>
                <a:sym typeface="Times New Roman"/>
              </a:rPr>
              <a:t>Replaces the old application</a:t>
            </a:r>
            <a:endParaRPr>
              <a:solidFill>
                <a:srgbClr val="3A3F50"/>
              </a:solidFill>
              <a:latin typeface="Times New Roman"/>
              <a:ea typeface="Times New Roman"/>
              <a:cs typeface="Times New Roman"/>
              <a:sym typeface="Times New Roman"/>
            </a:endParaRPr>
          </a:p>
          <a:p>
            <a:pPr indent="-298450" lvl="2" marL="1371600" rtl="0" algn="l">
              <a:lnSpc>
                <a:spcPct val="110000"/>
              </a:lnSpc>
              <a:spcBef>
                <a:spcPts val="0"/>
              </a:spcBef>
              <a:spcAft>
                <a:spcPts val="0"/>
              </a:spcAft>
              <a:buClr>
                <a:schemeClr val="dk1"/>
              </a:buClr>
              <a:buSzPts val="1100"/>
              <a:buFont typeface="Times New Roman"/>
              <a:buChar char="❏"/>
            </a:pPr>
            <a:r>
              <a:rPr lang="en">
                <a:solidFill>
                  <a:srgbClr val="3A3F50"/>
                </a:solidFill>
                <a:latin typeface="Times New Roman"/>
                <a:ea typeface="Times New Roman"/>
                <a:cs typeface="Times New Roman"/>
                <a:sym typeface="Times New Roman"/>
              </a:rPr>
              <a:t>Enhances the experience of living on campus  </a:t>
            </a:r>
            <a:endParaRPr>
              <a:solidFill>
                <a:srgbClr val="3A3F50"/>
              </a:solidFill>
              <a:latin typeface="Times New Roman"/>
              <a:ea typeface="Times New Roman"/>
              <a:cs typeface="Times New Roman"/>
              <a:sym typeface="Times New Roman"/>
            </a:endParaRPr>
          </a:p>
          <a:p>
            <a:pPr indent="-304800" lvl="1" marL="914400" rtl="0" algn="l">
              <a:lnSpc>
                <a:spcPct val="110000"/>
              </a:lnSpc>
              <a:spcBef>
                <a:spcPts val="0"/>
              </a:spcBef>
              <a:spcAft>
                <a:spcPts val="0"/>
              </a:spcAft>
              <a:buClr>
                <a:srgbClr val="1D2125"/>
              </a:buClr>
              <a:buSzPts val="1200"/>
              <a:buFont typeface="Times New Roman"/>
              <a:buChar char="❏"/>
            </a:pPr>
            <a:r>
              <a:rPr lang="en">
                <a:solidFill>
                  <a:srgbClr val="3A3F50"/>
                </a:solidFill>
                <a:latin typeface="Times New Roman"/>
                <a:ea typeface="Times New Roman"/>
                <a:cs typeface="Times New Roman"/>
                <a:sym typeface="Times New Roman"/>
              </a:rPr>
              <a:t>Go beyond U of R and share this digital ecosystem with other University Residences as well.  </a:t>
            </a:r>
            <a:r>
              <a:rPr lang="en" sz="1200">
                <a:solidFill>
                  <a:srgbClr val="3A3F50"/>
                </a:solidFill>
                <a:latin typeface="Times New Roman"/>
                <a:ea typeface="Times New Roman"/>
                <a:cs typeface="Times New Roman"/>
                <a:sym typeface="Times New Roman"/>
              </a:rPr>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2" name="Google Shape;19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8" name="Google Shape;211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3" name="Google Shape;238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8" name="Shape 2608"/>
        <p:cNvGrpSpPr/>
        <p:nvPr/>
      </p:nvGrpSpPr>
      <p:grpSpPr>
        <a:xfrm>
          <a:off x="0" y="0"/>
          <a:ext cx="0" cy="0"/>
          <a:chOff x="0" y="0"/>
          <a:chExt cx="0" cy="0"/>
        </a:xfrm>
      </p:grpSpPr>
      <p:sp>
        <p:nvSpPr>
          <p:cNvPr id="2609" name="Google Shape;260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0" name="Google Shape;261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3" name="Shape 2803"/>
        <p:cNvGrpSpPr/>
        <p:nvPr/>
      </p:nvGrpSpPr>
      <p:grpSpPr>
        <a:xfrm>
          <a:off x="0" y="0"/>
          <a:ext cx="0" cy="0"/>
          <a:chOff x="0" y="0"/>
          <a:chExt cx="0" cy="0"/>
        </a:xfrm>
      </p:grpSpPr>
      <p:sp>
        <p:nvSpPr>
          <p:cNvPr id="2804" name="Google Shape;280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5" name="Google Shape;280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8" name="Shape 2988"/>
        <p:cNvGrpSpPr/>
        <p:nvPr/>
      </p:nvGrpSpPr>
      <p:grpSpPr>
        <a:xfrm>
          <a:off x="0" y="0"/>
          <a:ext cx="0" cy="0"/>
          <a:chOff x="0" y="0"/>
          <a:chExt cx="0" cy="0"/>
        </a:xfrm>
      </p:grpSpPr>
      <p:sp>
        <p:nvSpPr>
          <p:cNvPr id="2989" name="Google Shape;2989;g181b84e99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0" name="Google Shape;2990;g181b84e99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a:off x="5248656" y="2002536"/>
            <a:ext cx="3264300" cy="1792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p:txBody>
      </p:sp>
      <p:sp>
        <p:nvSpPr>
          <p:cNvPr id="9" name="Google Shape;9;p2"/>
          <p:cNvSpPr txBox="1"/>
          <p:nvPr>
            <p:ph idx="1" type="subTitle"/>
          </p:nvPr>
        </p:nvSpPr>
        <p:spPr>
          <a:xfrm>
            <a:off x="5248656" y="3721608"/>
            <a:ext cx="3264300" cy="8961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2"/>
          <p:cNvCxnSpPr/>
          <p:nvPr/>
        </p:nvCxnSpPr>
        <p:spPr>
          <a:xfrm flipH="1">
            <a:off x="5827050" y="451300"/>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11" name="Google Shape;11;p2"/>
          <p:cNvCxnSpPr/>
          <p:nvPr/>
        </p:nvCxnSpPr>
        <p:spPr>
          <a:xfrm rot="10800000">
            <a:off x="7512925" y="45785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12" name="Google Shape;12;p2"/>
          <p:cNvCxnSpPr/>
          <p:nvPr/>
        </p:nvCxnSpPr>
        <p:spPr>
          <a:xfrm flipH="1">
            <a:off x="8348975" y="-6625"/>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 name="Google Shape;25;p2"/>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377" name="Shape 377"/>
        <p:cNvGrpSpPr/>
        <p:nvPr/>
      </p:nvGrpSpPr>
      <p:grpSpPr>
        <a:xfrm>
          <a:off x="0" y="0"/>
          <a:ext cx="0" cy="0"/>
          <a:chOff x="0" y="0"/>
          <a:chExt cx="0" cy="0"/>
        </a:xfrm>
      </p:grpSpPr>
      <p:sp>
        <p:nvSpPr>
          <p:cNvPr id="378" name="Google Shape;378;p1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cxnSp>
        <p:nvCxnSpPr>
          <p:cNvPr id="379" name="Google Shape;379;p11"/>
          <p:cNvCxnSpPr/>
          <p:nvPr/>
        </p:nvCxnSpPr>
        <p:spPr>
          <a:xfrm>
            <a:off x="590450" y="4340600"/>
            <a:ext cx="670200" cy="423000"/>
          </a:xfrm>
          <a:prstGeom prst="straightConnector1">
            <a:avLst/>
          </a:prstGeom>
          <a:noFill/>
          <a:ln cap="flat" cmpd="sng" w="9525">
            <a:solidFill>
              <a:schemeClr val="dk1"/>
            </a:solidFill>
            <a:prstDash val="solid"/>
            <a:round/>
            <a:headEnd len="sm" w="sm" type="none"/>
            <a:tailEnd len="sm" w="sm" type="none"/>
          </a:ln>
        </p:spPr>
      </p:cxnSp>
      <p:cxnSp>
        <p:nvCxnSpPr>
          <p:cNvPr id="380" name="Google Shape;380;p11"/>
          <p:cNvCxnSpPr/>
          <p:nvPr/>
        </p:nvCxnSpPr>
        <p:spPr>
          <a:xfrm flipH="1" rot="10800000">
            <a:off x="0" y="4332550"/>
            <a:ext cx="590700" cy="663900"/>
          </a:xfrm>
          <a:prstGeom prst="straightConnector1">
            <a:avLst/>
          </a:prstGeom>
          <a:noFill/>
          <a:ln cap="flat" cmpd="sng" w="9525">
            <a:solidFill>
              <a:schemeClr val="dk1"/>
            </a:solidFill>
            <a:prstDash val="solid"/>
            <a:round/>
            <a:headEnd len="sm" w="sm" type="none"/>
            <a:tailEnd len="sm" w="sm" type="none"/>
          </a:ln>
        </p:spPr>
      </p:cxnSp>
      <p:grpSp>
        <p:nvGrpSpPr>
          <p:cNvPr id="381" name="Google Shape;381;p11"/>
          <p:cNvGrpSpPr/>
          <p:nvPr/>
        </p:nvGrpSpPr>
        <p:grpSpPr>
          <a:xfrm flipH="1">
            <a:off x="431725" y="4183775"/>
            <a:ext cx="292025" cy="292575"/>
            <a:chOff x="7353050" y="316275"/>
            <a:chExt cx="292025" cy="292575"/>
          </a:xfrm>
        </p:grpSpPr>
        <p:sp>
          <p:nvSpPr>
            <p:cNvPr id="382" name="Google Shape;382;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6" name="Google Shape;386;p11"/>
          <p:cNvGrpSpPr/>
          <p:nvPr/>
        </p:nvGrpSpPr>
        <p:grpSpPr>
          <a:xfrm>
            <a:off x="1075789" y="4604675"/>
            <a:ext cx="293111" cy="293388"/>
            <a:chOff x="3164039" y="430875"/>
            <a:chExt cx="293111" cy="293388"/>
          </a:xfrm>
        </p:grpSpPr>
        <p:sp>
          <p:nvSpPr>
            <p:cNvPr id="387" name="Google Shape;387;p1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93" name="Google Shape;393;p11"/>
          <p:cNvCxnSpPr/>
          <p:nvPr/>
        </p:nvCxnSpPr>
        <p:spPr>
          <a:xfrm rot="10800000">
            <a:off x="7196975" y="295100"/>
            <a:ext cx="1157100" cy="542700"/>
          </a:xfrm>
          <a:prstGeom prst="straightConnector1">
            <a:avLst/>
          </a:prstGeom>
          <a:noFill/>
          <a:ln cap="flat" cmpd="sng" w="9525">
            <a:solidFill>
              <a:schemeClr val="dk2"/>
            </a:solidFill>
            <a:prstDash val="solid"/>
            <a:round/>
            <a:headEnd len="sm" w="sm" type="none"/>
            <a:tailEnd len="sm" w="sm" type="none"/>
          </a:ln>
        </p:spPr>
      </p:cxnSp>
      <p:cxnSp>
        <p:nvCxnSpPr>
          <p:cNvPr id="394" name="Google Shape;394;p11"/>
          <p:cNvCxnSpPr/>
          <p:nvPr/>
        </p:nvCxnSpPr>
        <p:spPr>
          <a:xfrm flipH="1">
            <a:off x="8354075" y="-6625"/>
            <a:ext cx="791400" cy="836400"/>
          </a:xfrm>
          <a:prstGeom prst="straightConnector1">
            <a:avLst/>
          </a:prstGeom>
          <a:noFill/>
          <a:ln cap="flat" cmpd="sng" w="9525">
            <a:solidFill>
              <a:schemeClr val="dk2"/>
            </a:solidFill>
            <a:prstDash val="solid"/>
            <a:round/>
            <a:headEnd len="sm" w="sm" type="none"/>
            <a:tailEnd len="sm" w="sm" type="none"/>
          </a:ln>
        </p:spPr>
      </p:cxnSp>
      <p:grpSp>
        <p:nvGrpSpPr>
          <p:cNvPr id="395" name="Google Shape;395;p11"/>
          <p:cNvGrpSpPr/>
          <p:nvPr/>
        </p:nvGrpSpPr>
        <p:grpSpPr>
          <a:xfrm>
            <a:off x="8064275" y="526925"/>
            <a:ext cx="581800" cy="582350"/>
            <a:chOff x="8064275" y="887850"/>
            <a:chExt cx="581800" cy="582350"/>
          </a:xfrm>
        </p:grpSpPr>
        <p:sp>
          <p:nvSpPr>
            <p:cNvPr id="396" name="Google Shape;396;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2" name="Google Shape;402;p11"/>
          <p:cNvGrpSpPr/>
          <p:nvPr/>
        </p:nvGrpSpPr>
        <p:grpSpPr>
          <a:xfrm>
            <a:off x="7033875" y="170875"/>
            <a:ext cx="292025" cy="292575"/>
            <a:chOff x="7353050" y="316275"/>
            <a:chExt cx="292025" cy="292575"/>
          </a:xfrm>
        </p:grpSpPr>
        <p:sp>
          <p:nvSpPr>
            <p:cNvPr id="403" name="Google Shape;403;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7" name="Google Shape;407;p11"/>
          <p:cNvGrpSpPr/>
          <p:nvPr/>
        </p:nvGrpSpPr>
        <p:grpSpPr>
          <a:xfrm>
            <a:off x="8757950" y="229650"/>
            <a:ext cx="175000" cy="175000"/>
            <a:chOff x="8792300" y="321275"/>
            <a:chExt cx="175000" cy="175000"/>
          </a:xfrm>
        </p:grpSpPr>
        <p:sp>
          <p:nvSpPr>
            <p:cNvPr id="408" name="Google Shape;408;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2" name="Google Shape;412;p11"/>
          <p:cNvGrpSpPr/>
          <p:nvPr/>
        </p:nvGrpSpPr>
        <p:grpSpPr>
          <a:xfrm>
            <a:off x="8490050" y="170875"/>
            <a:ext cx="175013" cy="27000"/>
            <a:chOff x="5662375" y="212375"/>
            <a:chExt cx="175013" cy="27000"/>
          </a:xfrm>
        </p:grpSpPr>
        <p:sp>
          <p:nvSpPr>
            <p:cNvPr id="413" name="Google Shape;413;p1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6" name="Google Shape;416;p11"/>
          <p:cNvGrpSpPr/>
          <p:nvPr/>
        </p:nvGrpSpPr>
        <p:grpSpPr>
          <a:xfrm>
            <a:off x="7916350" y="1124600"/>
            <a:ext cx="175013" cy="27000"/>
            <a:chOff x="5662375" y="212375"/>
            <a:chExt cx="175013" cy="27000"/>
          </a:xfrm>
        </p:grpSpPr>
        <p:sp>
          <p:nvSpPr>
            <p:cNvPr id="417" name="Google Shape;417;p1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420" name="Shape 420"/>
        <p:cNvGrpSpPr/>
        <p:nvPr/>
      </p:nvGrpSpPr>
      <p:grpSpPr>
        <a:xfrm>
          <a:off x="0" y="0"/>
          <a:ext cx="0" cy="0"/>
          <a:chOff x="0" y="0"/>
          <a:chExt cx="0" cy="0"/>
        </a:xfrm>
      </p:grpSpPr>
      <p:sp>
        <p:nvSpPr>
          <p:cNvPr id="421" name="Google Shape;421;p12"/>
          <p:cNvSpPr txBox="1"/>
          <p:nvPr>
            <p:ph type="title"/>
          </p:nvPr>
        </p:nvSpPr>
        <p:spPr>
          <a:xfrm>
            <a:off x="2825496" y="704088"/>
            <a:ext cx="3483900" cy="56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
        <p:nvSpPr>
          <p:cNvPr id="422" name="Google Shape;422;p12"/>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423" name="Google Shape;423;p12"/>
          <p:cNvSpPr txBox="1"/>
          <p:nvPr>
            <p:ph idx="2" type="title"/>
          </p:nvPr>
        </p:nvSpPr>
        <p:spPr>
          <a:xfrm>
            <a:off x="2825496" y="2185416"/>
            <a:ext cx="3483900" cy="56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
        <p:nvSpPr>
          <p:cNvPr id="424" name="Google Shape;424;p12"/>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425" name="Google Shape;425;p12"/>
          <p:cNvSpPr txBox="1"/>
          <p:nvPr>
            <p:ph idx="4" type="title"/>
          </p:nvPr>
        </p:nvSpPr>
        <p:spPr>
          <a:xfrm>
            <a:off x="2825496" y="3648456"/>
            <a:ext cx="3483900" cy="56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
        <p:nvSpPr>
          <p:cNvPr id="426" name="Google Shape;426;p12"/>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427" name="Google Shape;427;p12"/>
          <p:cNvCxnSpPr/>
          <p:nvPr/>
        </p:nvCxnSpPr>
        <p:spPr>
          <a:xfrm rot="5400000">
            <a:off x="7269708" y="3324550"/>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428" name="Google Shape;428;p12"/>
          <p:cNvCxnSpPr/>
          <p:nvPr/>
        </p:nvCxnSpPr>
        <p:spPr>
          <a:xfrm flipH="1" rot="-5400000">
            <a:off x="7181408" y="2082400"/>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429" name="Google Shape;429;p12"/>
          <p:cNvCxnSpPr/>
          <p:nvPr/>
        </p:nvCxnSpPr>
        <p:spPr>
          <a:xfrm rot="5400000">
            <a:off x="7232433" y="736375"/>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430" name="Google Shape;430;p12"/>
          <p:cNvCxnSpPr/>
          <p:nvPr/>
        </p:nvCxnSpPr>
        <p:spPr>
          <a:xfrm rot="5400000">
            <a:off x="8168433" y="-6660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431" name="Google Shape;431;p12"/>
          <p:cNvGrpSpPr/>
          <p:nvPr/>
        </p:nvGrpSpPr>
        <p:grpSpPr>
          <a:xfrm flipH="1" rot="5400000">
            <a:off x="7407333" y="1284925"/>
            <a:ext cx="581800" cy="582350"/>
            <a:chOff x="8064275" y="887850"/>
            <a:chExt cx="581800" cy="582350"/>
          </a:xfrm>
        </p:grpSpPr>
        <p:sp>
          <p:nvSpPr>
            <p:cNvPr id="432" name="Google Shape;432;p1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8" name="Google Shape;438;p12"/>
          <p:cNvGrpSpPr/>
          <p:nvPr/>
        </p:nvGrpSpPr>
        <p:grpSpPr>
          <a:xfrm flipH="1" rot="5400000">
            <a:off x="7869720" y="2754200"/>
            <a:ext cx="292025" cy="292575"/>
            <a:chOff x="7353050" y="316275"/>
            <a:chExt cx="292025" cy="292575"/>
          </a:xfrm>
        </p:grpSpPr>
        <p:sp>
          <p:nvSpPr>
            <p:cNvPr id="439" name="Google Shape;439;p1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3" name="Google Shape;443;p12"/>
          <p:cNvGrpSpPr/>
          <p:nvPr/>
        </p:nvGrpSpPr>
        <p:grpSpPr>
          <a:xfrm flipH="1" rot="5400000">
            <a:off x="8012458" y="178175"/>
            <a:ext cx="175000" cy="175000"/>
            <a:chOff x="8792300" y="321275"/>
            <a:chExt cx="175000" cy="175000"/>
          </a:xfrm>
        </p:grpSpPr>
        <p:sp>
          <p:nvSpPr>
            <p:cNvPr id="444" name="Google Shape;444;p1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8" name="Google Shape;448;p12"/>
          <p:cNvGrpSpPr/>
          <p:nvPr/>
        </p:nvGrpSpPr>
        <p:grpSpPr>
          <a:xfrm rot="5400000">
            <a:off x="7551683" y="3879926"/>
            <a:ext cx="293111" cy="293388"/>
            <a:chOff x="3164039" y="430875"/>
            <a:chExt cx="293111" cy="293388"/>
          </a:xfrm>
        </p:grpSpPr>
        <p:sp>
          <p:nvSpPr>
            <p:cNvPr id="449" name="Google Shape;449;p1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5" name="Google Shape;455;p12"/>
          <p:cNvGrpSpPr/>
          <p:nvPr/>
        </p:nvGrpSpPr>
        <p:grpSpPr>
          <a:xfrm flipH="1" rot="5400000">
            <a:off x="8259052" y="323144"/>
            <a:ext cx="175013" cy="27000"/>
            <a:chOff x="5662375" y="212375"/>
            <a:chExt cx="175013" cy="27000"/>
          </a:xfrm>
        </p:grpSpPr>
        <p:sp>
          <p:nvSpPr>
            <p:cNvPr id="456" name="Google Shape;456;p1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59" name="Google Shape;459;p12"/>
          <p:cNvCxnSpPr/>
          <p:nvPr/>
        </p:nvCxnSpPr>
        <p:spPr>
          <a:xfrm flipH="1" rot="5400000">
            <a:off x="740850" y="2598325"/>
            <a:ext cx="1672500" cy="126000"/>
          </a:xfrm>
          <a:prstGeom prst="straightConnector1">
            <a:avLst/>
          </a:prstGeom>
          <a:noFill/>
          <a:ln cap="flat" cmpd="sng" w="9525">
            <a:solidFill>
              <a:schemeClr val="dk2"/>
            </a:solidFill>
            <a:prstDash val="solid"/>
            <a:round/>
            <a:headEnd len="sm" w="sm" type="none"/>
            <a:tailEnd len="sm" w="sm" type="none"/>
          </a:ln>
        </p:spPr>
      </p:cxnSp>
      <p:cxnSp>
        <p:nvCxnSpPr>
          <p:cNvPr id="460" name="Google Shape;460;p12"/>
          <p:cNvCxnSpPr/>
          <p:nvPr/>
        </p:nvCxnSpPr>
        <p:spPr>
          <a:xfrm rot="-5400000">
            <a:off x="847100" y="3554000"/>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461" name="Google Shape;461;p12"/>
          <p:cNvCxnSpPr/>
          <p:nvPr/>
        </p:nvCxnSpPr>
        <p:spPr>
          <a:xfrm flipH="1" rot="5400000">
            <a:off x="1105775" y="4151250"/>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462" name="Google Shape;462;p12"/>
          <p:cNvGrpSpPr/>
          <p:nvPr/>
        </p:nvGrpSpPr>
        <p:grpSpPr>
          <a:xfrm rot="5400000">
            <a:off x="621475" y="4062025"/>
            <a:ext cx="581800" cy="582350"/>
            <a:chOff x="8064275" y="887850"/>
            <a:chExt cx="581800" cy="582350"/>
          </a:xfrm>
        </p:grpSpPr>
        <p:sp>
          <p:nvSpPr>
            <p:cNvPr id="463" name="Google Shape;463;p1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9" name="Google Shape;469;p12"/>
          <p:cNvGrpSpPr/>
          <p:nvPr/>
        </p:nvGrpSpPr>
        <p:grpSpPr>
          <a:xfrm rot="5400000">
            <a:off x="1482825" y="3350800"/>
            <a:ext cx="292025" cy="292575"/>
            <a:chOff x="7353050" y="316275"/>
            <a:chExt cx="292025" cy="292575"/>
          </a:xfrm>
        </p:grpSpPr>
        <p:sp>
          <p:nvSpPr>
            <p:cNvPr id="470" name="Google Shape;470;p1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4" name="Google Shape;474;p12"/>
          <p:cNvGrpSpPr/>
          <p:nvPr/>
        </p:nvGrpSpPr>
        <p:grpSpPr>
          <a:xfrm rot="5400000">
            <a:off x="1595125" y="4790325"/>
            <a:ext cx="175000" cy="175000"/>
            <a:chOff x="8792300" y="321275"/>
            <a:chExt cx="175000" cy="175000"/>
          </a:xfrm>
        </p:grpSpPr>
        <p:sp>
          <p:nvSpPr>
            <p:cNvPr id="475" name="Google Shape;475;p1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9" name="Google Shape;479;p12"/>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2"/>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2"/>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2"/>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2"/>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2"/>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5" name="Google Shape;485;p12"/>
          <p:cNvGrpSpPr/>
          <p:nvPr/>
        </p:nvGrpSpPr>
        <p:grpSpPr>
          <a:xfrm rot="5400000">
            <a:off x="1701119" y="1515381"/>
            <a:ext cx="175013" cy="27000"/>
            <a:chOff x="5662375" y="212375"/>
            <a:chExt cx="175013" cy="27000"/>
          </a:xfrm>
        </p:grpSpPr>
        <p:sp>
          <p:nvSpPr>
            <p:cNvPr id="486" name="Google Shape;486;p1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9" name="Google Shape;489;p12"/>
          <p:cNvGrpSpPr/>
          <p:nvPr/>
        </p:nvGrpSpPr>
        <p:grpSpPr>
          <a:xfrm rot="5400000">
            <a:off x="1819519" y="4562081"/>
            <a:ext cx="175013" cy="27000"/>
            <a:chOff x="5662375" y="212375"/>
            <a:chExt cx="175013" cy="27000"/>
          </a:xfrm>
        </p:grpSpPr>
        <p:sp>
          <p:nvSpPr>
            <p:cNvPr id="490" name="Google Shape;490;p1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3" name="Google Shape;493;p12"/>
          <p:cNvGrpSpPr/>
          <p:nvPr/>
        </p:nvGrpSpPr>
        <p:grpSpPr>
          <a:xfrm rot="5400000">
            <a:off x="408594" y="4140781"/>
            <a:ext cx="175013" cy="27000"/>
            <a:chOff x="5662375" y="212375"/>
            <a:chExt cx="175013" cy="27000"/>
          </a:xfrm>
        </p:grpSpPr>
        <p:sp>
          <p:nvSpPr>
            <p:cNvPr id="494" name="Google Shape;494;p12"/>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2"/>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497" name="Shape 497"/>
        <p:cNvGrpSpPr/>
        <p:nvPr/>
      </p:nvGrpSpPr>
      <p:grpSpPr>
        <a:xfrm>
          <a:off x="0" y="0"/>
          <a:ext cx="0" cy="0"/>
          <a:chOff x="0" y="0"/>
          <a:chExt cx="0" cy="0"/>
        </a:xfrm>
      </p:grpSpPr>
      <p:sp>
        <p:nvSpPr>
          <p:cNvPr id="498" name="Google Shape;498;p13"/>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499" name="Google Shape;499;p13"/>
          <p:cNvCxnSpPr/>
          <p:nvPr/>
        </p:nvCxnSpPr>
        <p:spPr>
          <a:xfrm rot="10800000">
            <a:off x="8109000" y="501275"/>
            <a:ext cx="737700" cy="737700"/>
          </a:xfrm>
          <a:prstGeom prst="straightConnector1">
            <a:avLst/>
          </a:prstGeom>
          <a:noFill/>
          <a:ln cap="flat" cmpd="sng" w="9525">
            <a:solidFill>
              <a:schemeClr val="dk2"/>
            </a:solidFill>
            <a:prstDash val="solid"/>
            <a:round/>
            <a:headEnd len="sm" w="sm" type="none"/>
            <a:tailEnd len="sm" w="sm" type="none"/>
          </a:ln>
        </p:spPr>
      </p:cxnSp>
      <p:cxnSp>
        <p:nvCxnSpPr>
          <p:cNvPr id="500" name="Google Shape;500;p13"/>
          <p:cNvCxnSpPr/>
          <p:nvPr/>
        </p:nvCxnSpPr>
        <p:spPr>
          <a:xfrm>
            <a:off x="582475" y="282188"/>
            <a:ext cx="1212900" cy="422700"/>
          </a:xfrm>
          <a:prstGeom prst="straightConnector1">
            <a:avLst/>
          </a:prstGeom>
          <a:noFill/>
          <a:ln cap="flat" cmpd="sng" w="9525">
            <a:solidFill>
              <a:schemeClr val="dk2"/>
            </a:solidFill>
            <a:prstDash val="solid"/>
            <a:round/>
            <a:headEnd len="sm" w="sm" type="none"/>
            <a:tailEnd len="sm" w="sm" type="none"/>
          </a:ln>
        </p:spPr>
      </p:cxnSp>
      <p:cxnSp>
        <p:nvCxnSpPr>
          <p:cNvPr id="501" name="Google Shape;501;p13"/>
          <p:cNvCxnSpPr/>
          <p:nvPr/>
        </p:nvCxnSpPr>
        <p:spPr>
          <a:xfrm flipH="1" rot="10800000">
            <a:off x="0" y="274188"/>
            <a:ext cx="582600" cy="654300"/>
          </a:xfrm>
          <a:prstGeom prst="straightConnector1">
            <a:avLst/>
          </a:prstGeom>
          <a:noFill/>
          <a:ln cap="flat" cmpd="sng" w="9525">
            <a:solidFill>
              <a:schemeClr val="dk2"/>
            </a:solidFill>
            <a:prstDash val="solid"/>
            <a:round/>
            <a:headEnd len="sm" w="sm" type="none"/>
            <a:tailEnd len="sm" w="sm" type="none"/>
          </a:ln>
        </p:spPr>
      </p:cxnSp>
      <p:grpSp>
        <p:nvGrpSpPr>
          <p:cNvPr id="502" name="Google Shape;502;p13"/>
          <p:cNvGrpSpPr/>
          <p:nvPr/>
        </p:nvGrpSpPr>
        <p:grpSpPr>
          <a:xfrm flipH="1">
            <a:off x="423750" y="125363"/>
            <a:ext cx="292025" cy="292575"/>
            <a:chOff x="7353050" y="316275"/>
            <a:chExt cx="292025" cy="292575"/>
          </a:xfrm>
        </p:grpSpPr>
        <p:sp>
          <p:nvSpPr>
            <p:cNvPr id="503" name="Google Shape;503;p1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7" name="Google Shape;507;p13"/>
          <p:cNvGrpSpPr/>
          <p:nvPr/>
        </p:nvGrpSpPr>
        <p:grpSpPr>
          <a:xfrm>
            <a:off x="1638739" y="558163"/>
            <a:ext cx="293111" cy="293388"/>
            <a:chOff x="3164039" y="430875"/>
            <a:chExt cx="293111" cy="293388"/>
          </a:xfrm>
        </p:grpSpPr>
        <p:sp>
          <p:nvSpPr>
            <p:cNvPr id="508" name="Google Shape;508;p1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4" name="Google Shape;514;p13"/>
          <p:cNvGrpSpPr/>
          <p:nvPr/>
        </p:nvGrpSpPr>
        <p:grpSpPr>
          <a:xfrm>
            <a:off x="1591750" y="362600"/>
            <a:ext cx="175013" cy="27000"/>
            <a:chOff x="5662375" y="212375"/>
            <a:chExt cx="175013" cy="27000"/>
          </a:xfrm>
        </p:grpSpPr>
        <p:sp>
          <p:nvSpPr>
            <p:cNvPr id="515" name="Google Shape;515;p1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18" name="Google Shape;518;p13"/>
          <p:cNvCxnSpPr/>
          <p:nvPr/>
        </p:nvCxnSpPr>
        <p:spPr>
          <a:xfrm flipH="1">
            <a:off x="8151325" y="6875"/>
            <a:ext cx="1002600" cy="494400"/>
          </a:xfrm>
          <a:prstGeom prst="straightConnector1">
            <a:avLst/>
          </a:prstGeom>
          <a:noFill/>
          <a:ln cap="flat" cmpd="sng" w="9525">
            <a:solidFill>
              <a:schemeClr val="dk2"/>
            </a:solidFill>
            <a:prstDash val="solid"/>
            <a:round/>
            <a:headEnd len="sm" w="sm" type="none"/>
            <a:tailEnd len="sm" w="sm" type="none"/>
          </a:ln>
        </p:spPr>
      </p:cxnSp>
      <p:grpSp>
        <p:nvGrpSpPr>
          <p:cNvPr id="519" name="Google Shape;519;p13"/>
          <p:cNvGrpSpPr/>
          <p:nvPr/>
        </p:nvGrpSpPr>
        <p:grpSpPr>
          <a:xfrm>
            <a:off x="7823875" y="202375"/>
            <a:ext cx="581800" cy="582350"/>
            <a:chOff x="8064275" y="887850"/>
            <a:chExt cx="581800" cy="582350"/>
          </a:xfrm>
        </p:grpSpPr>
        <p:sp>
          <p:nvSpPr>
            <p:cNvPr id="520" name="Google Shape;520;p1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6" name="Google Shape;526;p13"/>
          <p:cNvGrpSpPr/>
          <p:nvPr/>
        </p:nvGrpSpPr>
        <p:grpSpPr>
          <a:xfrm flipH="1">
            <a:off x="8698650" y="1117488"/>
            <a:ext cx="292025" cy="292575"/>
            <a:chOff x="7353050" y="316275"/>
            <a:chExt cx="292025" cy="292575"/>
          </a:xfrm>
        </p:grpSpPr>
        <p:sp>
          <p:nvSpPr>
            <p:cNvPr id="527" name="Google Shape;527;p1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1" name="Google Shape;531;p13"/>
          <p:cNvGrpSpPr/>
          <p:nvPr/>
        </p:nvGrpSpPr>
        <p:grpSpPr>
          <a:xfrm>
            <a:off x="8678350" y="1581800"/>
            <a:ext cx="175013" cy="27000"/>
            <a:chOff x="5662375" y="212375"/>
            <a:chExt cx="175013" cy="27000"/>
          </a:xfrm>
        </p:grpSpPr>
        <p:sp>
          <p:nvSpPr>
            <p:cNvPr id="532" name="Google Shape;532;p1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5" name="Shape 535"/>
        <p:cNvGrpSpPr/>
        <p:nvPr/>
      </p:nvGrpSpPr>
      <p:grpSpPr>
        <a:xfrm>
          <a:off x="0" y="0"/>
          <a:ext cx="0" cy="0"/>
          <a:chOff x="0" y="0"/>
          <a:chExt cx="0" cy="0"/>
        </a:xfrm>
      </p:grpSpPr>
      <p:sp>
        <p:nvSpPr>
          <p:cNvPr id="536" name="Google Shape;536;p14"/>
          <p:cNvSpPr txBox="1"/>
          <p:nvPr>
            <p:ph type="title"/>
          </p:nvPr>
        </p:nvSpPr>
        <p:spPr>
          <a:xfrm>
            <a:off x="1823475" y="338328"/>
            <a:ext cx="5496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537" name="Google Shape;537;p14"/>
          <p:cNvGrpSpPr/>
          <p:nvPr/>
        </p:nvGrpSpPr>
        <p:grpSpPr>
          <a:xfrm>
            <a:off x="432850" y="0"/>
            <a:ext cx="8278300" cy="5165700"/>
            <a:chOff x="432850" y="0"/>
            <a:chExt cx="8278300" cy="5165700"/>
          </a:xfrm>
        </p:grpSpPr>
        <p:cxnSp>
          <p:nvCxnSpPr>
            <p:cNvPr id="538" name="Google Shape;538;p14"/>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539" name="Google Shape;539;p14"/>
            <p:cNvGrpSpPr/>
            <p:nvPr/>
          </p:nvGrpSpPr>
          <p:grpSpPr>
            <a:xfrm>
              <a:off x="8129350" y="4292175"/>
              <a:ext cx="581800" cy="582350"/>
              <a:chOff x="8064275" y="887850"/>
              <a:chExt cx="581800" cy="582350"/>
            </a:xfrm>
          </p:grpSpPr>
          <p:sp>
            <p:nvSpPr>
              <p:cNvPr id="540" name="Google Shape;540;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6" name="Google Shape;546;p14"/>
            <p:cNvGrpSpPr/>
            <p:nvPr/>
          </p:nvGrpSpPr>
          <p:grpSpPr>
            <a:xfrm>
              <a:off x="8274238" y="3720600"/>
              <a:ext cx="292025" cy="292575"/>
              <a:chOff x="7353050" y="316275"/>
              <a:chExt cx="292025" cy="292575"/>
            </a:xfrm>
          </p:grpSpPr>
          <p:sp>
            <p:nvSpPr>
              <p:cNvPr id="547" name="Google Shape;547;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1" name="Google Shape;551;p14"/>
            <p:cNvGrpSpPr/>
            <p:nvPr/>
          </p:nvGrpSpPr>
          <p:grpSpPr>
            <a:xfrm>
              <a:off x="8332763" y="3212475"/>
              <a:ext cx="175000" cy="175000"/>
              <a:chOff x="8792300" y="321275"/>
              <a:chExt cx="175000" cy="175000"/>
            </a:xfrm>
          </p:grpSpPr>
          <p:sp>
            <p:nvSpPr>
              <p:cNvPr id="552" name="Google Shape;552;p1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56" name="Google Shape;556;p14"/>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557" name="Google Shape;557;p14"/>
            <p:cNvGrpSpPr/>
            <p:nvPr/>
          </p:nvGrpSpPr>
          <p:grpSpPr>
            <a:xfrm rot="10800000">
              <a:off x="432850" y="291788"/>
              <a:ext cx="581800" cy="582350"/>
              <a:chOff x="8064275" y="887850"/>
              <a:chExt cx="581800" cy="582350"/>
            </a:xfrm>
          </p:grpSpPr>
          <p:sp>
            <p:nvSpPr>
              <p:cNvPr id="558" name="Google Shape;558;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4" name="Google Shape;564;p14"/>
            <p:cNvGrpSpPr/>
            <p:nvPr/>
          </p:nvGrpSpPr>
          <p:grpSpPr>
            <a:xfrm rot="10800000">
              <a:off x="577738" y="1153138"/>
              <a:ext cx="292025" cy="292575"/>
              <a:chOff x="7353050" y="316275"/>
              <a:chExt cx="292025" cy="292575"/>
            </a:xfrm>
          </p:grpSpPr>
          <p:sp>
            <p:nvSpPr>
              <p:cNvPr id="565" name="Google Shape;565;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9" name="Google Shape;569;p14"/>
            <p:cNvGrpSpPr/>
            <p:nvPr/>
          </p:nvGrpSpPr>
          <p:grpSpPr>
            <a:xfrm rot="10800000">
              <a:off x="636238" y="1778838"/>
              <a:ext cx="175000" cy="175000"/>
              <a:chOff x="8792300" y="321275"/>
              <a:chExt cx="175000" cy="175000"/>
            </a:xfrm>
          </p:grpSpPr>
          <p:sp>
            <p:nvSpPr>
              <p:cNvPr id="570" name="Google Shape;570;p1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4" name="Google Shape;574;p14"/>
            <p:cNvGrpSpPr/>
            <p:nvPr/>
          </p:nvGrpSpPr>
          <p:grpSpPr>
            <a:xfrm>
              <a:off x="432850" y="2003163"/>
              <a:ext cx="175013" cy="27000"/>
              <a:chOff x="5662375" y="212375"/>
              <a:chExt cx="175013" cy="27000"/>
            </a:xfrm>
          </p:grpSpPr>
          <p:sp>
            <p:nvSpPr>
              <p:cNvPr id="575" name="Google Shape;575;p1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8" name="Google Shape;578;p14"/>
            <p:cNvGrpSpPr/>
            <p:nvPr/>
          </p:nvGrpSpPr>
          <p:grpSpPr>
            <a:xfrm>
              <a:off x="788100" y="208488"/>
              <a:ext cx="175013" cy="27000"/>
              <a:chOff x="5662375" y="212375"/>
              <a:chExt cx="175013" cy="27000"/>
            </a:xfrm>
          </p:grpSpPr>
          <p:sp>
            <p:nvSpPr>
              <p:cNvPr id="579" name="Google Shape;579;p1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2" name="Google Shape;582;p14"/>
            <p:cNvGrpSpPr/>
            <p:nvPr/>
          </p:nvGrpSpPr>
          <p:grpSpPr>
            <a:xfrm>
              <a:off x="8129350" y="4988725"/>
              <a:ext cx="175013" cy="27000"/>
              <a:chOff x="5662375" y="212375"/>
              <a:chExt cx="175013" cy="27000"/>
            </a:xfrm>
          </p:grpSpPr>
          <p:sp>
            <p:nvSpPr>
              <p:cNvPr id="583" name="Google Shape;583;p1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6" name="Google Shape;586;p14"/>
            <p:cNvGrpSpPr/>
            <p:nvPr/>
          </p:nvGrpSpPr>
          <p:grpSpPr>
            <a:xfrm>
              <a:off x="8497550" y="3429425"/>
              <a:ext cx="175013" cy="27000"/>
              <a:chOff x="5662375" y="212375"/>
              <a:chExt cx="175013" cy="27000"/>
            </a:xfrm>
          </p:grpSpPr>
          <p:sp>
            <p:nvSpPr>
              <p:cNvPr id="587" name="Google Shape;587;p1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90" name="Google Shape;590;p14"/>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591" name="Google Shape;591;p14"/>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592" name="Google Shape;592;p1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596" name="Shape 596"/>
        <p:cNvGrpSpPr/>
        <p:nvPr/>
      </p:nvGrpSpPr>
      <p:grpSpPr>
        <a:xfrm>
          <a:off x="0" y="0"/>
          <a:ext cx="0" cy="0"/>
          <a:chOff x="0" y="0"/>
          <a:chExt cx="0" cy="0"/>
        </a:xfrm>
      </p:grpSpPr>
      <p:grpSp>
        <p:nvGrpSpPr>
          <p:cNvPr id="597" name="Google Shape;597;p15"/>
          <p:cNvGrpSpPr/>
          <p:nvPr/>
        </p:nvGrpSpPr>
        <p:grpSpPr>
          <a:xfrm>
            <a:off x="1349626" y="598417"/>
            <a:ext cx="6453730" cy="3631136"/>
            <a:chOff x="365750" y="1285025"/>
            <a:chExt cx="6934275" cy="3315500"/>
          </a:xfrm>
        </p:grpSpPr>
        <p:sp>
          <p:nvSpPr>
            <p:cNvPr id="598" name="Google Shape;598;p15"/>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5"/>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0" name="Google Shape;600;p15"/>
          <p:cNvSpPr txBox="1"/>
          <p:nvPr>
            <p:ph type="title"/>
          </p:nvPr>
        </p:nvSpPr>
        <p:spPr>
          <a:xfrm>
            <a:off x="2624328" y="1018528"/>
            <a:ext cx="3904500" cy="190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601" name="Google Shape;601;p15"/>
          <p:cNvGrpSpPr/>
          <p:nvPr/>
        </p:nvGrpSpPr>
        <p:grpSpPr>
          <a:xfrm>
            <a:off x="-6867" y="-6625"/>
            <a:ext cx="9152342" cy="5102050"/>
            <a:chOff x="-6867" y="-6625"/>
            <a:chExt cx="9152342" cy="5102050"/>
          </a:xfrm>
        </p:grpSpPr>
        <p:cxnSp>
          <p:nvCxnSpPr>
            <p:cNvPr id="602" name="Google Shape;602;p15"/>
            <p:cNvCxnSpPr/>
            <p:nvPr/>
          </p:nvCxnSpPr>
          <p:spPr>
            <a:xfrm>
              <a:off x="2904283" y="4513075"/>
              <a:ext cx="1133100" cy="306300"/>
            </a:xfrm>
            <a:prstGeom prst="straightConnector1">
              <a:avLst/>
            </a:prstGeom>
            <a:noFill/>
            <a:ln cap="flat" cmpd="sng" w="9525">
              <a:solidFill>
                <a:srgbClr val="595959"/>
              </a:solidFill>
              <a:prstDash val="solid"/>
              <a:round/>
              <a:headEnd len="sm" w="sm" type="none"/>
              <a:tailEnd len="sm" w="sm" type="none"/>
            </a:ln>
          </p:spPr>
        </p:cxnSp>
        <p:cxnSp>
          <p:nvCxnSpPr>
            <p:cNvPr id="603" name="Google Shape;603;p15"/>
            <p:cNvCxnSpPr/>
            <p:nvPr/>
          </p:nvCxnSpPr>
          <p:spPr>
            <a:xfrm flipH="1" rot="10800000">
              <a:off x="1562083" y="4492325"/>
              <a:ext cx="1342200" cy="315300"/>
            </a:xfrm>
            <a:prstGeom prst="straightConnector1">
              <a:avLst/>
            </a:prstGeom>
            <a:noFill/>
            <a:ln cap="flat" cmpd="sng" w="9525">
              <a:solidFill>
                <a:srgbClr val="595959"/>
              </a:solidFill>
              <a:prstDash val="solid"/>
              <a:round/>
              <a:headEnd len="sm" w="sm" type="none"/>
              <a:tailEnd len="sm" w="sm" type="none"/>
            </a:ln>
          </p:spPr>
        </p:cxnSp>
        <p:cxnSp>
          <p:nvCxnSpPr>
            <p:cNvPr id="604" name="Google Shape;604;p15"/>
            <p:cNvCxnSpPr/>
            <p:nvPr/>
          </p:nvCxnSpPr>
          <p:spPr>
            <a:xfrm>
              <a:off x="259558" y="4408000"/>
              <a:ext cx="1332000" cy="392100"/>
            </a:xfrm>
            <a:prstGeom prst="straightConnector1">
              <a:avLst/>
            </a:prstGeom>
            <a:noFill/>
            <a:ln cap="flat" cmpd="sng" w="9525">
              <a:solidFill>
                <a:srgbClr val="595959"/>
              </a:solidFill>
              <a:prstDash val="solid"/>
              <a:round/>
              <a:headEnd len="sm" w="sm" type="none"/>
              <a:tailEnd len="sm" w="sm" type="none"/>
            </a:ln>
          </p:spPr>
        </p:cxnSp>
        <p:cxnSp>
          <p:nvCxnSpPr>
            <p:cNvPr id="605" name="Google Shape;605;p15"/>
            <p:cNvCxnSpPr/>
            <p:nvPr/>
          </p:nvCxnSpPr>
          <p:spPr>
            <a:xfrm>
              <a:off x="-6867" y="3993550"/>
              <a:ext cx="273900" cy="407100"/>
            </a:xfrm>
            <a:prstGeom prst="straightConnector1">
              <a:avLst/>
            </a:prstGeom>
            <a:noFill/>
            <a:ln cap="flat" cmpd="sng" w="9525">
              <a:solidFill>
                <a:srgbClr val="595959"/>
              </a:solidFill>
              <a:prstDash val="solid"/>
              <a:round/>
              <a:headEnd len="sm" w="sm" type="none"/>
              <a:tailEnd len="sm" w="sm" type="none"/>
            </a:ln>
          </p:spPr>
        </p:cxnSp>
        <p:grpSp>
          <p:nvGrpSpPr>
            <p:cNvPr id="606" name="Google Shape;606;p15"/>
            <p:cNvGrpSpPr/>
            <p:nvPr/>
          </p:nvGrpSpPr>
          <p:grpSpPr>
            <a:xfrm flipH="1">
              <a:off x="1278333" y="4513075"/>
              <a:ext cx="581800" cy="582350"/>
              <a:chOff x="8064275" y="887850"/>
              <a:chExt cx="581800" cy="582350"/>
            </a:xfrm>
          </p:grpSpPr>
          <p:sp>
            <p:nvSpPr>
              <p:cNvPr id="607" name="Google Shape;607;p1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3" name="Google Shape;613;p15"/>
            <p:cNvGrpSpPr/>
            <p:nvPr/>
          </p:nvGrpSpPr>
          <p:grpSpPr>
            <a:xfrm flipH="1">
              <a:off x="2747608" y="4340463"/>
              <a:ext cx="292025" cy="292575"/>
              <a:chOff x="7353050" y="316275"/>
              <a:chExt cx="292025" cy="292575"/>
            </a:xfrm>
          </p:grpSpPr>
          <p:sp>
            <p:nvSpPr>
              <p:cNvPr id="614" name="Google Shape;614;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8" name="Google Shape;618;p15"/>
            <p:cNvGrpSpPr/>
            <p:nvPr/>
          </p:nvGrpSpPr>
          <p:grpSpPr>
            <a:xfrm flipH="1">
              <a:off x="171308" y="4315025"/>
              <a:ext cx="175000" cy="175000"/>
              <a:chOff x="8792300" y="321275"/>
              <a:chExt cx="175000" cy="175000"/>
            </a:xfrm>
          </p:grpSpPr>
          <p:sp>
            <p:nvSpPr>
              <p:cNvPr id="619" name="Google Shape;619;p1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3" name="Google Shape;623;p15"/>
            <p:cNvGrpSpPr/>
            <p:nvPr/>
          </p:nvGrpSpPr>
          <p:grpSpPr>
            <a:xfrm>
              <a:off x="3873197" y="4657550"/>
              <a:ext cx="293111" cy="293388"/>
              <a:chOff x="3164039" y="430875"/>
              <a:chExt cx="293111" cy="293388"/>
            </a:xfrm>
          </p:grpSpPr>
          <p:sp>
            <p:nvSpPr>
              <p:cNvPr id="624" name="Google Shape;624;p1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0" name="Google Shape;630;p15"/>
            <p:cNvGrpSpPr/>
            <p:nvPr/>
          </p:nvGrpSpPr>
          <p:grpSpPr>
            <a:xfrm flipH="1">
              <a:off x="242270" y="4142425"/>
              <a:ext cx="175013" cy="27000"/>
              <a:chOff x="5662375" y="212375"/>
              <a:chExt cx="175013" cy="27000"/>
            </a:xfrm>
          </p:grpSpPr>
          <p:sp>
            <p:nvSpPr>
              <p:cNvPr id="631" name="Google Shape;631;p1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34" name="Google Shape;634;p15"/>
            <p:cNvCxnSpPr/>
            <p:nvPr/>
          </p:nvCxnSpPr>
          <p:spPr>
            <a:xfrm rot="10800000">
              <a:off x="5995050" y="226600"/>
              <a:ext cx="1504500" cy="224700"/>
            </a:xfrm>
            <a:prstGeom prst="straightConnector1">
              <a:avLst/>
            </a:prstGeom>
            <a:noFill/>
            <a:ln cap="flat" cmpd="sng" w="9525">
              <a:solidFill>
                <a:srgbClr val="595959"/>
              </a:solidFill>
              <a:prstDash val="solid"/>
              <a:round/>
              <a:headEnd len="sm" w="sm" type="none"/>
              <a:tailEnd len="sm" w="sm" type="none"/>
            </a:ln>
          </p:spPr>
        </p:cxnSp>
        <p:cxnSp>
          <p:nvCxnSpPr>
            <p:cNvPr id="635" name="Google Shape;635;p15"/>
            <p:cNvCxnSpPr/>
            <p:nvPr/>
          </p:nvCxnSpPr>
          <p:spPr>
            <a:xfrm rot="10800000">
              <a:off x="7512925" y="457850"/>
              <a:ext cx="829500" cy="743400"/>
            </a:xfrm>
            <a:prstGeom prst="straightConnector1">
              <a:avLst/>
            </a:prstGeom>
            <a:noFill/>
            <a:ln cap="flat" cmpd="sng" w="9525">
              <a:solidFill>
                <a:srgbClr val="595959"/>
              </a:solidFill>
              <a:prstDash val="solid"/>
              <a:round/>
              <a:headEnd len="sm" w="sm" type="none"/>
              <a:tailEnd len="sm" w="sm" type="none"/>
            </a:ln>
          </p:spPr>
        </p:cxnSp>
        <p:cxnSp>
          <p:nvCxnSpPr>
            <p:cNvPr id="636" name="Google Shape;636;p15"/>
            <p:cNvCxnSpPr/>
            <p:nvPr/>
          </p:nvCxnSpPr>
          <p:spPr>
            <a:xfrm flipH="1">
              <a:off x="8348975" y="-6625"/>
              <a:ext cx="796500" cy="1188000"/>
            </a:xfrm>
            <a:prstGeom prst="straightConnector1">
              <a:avLst/>
            </a:prstGeom>
            <a:noFill/>
            <a:ln cap="flat" cmpd="sng" w="9525">
              <a:solidFill>
                <a:srgbClr val="595959"/>
              </a:solidFill>
              <a:prstDash val="solid"/>
              <a:round/>
              <a:headEnd len="sm" w="sm" type="none"/>
              <a:tailEnd len="sm" w="sm" type="none"/>
            </a:ln>
          </p:spPr>
        </p:cxnSp>
        <p:grpSp>
          <p:nvGrpSpPr>
            <p:cNvPr id="637" name="Google Shape;637;p15"/>
            <p:cNvGrpSpPr/>
            <p:nvPr/>
          </p:nvGrpSpPr>
          <p:grpSpPr>
            <a:xfrm>
              <a:off x="8064275" y="1040250"/>
              <a:ext cx="581800" cy="582350"/>
              <a:chOff x="8064275" y="887850"/>
              <a:chExt cx="581800" cy="582350"/>
            </a:xfrm>
          </p:grpSpPr>
          <p:sp>
            <p:nvSpPr>
              <p:cNvPr id="638" name="Google Shape;638;p1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4" name="Google Shape;644;p15"/>
            <p:cNvGrpSpPr/>
            <p:nvPr/>
          </p:nvGrpSpPr>
          <p:grpSpPr>
            <a:xfrm>
              <a:off x="7353050" y="316275"/>
              <a:ext cx="292025" cy="292575"/>
              <a:chOff x="7353050" y="316275"/>
              <a:chExt cx="292025" cy="292575"/>
            </a:xfrm>
          </p:grpSpPr>
          <p:sp>
            <p:nvSpPr>
              <p:cNvPr id="645" name="Google Shape;645;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9" name="Google Shape;649;p15"/>
            <p:cNvGrpSpPr/>
            <p:nvPr/>
          </p:nvGrpSpPr>
          <p:grpSpPr>
            <a:xfrm>
              <a:off x="8792300" y="321275"/>
              <a:ext cx="175000" cy="175000"/>
              <a:chOff x="8792300" y="321275"/>
              <a:chExt cx="175000" cy="175000"/>
            </a:xfrm>
          </p:grpSpPr>
          <p:sp>
            <p:nvSpPr>
              <p:cNvPr id="650" name="Google Shape;650;p1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4" name="Google Shape;654;p15"/>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5"/>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5"/>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5"/>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5"/>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5"/>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0" name="Google Shape;660;p15"/>
            <p:cNvGrpSpPr/>
            <p:nvPr/>
          </p:nvGrpSpPr>
          <p:grpSpPr>
            <a:xfrm>
              <a:off x="8490050" y="170875"/>
              <a:ext cx="175013" cy="27000"/>
              <a:chOff x="5662375" y="212375"/>
              <a:chExt cx="175013" cy="27000"/>
            </a:xfrm>
          </p:grpSpPr>
          <p:sp>
            <p:nvSpPr>
              <p:cNvPr id="661" name="Google Shape;661;p15"/>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5"/>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5"/>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4" name="Google Shape;664;p15"/>
            <p:cNvGrpSpPr/>
            <p:nvPr/>
          </p:nvGrpSpPr>
          <p:grpSpPr>
            <a:xfrm>
              <a:off x="8678350" y="1658000"/>
              <a:ext cx="175013" cy="27000"/>
              <a:chOff x="5662375" y="212375"/>
              <a:chExt cx="175013" cy="27000"/>
            </a:xfrm>
          </p:grpSpPr>
          <p:sp>
            <p:nvSpPr>
              <p:cNvPr id="665" name="Google Shape;665;p15"/>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5"/>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5"/>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68" name="Google Shape;668;p15"/>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669" name="Shape 669"/>
        <p:cNvGrpSpPr/>
        <p:nvPr/>
      </p:nvGrpSpPr>
      <p:grpSpPr>
        <a:xfrm>
          <a:off x="0" y="0"/>
          <a:ext cx="0" cy="0"/>
          <a:chOff x="0" y="0"/>
          <a:chExt cx="0" cy="0"/>
        </a:xfrm>
      </p:grpSpPr>
      <p:cxnSp>
        <p:nvCxnSpPr>
          <p:cNvPr id="670" name="Google Shape;670;p16"/>
          <p:cNvCxnSpPr/>
          <p:nvPr/>
        </p:nvCxnSpPr>
        <p:spPr>
          <a:xfrm>
            <a:off x="590450" y="4340600"/>
            <a:ext cx="670200" cy="423000"/>
          </a:xfrm>
          <a:prstGeom prst="straightConnector1">
            <a:avLst/>
          </a:prstGeom>
          <a:noFill/>
          <a:ln cap="flat" cmpd="sng" w="9525">
            <a:solidFill>
              <a:schemeClr val="dk1"/>
            </a:solidFill>
            <a:prstDash val="solid"/>
            <a:round/>
            <a:headEnd len="sm" w="sm" type="none"/>
            <a:tailEnd len="sm" w="sm" type="none"/>
          </a:ln>
        </p:spPr>
      </p:cxnSp>
      <p:sp>
        <p:nvSpPr>
          <p:cNvPr id="671" name="Google Shape;671;p16"/>
          <p:cNvSpPr txBox="1"/>
          <p:nvPr>
            <p:ph type="title"/>
          </p:nvPr>
        </p:nvSpPr>
        <p:spPr>
          <a:xfrm>
            <a:off x="2208175" y="342775"/>
            <a:ext cx="4727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672" name="Google Shape;672;p16"/>
          <p:cNvCxnSpPr/>
          <p:nvPr/>
        </p:nvCxnSpPr>
        <p:spPr>
          <a:xfrm flipH="1" rot="10800000">
            <a:off x="0" y="4332550"/>
            <a:ext cx="590700" cy="663900"/>
          </a:xfrm>
          <a:prstGeom prst="straightConnector1">
            <a:avLst/>
          </a:prstGeom>
          <a:noFill/>
          <a:ln cap="flat" cmpd="sng" w="9525">
            <a:solidFill>
              <a:schemeClr val="dk1"/>
            </a:solidFill>
            <a:prstDash val="solid"/>
            <a:round/>
            <a:headEnd len="sm" w="sm" type="none"/>
            <a:tailEnd len="sm" w="sm" type="none"/>
          </a:ln>
        </p:spPr>
      </p:cxnSp>
      <p:grpSp>
        <p:nvGrpSpPr>
          <p:cNvPr id="673" name="Google Shape;673;p16"/>
          <p:cNvGrpSpPr/>
          <p:nvPr/>
        </p:nvGrpSpPr>
        <p:grpSpPr>
          <a:xfrm flipH="1">
            <a:off x="431725" y="4183775"/>
            <a:ext cx="292025" cy="292575"/>
            <a:chOff x="7353050" y="316275"/>
            <a:chExt cx="292025" cy="292575"/>
          </a:xfrm>
        </p:grpSpPr>
        <p:sp>
          <p:nvSpPr>
            <p:cNvPr id="674" name="Google Shape;674;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8" name="Google Shape;678;p16"/>
          <p:cNvGrpSpPr/>
          <p:nvPr/>
        </p:nvGrpSpPr>
        <p:grpSpPr>
          <a:xfrm>
            <a:off x="1075789" y="4604675"/>
            <a:ext cx="293111" cy="293388"/>
            <a:chOff x="3164039" y="430875"/>
            <a:chExt cx="293111" cy="293388"/>
          </a:xfrm>
        </p:grpSpPr>
        <p:sp>
          <p:nvSpPr>
            <p:cNvPr id="679" name="Google Shape;679;p1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85" name="Google Shape;685;p16"/>
          <p:cNvCxnSpPr/>
          <p:nvPr/>
        </p:nvCxnSpPr>
        <p:spPr>
          <a:xfrm rot="10800000">
            <a:off x="7196975" y="2951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686" name="Google Shape;686;p16"/>
          <p:cNvCxnSpPr/>
          <p:nvPr/>
        </p:nvCxnSpPr>
        <p:spPr>
          <a:xfrm flipH="1">
            <a:off x="8354075" y="-66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687" name="Google Shape;687;p16"/>
          <p:cNvGrpSpPr/>
          <p:nvPr/>
        </p:nvGrpSpPr>
        <p:grpSpPr>
          <a:xfrm>
            <a:off x="8064275" y="526925"/>
            <a:ext cx="581800" cy="582350"/>
            <a:chOff x="8064275" y="887850"/>
            <a:chExt cx="581800" cy="582350"/>
          </a:xfrm>
        </p:grpSpPr>
        <p:sp>
          <p:nvSpPr>
            <p:cNvPr id="688" name="Google Shape;688;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4" name="Google Shape;694;p16"/>
          <p:cNvGrpSpPr/>
          <p:nvPr/>
        </p:nvGrpSpPr>
        <p:grpSpPr>
          <a:xfrm>
            <a:off x="7033875" y="170875"/>
            <a:ext cx="292025" cy="292575"/>
            <a:chOff x="7353050" y="316275"/>
            <a:chExt cx="292025" cy="292575"/>
          </a:xfrm>
        </p:grpSpPr>
        <p:sp>
          <p:nvSpPr>
            <p:cNvPr id="695" name="Google Shape;695;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9" name="Google Shape;699;p16"/>
          <p:cNvGrpSpPr/>
          <p:nvPr/>
        </p:nvGrpSpPr>
        <p:grpSpPr>
          <a:xfrm>
            <a:off x="8757950" y="229650"/>
            <a:ext cx="175000" cy="175000"/>
            <a:chOff x="8792300" y="321275"/>
            <a:chExt cx="175000" cy="175000"/>
          </a:xfrm>
        </p:grpSpPr>
        <p:sp>
          <p:nvSpPr>
            <p:cNvPr id="700" name="Google Shape;700;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4" name="Google Shape;704;p16"/>
          <p:cNvGrpSpPr/>
          <p:nvPr/>
        </p:nvGrpSpPr>
        <p:grpSpPr>
          <a:xfrm>
            <a:off x="8490050" y="170875"/>
            <a:ext cx="175013" cy="27000"/>
            <a:chOff x="5662375" y="212375"/>
            <a:chExt cx="175013" cy="27000"/>
          </a:xfrm>
        </p:grpSpPr>
        <p:sp>
          <p:nvSpPr>
            <p:cNvPr id="705" name="Google Shape;705;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8" name="Google Shape;708;p16"/>
          <p:cNvGrpSpPr/>
          <p:nvPr/>
        </p:nvGrpSpPr>
        <p:grpSpPr>
          <a:xfrm>
            <a:off x="7916350" y="1124600"/>
            <a:ext cx="175013" cy="27000"/>
            <a:chOff x="5662375" y="212375"/>
            <a:chExt cx="175013" cy="27000"/>
          </a:xfrm>
        </p:grpSpPr>
        <p:sp>
          <p:nvSpPr>
            <p:cNvPr id="709" name="Google Shape;709;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2" name="Google Shape;712;p16"/>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13" name="Google Shape;713;p16"/>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14" name="Google Shape;714;p16"/>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15" name="Google Shape;715;p16"/>
          <p:cNvSpPr txBox="1"/>
          <p:nvPr>
            <p:ph idx="4" type="subTitle"/>
          </p:nvPr>
        </p:nvSpPr>
        <p:spPr>
          <a:xfrm>
            <a:off x="6217920" y="2139696"/>
            <a:ext cx="1636800" cy="877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p:txBody>
      </p:sp>
      <p:sp>
        <p:nvSpPr>
          <p:cNvPr id="716" name="Google Shape;716;p16"/>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717" name="Google Shape;717;p16"/>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718" name="Shape 718"/>
        <p:cNvGrpSpPr/>
        <p:nvPr/>
      </p:nvGrpSpPr>
      <p:grpSpPr>
        <a:xfrm>
          <a:off x="0" y="0"/>
          <a:ext cx="0" cy="0"/>
          <a:chOff x="0" y="0"/>
          <a:chExt cx="0" cy="0"/>
        </a:xfrm>
      </p:grpSpPr>
      <p:sp>
        <p:nvSpPr>
          <p:cNvPr id="719" name="Google Shape;719;p17"/>
          <p:cNvSpPr txBox="1"/>
          <p:nvPr>
            <p:ph type="title"/>
          </p:nvPr>
        </p:nvSpPr>
        <p:spPr>
          <a:xfrm>
            <a:off x="3090672" y="338328"/>
            <a:ext cx="29628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20" name="Google Shape;720;p17"/>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21" name="Google Shape;721;p17"/>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722" name="Google Shape;722;p17"/>
          <p:cNvSpPr txBox="1"/>
          <p:nvPr>
            <p:ph idx="3" type="subTitle"/>
          </p:nvPr>
        </p:nvSpPr>
        <p:spPr>
          <a:xfrm>
            <a:off x="3689552" y="1588336"/>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23" name="Google Shape;723;p17"/>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9pPr>
          </a:lstStyle>
          <a:p/>
        </p:txBody>
      </p:sp>
      <p:sp>
        <p:nvSpPr>
          <p:cNvPr id="724" name="Google Shape;724;p17"/>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25" name="Google Shape;725;p17"/>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726" name="Google Shape;726;p17"/>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27" name="Google Shape;727;p17"/>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728" name="Google Shape;728;p17"/>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29" name="Google Shape;729;p17"/>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730" name="Google Shape;730;p17"/>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31" name="Google Shape;731;p17"/>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732" name="Google Shape;732;p17"/>
          <p:cNvCxnSpPr/>
          <p:nvPr/>
        </p:nvCxnSpPr>
        <p:spPr>
          <a:xfrm>
            <a:off x="2904283" y="4513075"/>
            <a:ext cx="1133100" cy="306300"/>
          </a:xfrm>
          <a:prstGeom prst="straightConnector1">
            <a:avLst/>
          </a:prstGeom>
          <a:noFill/>
          <a:ln cap="flat" cmpd="sng" w="9525">
            <a:solidFill>
              <a:schemeClr val="dk1"/>
            </a:solidFill>
            <a:prstDash val="solid"/>
            <a:round/>
            <a:headEnd len="sm" w="sm" type="none"/>
            <a:tailEnd len="sm" w="sm" type="none"/>
          </a:ln>
        </p:spPr>
      </p:cxnSp>
      <p:cxnSp>
        <p:nvCxnSpPr>
          <p:cNvPr id="733" name="Google Shape;733;p17"/>
          <p:cNvCxnSpPr/>
          <p:nvPr/>
        </p:nvCxnSpPr>
        <p:spPr>
          <a:xfrm flipH="1" rot="10800000">
            <a:off x="1562083" y="4492325"/>
            <a:ext cx="1342200" cy="315300"/>
          </a:xfrm>
          <a:prstGeom prst="straightConnector1">
            <a:avLst/>
          </a:prstGeom>
          <a:noFill/>
          <a:ln cap="flat" cmpd="sng" w="9525">
            <a:solidFill>
              <a:schemeClr val="dk1"/>
            </a:solidFill>
            <a:prstDash val="solid"/>
            <a:round/>
            <a:headEnd len="sm" w="sm" type="none"/>
            <a:tailEnd len="sm" w="sm" type="none"/>
          </a:ln>
        </p:spPr>
      </p:cxnSp>
      <p:cxnSp>
        <p:nvCxnSpPr>
          <p:cNvPr id="734" name="Google Shape;734;p17"/>
          <p:cNvCxnSpPr/>
          <p:nvPr/>
        </p:nvCxnSpPr>
        <p:spPr>
          <a:xfrm>
            <a:off x="259558" y="4408000"/>
            <a:ext cx="1332000" cy="392100"/>
          </a:xfrm>
          <a:prstGeom prst="straightConnector1">
            <a:avLst/>
          </a:prstGeom>
          <a:noFill/>
          <a:ln cap="flat" cmpd="sng" w="9525">
            <a:solidFill>
              <a:schemeClr val="dk1"/>
            </a:solidFill>
            <a:prstDash val="solid"/>
            <a:round/>
            <a:headEnd len="sm" w="sm" type="none"/>
            <a:tailEnd len="sm" w="sm" type="none"/>
          </a:ln>
        </p:spPr>
      </p:cxnSp>
      <p:cxnSp>
        <p:nvCxnSpPr>
          <p:cNvPr id="735" name="Google Shape;735;p17"/>
          <p:cNvCxnSpPr/>
          <p:nvPr/>
        </p:nvCxnSpPr>
        <p:spPr>
          <a:xfrm>
            <a:off x="-6867" y="3993550"/>
            <a:ext cx="273900" cy="407100"/>
          </a:xfrm>
          <a:prstGeom prst="straightConnector1">
            <a:avLst/>
          </a:prstGeom>
          <a:noFill/>
          <a:ln cap="flat" cmpd="sng" w="9525">
            <a:solidFill>
              <a:schemeClr val="dk1"/>
            </a:solidFill>
            <a:prstDash val="solid"/>
            <a:round/>
            <a:headEnd len="sm" w="sm" type="none"/>
            <a:tailEnd len="sm" w="sm" type="none"/>
          </a:ln>
        </p:spPr>
      </p:cxnSp>
      <p:grpSp>
        <p:nvGrpSpPr>
          <p:cNvPr id="736" name="Google Shape;736;p17"/>
          <p:cNvGrpSpPr/>
          <p:nvPr/>
        </p:nvGrpSpPr>
        <p:grpSpPr>
          <a:xfrm flipH="1">
            <a:off x="1278333" y="4513075"/>
            <a:ext cx="581800" cy="582350"/>
            <a:chOff x="8064275" y="887850"/>
            <a:chExt cx="581800" cy="582350"/>
          </a:xfrm>
        </p:grpSpPr>
        <p:sp>
          <p:nvSpPr>
            <p:cNvPr id="737" name="Google Shape;737;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3" name="Google Shape;743;p17"/>
          <p:cNvGrpSpPr/>
          <p:nvPr/>
        </p:nvGrpSpPr>
        <p:grpSpPr>
          <a:xfrm flipH="1">
            <a:off x="2747608" y="4340463"/>
            <a:ext cx="292025" cy="292575"/>
            <a:chOff x="7353050" y="316275"/>
            <a:chExt cx="292025" cy="292575"/>
          </a:xfrm>
        </p:grpSpPr>
        <p:sp>
          <p:nvSpPr>
            <p:cNvPr id="744" name="Google Shape;744;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8" name="Google Shape;748;p17"/>
          <p:cNvGrpSpPr/>
          <p:nvPr/>
        </p:nvGrpSpPr>
        <p:grpSpPr>
          <a:xfrm flipH="1">
            <a:off x="171308" y="4315025"/>
            <a:ext cx="175000" cy="175000"/>
            <a:chOff x="8792300" y="321275"/>
            <a:chExt cx="175000" cy="175000"/>
          </a:xfrm>
        </p:grpSpPr>
        <p:sp>
          <p:nvSpPr>
            <p:cNvPr id="749" name="Google Shape;749;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3" name="Google Shape;753;p17"/>
          <p:cNvGrpSpPr/>
          <p:nvPr/>
        </p:nvGrpSpPr>
        <p:grpSpPr>
          <a:xfrm>
            <a:off x="3873197" y="4657550"/>
            <a:ext cx="293111" cy="293388"/>
            <a:chOff x="3164039" y="430875"/>
            <a:chExt cx="293111" cy="293388"/>
          </a:xfrm>
        </p:grpSpPr>
        <p:sp>
          <p:nvSpPr>
            <p:cNvPr id="754" name="Google Shape;754;p1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0" name="Google Shape;760;p17"/>
          <p:cNvGrpSpPr/>
          <p:nvPr/>
        </p:nvGrpSpPr>
        <p:grpSpPr>
          <a:xfrm flipH="1">
            <a:off x="242270" y="4142425"/>
            <a:ext cx="175013" cy="27000"/>
            <a:chOff x="5662375" y="212375"/>
            <a:chExt cx="175013" cy="27000"/>
          </a:xfrm>
        </p:grpSpPr>
        <p:sp>
          <p:nvSpPr>
            <p:cNvPr id="761" name="Google Shape;761;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64" name="Google Shape;764;p17"/>
          <p:cNvCxnSpPr/>
          <p:nvPr/>
        </p:nvCxnSpPr>
        <p:spPr>
          <a:xfrm rot="10800000">
            <a:off x="5995050" y="226600"/>
            <a:ext cx="1504500" cy="224700"/>
          </a:xfrm>
          <a:prstGeom prst="straightConnector1">
            <a:avLst/>
          </a:prstGeom>
          <a:noFill/>
          <a:ln cap="flat" cmpd="sng" w="9525">
            <a:solidFill>
              <a:schemeClr val="dk1"/>
            </a:solidFill>
            <a:prstDash val="solid"/>
            <a:round/>
            <a:headEnd len="sm" w="sm" type="none"/>
            <a:tailEnd len="sm" w="sm" type="none"/>
          </a:ln>
        </p:spPr>
      </p:cxnSp>
      <p:cxnSp>
        <p:nvCxnSpPr>
          <p:cNvPr id="765" name="Google Shape;765;p17"/>
          <p:cNvCxnSpPr/>
          <p:nvPr/>
        </p:nvCxnSpPr>
        <p:spPr>
          <a:xfrm rot="10800000">
            <a:off x="7512925" y="45785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766" name="Google Shape;766;p17"/>
          <p:cNvCxnSpPr/>
          <p:nvPr/>
        </p:nvCxnSpPr>
        <p:spPr>
          <a:xfrm flipH="1">
            <a:off x="8348975" y="-6625"/>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767" name="Google Shape;767;p17"/>
          <p:cNvGrpSpPr/>
          <p:nvPr/>
        </p:nvGrpSpPr>
        <p:grpSpPr>
          <a:xfrm>
            <a:off x="8064275" y="1040250"/>
            <a:ext cx="581800" cy="582350"/>
            <a:chOff x="8064275" y="887850"/>
            <a:chExt cx="581800" cy="582350"/>
          </a:xfrm>
        </p:grpSpPr>
        <p:sp>
          <p:nvSpPr>
            <p:cNvPr id="768" name="Google Shape;768;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4" name="Google Shape;774;p17"/>
          <p:cNvGrpSpPr/>
          <p:nvPr/>
        </p:nvGrpSpPr>
        <p:grpSpPr>
          <a:xfrm>
            <a:off x="7353050" y="316275"/>
            <a:ext cx="292025" cy="292575"/>
            <a:chOff x="7353050" y="316275"/>
            <a:chExt cx="292025" cy="292575"/>
          </a:xfrm>
        </p:grpSpPr>
        <p:sp>
          <p:nvSpPr>
            <p:cNvPr id="775" name="Google Shape;775;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9" name="Google Shape;779;p17"/>
          <p:cNvGrpSpPr/>
          <p:nvPr/>
        </p:nvGrpSpPr>
        <p:grpSpPr>
          <a:xfrm>
            <a:off x="8792300" y="321275"/>
            <a:ext cx="175000" cy="175000"/>
            <a:chOff x="8792300" y="321275"/>
            <a:chExt cx="175000" cy="175000"/>
          </a:xfrm>
        </p:grpSpPr>
        <p:sp>
          <p:nvSpPr>
            <p:cNvPr id="780" name="Google Shape;780;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4" name="Google Shape;784;p1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0" name="Google Shape;790;p17"/>
          <p:cNvGrpSpPr/>
          <p:nvPr/>
        </p:nvGrpSpPr>
        <p:grpSpPr>
          <a:xfrm>
            <a:off x="8490050" y="170875"/>
            <a:ext cx="175013" cy="27000"/>
            <a:chOff x="5662375" y="212375"/>
            <a:chExt cx="175013" cy="27000"/>
          </a:xfrm>
        </p:grpSpPr>
        <p:sp>
          <p:nvSpPr>
            <p:cNvPr id="791" name="Google Shape;791;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4" name="Google Shape;794;p17"/>
          <p:cNvGrpSpPr/>
          <p:nvPr/>
        </p:nvGrpSpPr>
        <p:grpSpPr>
          <a:xfrm>
            <a:off x="8678350" y="1658000"/>
            <a:ext cx="175013" cy="27000"/>
            <a:chOff x="5662375" y="212375"/>
            <a:chExt cx="175013" cy="27000"/>
          </a:xfrm>
        </p:grpSpPr>
        <p:sp>
          <p:nvSpPr>
            <p:cNvPr id="795" name="Google Shape;795;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798" name="Shape 798"/>
        <p:cNvGrpSpPr/>
        <p:nvPr/>
      </p:nvGrpSpPr>
      <p:grpSpPr>
        <a:xfrm>
          <a:off x="0" y="0"/>
          <a:ext cx="0" cy="0"/>
          <a:chOff x="0" y="0"/>
          <a:chExt cx="0" cy="0"/>
        </a:xfrm>
      </p:grpSpPr>
      <p:sp>
        <p:nvSpPr>
          <p:cNvPr id="799" name="Google Shape;799;p18"/>
          <p:cNvSpPr txBox="1"/>
          <p:nvPr>
            <p:ph type="title"/>
          </p:nvPr>
        </p:nvSpPr>
        <p:spPr>
          <a:xfrm>
            <a:off x="2962656" y="338328"/>
            <a:ext cx="3218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800" name="Google Shape;800;p18"/>
          <p:cNvGrpSpPr/>
          <p:nvPr/>
        </p:nvGrpSpPr>
        <p:grpSpPr>
          <a:xfrm>
            <a:off x="261711" y="-1158"/>
            <a:ext cx="8550327" cy="3981600"/>
            <a:chOff x="261711" y="-1158"/>
            <a:chExt cx="8550327" cy="3981600"/>
          </a:xfrm>
        </p:grpSpPr>
        <p:cxnSp>
          <p:nvCxnSpPr>
            <p:cNvPr id="801" name="Google Shape;801;p18"/>
            <p:cNvCxnSpPr/>
            <p:nvPr/>
          </p:nvCxnSpPr>
          <p:spPr>
            <a:xfrm>
              <a:off x="515925" y="-1158"/>
              <a:ext cx="0" cy="3981600"/>
            </a:xfrm>
            <a:prstGeom prst="straightConnector1">
              <a:avLst/>
            </a:prstGeom>
            <a:noFill/>
            <a:ln cap="flat" cmpd="sng" w="9525">
              <a:solidFill>
                <a:schemeClr val="dk2"/>
              </a:solidFill>
              <a:prstDash val="solid"/>
              <a:round/>
              <a:headEnd len="sm" w="sm" type="none"/>
              <a:tailEnd len="sm" w="sm" type="none"/>
            </a:ln>
          </p:spPr>
        </p:cxnSp>
        <p:cxnSp>
          <p:nvCxnSpPr>
            <p:cNvPr id="802" name="Google Shape;802;p18"/>
            <p:cNvCxnSpPr/>
            <p:nvPr/>
          </p:nvCxnSpPr>
          <p:spPr>
            <a:xfrm>
              <a:off x="8666025" y="-1158"/>
              <a:ext cx="0" cy="1902000"/>
            </a:xfrm>
            <a:prstGeom prst="straightConnector1">
              <a:avLst/>
            </a:prstGeom>
            <a:noFill/>
            <a:ln cap="flat" cmpd="sng" w="9525">
              <a:solidFill>
                <a:schemeClr val="dk2"/>
              </a:solidFill>
              <a:prstDash val="solid"/>
              <a:round/>
              <a:headEnd len="sm" w="sm" type="none"/>
              <a:tailEnd len="sm" w="sm" type="none"/>
            </a:ln>
          </p:spPr>
        </p:cxnSp>
        <p:grpSp>
          <p:nvGrpSpPr>
            <p:cNvPr id="803" name="Google Shape;803;p18"/>
            <p:cNvGrpSpPr/>
            <p:nvPr/>
          </p:nvGrpSpPr>
          <p:grpSpPr>
            <a:xfrm rot="10800000">
              <a:off x="343275" y="3300779"/>
              <a:ext cx="344736" cy="345385"/>
              <a:chOff x="7353050" y="316275"/>
              <a:chExt cx="292025" cy="292575"/>
            </a:xfrm>
          </p:grpSpPr>
          <p:sp>
            <p:nvSpPr>
              <p:cNvPr id="804" name="Google Shape;804;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8" name="Google Shape;808;p18"/>
            <p:cNvGrpSpPr/>
            <p:nvPr/>
          </p:nvGrpSpPr>
          <p:grpSpPr>
            <a:xfrm rot="10800000">
              <a:off x="8520013" y="714742"/>
              <a:ext cx="292025" cy="292575"/>
              <a:chOff x="7353050" y="316275"/>
              <a:chExt cx="292025" cy="292575"/>
            </a:xfrm>
          </p:grpSpPr>
          <p:sp>
            <p:nvSpPr>
              <p:cNvPr id="809" name="Google Shape;809;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3" name="Google Shape;813;p18"/>
            <p:cNvGrpSpPr/>
            <p:nvPr/>
          </p:nvGrpSpPr>
          <p:grpSpPr>
            <a:xfrm rot="10800000">
              <a:off x="261711" y="465077"/>
              <a:ext cx="507562" cy="507984"/>
              <a:chOff x="8064275" y="887850"/>
              <a:chExt cx="581800" cy="582350"/>
            </a:xfrm>
          </p:grpSpPr>
          <p:sp>
            <p:nvSpPr>
              <p:cNvPr id="814" name="Google Shape;81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20" name="Google Shape;820;p18"/>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21" name="Google Shape;821;p18"/>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822" name="Google Shape;822;p18"/>
          <p:cNvSpPr txBox="1"/>
          <p:nvPr>
            <p:ph idx="3" type="subTitle"/>
          </p:nvPr>
        </p:nvSpPr>
        <p:spPr>
          <a:xfrm>
            <a:off x="1408175" y="2309476"/>
            <a:ext cx="21840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23" name="Google Shape;823;p18"/>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824" name="Google Shape;824;p18"/>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25" name="Google Shape;825;p18"/>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826" name="Shape 826"/>
        <p:cNvGrpSpPr/>
        <p:nvPr/>
      </p:nvGrpSpPr>
      <p:grpSpPr>
        <a:xfrm>
          <a:off x="0" y="0"/>
          <a:ext cx="0" cy="0"/>
          <a:chOff x="0" y="0"/>
          <a:chExt cx="0" cy="0"/>
        </a:xfrm>
      </p:grpSpPr>
      <p:cxnSp>
        <p:nvCxnSpPr>
          <p:cNvPr id="827" name="Google Shape;827;p19"/>
          <p:cNvCxnSpPr/>
          <p:nvPr/>
        </p:nvCxnSpPr>
        <p:spPr>
          <a:xfrm>
            <a:off x="590450" y="4340600"/>
            <a:ext cx="670200" cy="423000"/>
          </a:xfrm>
          <a:prstGeom prst="straightConnector1">
            <a:avLst/>
          </a:prstGeom>
          <a:noFill/>
          <a:ln cap="flat" cmpd="sng" w="9525">
            <a:solidFill>
              <a:schemeClr val="dk2"/>
            </a:solidFill>
            <a:prstDash val="solid"/>
            <a:round/>
            <a:headEnd len="sm" w="sm" type="none"/>
            <a:tailEnd len="sm" w="sm" type="none"/>
          </a:ln>
        </p:spPr>
      </p:cxnSp>
      <p:sp>
        <p:nvSpPr>
          <p:cNvPr id="828" name="Google Shape;828;p19"/>
          <p:cNvSpPr txBox="1"/>
          <p:nvPr>
            <p:ph type="title"/>
          </p:nvPr>
        </p:nvSpPr>
        <p:spPr>
          <a:xfrm>
            <a:off x="2208175" y="342775"/>
            <a:ext cx="4727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829" name="Google Shape;829;p19"/>
          <p:cNvCxnSpPr/>
          <p:nvPr/>
        </p:nvCxnSpPr>
        <p:spPr>
          <a:xfrm flipH="1" rot="10800000">
            <a:off x="0" y="4332550"/>
            <a:ext cx="590700" cy="663900"/>
          </a:xfrm>
          <a:prstGeom prst="straightConnector1">
            <a:avLst/>
          </a:prstGeom>
          <a:noFill/>
          <a:ln cap="flat" cmpd="sng" w="9525">
            <a:solidFill>
              <a:schemeClr val="dk2"/>
            </a:solidFill>
            <a:prstDash val="solid"/>
            <a:round/>
            <a:headEnd len="sm" w="sm" type="none"/>
            <a:tailEnd len="sm" w="sm" type="none"/>
          </a:ln>
        </p:spPr>
      </p:cxnSp>
      <p:grpSp>
        <p:nvGrpSpPr>
          <p:cNvPr id="830" name="Google Shape;830;p19"/>
          <p:cNvGrpSpPr/>
          <p:nvPr/>
        </p:nvGrpSpPr>
        <p:grpSpPr>
          <a:xfrm flipH="1">
            <a:off x="431725" y="4183775"/>
            <a:ext cx="292025" cy="292575"/>
            <a:chOff x="7353050" y="316275"/>
            <a:chExt cx="292025" cy="292575"/>
          </a:xfrm>
        </p:grpSpPr>
        <p:sp>
          <p:nvSpPr>
            <p:cNvPr id="831" name="Google Shape;831;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5" name="Google Shape;835;p19"/>
          <p:cNvGrpSpPr/>
          <p:nvPr/>
        </p:nvGrpSpPr>
        <p:grpSpPr>
          <a:xfrm>
            <a:off x="1075789" y="4604675"/>
            <a:ext cx="293111" cy="293388"/>
            <a:chOff x="3164039" y="430875"/>
            <a:chExt cx="293111" cy="293388"/>
          </a:xfrm>
        </p:grpSpPr>
        <p:sp>
          <p:nvSpPr>
            <p:cNvPr id="836" name="Google Shape;836;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42" name="Google Shape;842;p19"/>
          <p:cNvCxnSpPr/>
          <p:nvPr/>
        </p:nvCxnSpPr>
        <p:spPr>
          <a:xfrm rot="10800000">
            <a:off x="7196975" y="295100"/>
            <a:ext cx="1157100" cy="542700"/>
          </a:xfrm>
          <a:prstGeom prst="straightConnector1">
            <a:avLst/>
          </a:prstGeom>
          <a:noFill/>
          <a:ln cap="flat" cmpd="sng" w="9525">
            <a:solidFill>
              <a:schemeClr val="dk2"/>
            </a:solidFill>
            <a:prstDash val="solid"/>
            <a:round/>
            <a:headEnd len="sm" w="sm" type="none"/>
            <a:tailEnd len="sm" w="sm" type="none"/>
          </a:ln>
        </p:spPr>
      </p:cxnSp>
      <p:cxnSp>
        <p:nvCxnSpPr>
          <p:cNvPr id="843" name="Google Shape;843;p19"/>
          <p:cNvCxnSpPr/>
          <p:nvPr/>
        </p:nvCxnSpPr>
        <p:spPr>
          <a:xfrm flipH="1">
            <a:off x="8354075" y="-6625"/>
            <a:ext cx="791400" cy="836400"/>
          </a:xfrm>
          <a:prstGeom prst="straightConnector1">
            <a:avLst/>
          </a:prstGeom>
          <a:noFill/>
          <a:ln cap="flat" cmpd="sng" w="9525">
            <a:solidFill>
              <a:schemeClr val="dk2"/>
            </a:solidFill>
            <a:prstDash val="solid"/>
            <a:round/>
            <a:headEnd len="sm" w="sm" type="none"/>
            <a:tailEnd len="sm" w="sm" type="none"/>
          </a:ln>
        </p:spPr>
      </p:cxnSp>
      <p:grpSp>
        <p:nvGrpSpPr>
          <p:cNvPr id="844" name="Google Shape;844;p19"/>
          <p:cNvGrpSpPr/>
          <p:nvPr/>
        </p:nvGrpSpPr>
        <p:grpSpPr>
          <a:xfrm>
            <a:off x="8064275" y="526925"/>
            <a:ext cx="581800" cy="582350"/>
            <a:chOff x="8064275" y="887850"/>
            <a:chExt cx="581800" cy="582350"/>
          </a:xfrm>
        </p:grpSpPr>
        <p:sp>
          <p:nvSpPr>
            <p:cNvPr id="845" name="Google Shape;845;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1" name="Google Shape;851;p19"/>
          <p:cNvGrpSpPr/>
          <p:nvPr/>
        </p:nvGrpSpPr>
        <p:grpSpPr>
          <a:xfrm>
            <a:off x="7033875" y="170875"/>
            <a:ext cx="292025" cy="292575"/>
            <a:chOff x="7353050" y="316275"/>
            <a:chExt cx="292025" cy="292575"/>
          </a:xfrm>
        </p:grpSpPr>
        <p:sp>
          <p:nvSpPr>
            <p:cNvPr id="852" name="Google Shape;852;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6" name="Google Shape;856;p19"/>
          <p:cNvGrpSpPr/>
          <p:nvPr/>
        </p:nvGrpSpPr>
        <p:grpSpPr>
          <a:xfrm>
            <a:off x="8757950" y="229650"/>
            <a:ext cx="175000" cy="175000"/>
            <a:chOff x="8792300" y="321275"/>
            <a:chExt cx="175000" cy="175000"/>
          </a:xfrm>
        </p:grpSpPr>
        <p:sp>
          <p:nvSpPr>
            <p:cNvPr id="857" name="Google Shape;857;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1" name="Google Shape;861;p19"/>
          <p:cNvGrpSpPr/>
          <p:nvPr/>
        </p:nvGrpSpPr>
        <p:grpSpPr>
          <a:xfrm>
            <a:off x="8490050" y="170875"/>
            <a:ext cx="175013" cy="27000"/>
            <a:chOff x="5662375" y="212375"/>
            <a:chExt cx="175013" cy="27000"/>
          </a:xfrm>
        </p:grpSpPr>
        <p:sp>
          <p:nvSpPr>
            <p:cNvPr id="862" name="Google Shape;862;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5" name="Google Shape;865;p19"/>
          <p:cNvGrpSpPr/>
          <p:nvPr/>
        </p:nvGrpSpPr>
        <p:grpSpPr>
          <a:xfrm>
            <a:off x="7916350" y="1124600"/>
            <a:ext cx="175013" cy="27000"/>
            <a:chOff x="5662375" y="212375"/>
            <a:chExt cx="175013" cy="27000"/>
          </a:xfrm>
        </p:grpSpPr>
        <p:sp>
          <p:nvSpPr>
            <p:cNvPr id="866" name="Google Shape;866;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9" name="Google Shape;869;p19"/>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70" name="Google Shape;870;p19"/>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71" name="Google Shape;871;p19"/>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72" name="Google Shape;872;p19"/>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873" name="Google Shape;873;p19"/>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874" name="Google Shape;874;p19"/>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5" name="Shape 875"/>
        <p:cNvGrpSpPr/>
        <p:nvPr/>
      </p:nvGrpSpPr>
      <p:grpSpPr>
        <a:xfrm>
          <a:off x="0" y="0"/>
          <a:ext cx="0" cy="0"/>
          <a:chOff x="0" y="0"/>
          <a:chExt cx="0" cy="0"/>
        </a:xfrm>
      </p:grpSpPr>
      <p:grpSp>
        <p:nvGrpSpPr>
          <p:cNvPr id="876" name="Google Shape;876;p20"/>
          <p:cNvGrpSpPr/>
          <p:nvPr/>
        </p:nvGrpSpPr>
        <p:grpSpPr>
          <a:xfrm rot="10800000">
            <a:off x="1954823" y="1124844"/>
            <a:ext cx="5234354" cy="3069144"/>
            <a:chOff x="1098425" y="237675"/>
            <a:chExt cx="5358675" cy="5174750"/>
          </a:xfrm>
        </p:grpSpPr>
        <p:sp>
          <p:nvSpPr>
            <p:cNvPr id="877" name="Google Shape;877;p20"/>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20"/>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0"/>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0" name="Google Shape;880;p20"/>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881" name="Google Shape;881;p20"/>
          <p:cNvCxnSpPr/>
          <p:nvPr/>
        </p:nvCxnSpPr>
        <p:spPr>
          <a:xfrm rot="5400000">
            <a:off x="7269708" y="3324550"/>
            <a:ext cx="1133100" cy="306300"/>
          </a:xfrm>
          <a:prstGeom prst="straightConnector1">
            <a:avLst/>
          </a:prstGeom>
          <a:noFill/>
          <a:ln cap="flat" cmpd="sng" w="9525">
            <a:solidFill>
              <a:schemeClr val="dk1"/>
            </a:solidFill>
            <a:prstDash val="solid"/>
            <a:round/>
            <a:headEnd len="sm" w="sm" type="none"/>
            <a:tailEnd len="sm" w="sm" type="none"/>
          </a:ln>
        </p:spPr>
      </p:cxnSp>
      <p:cxnSp>
        <p:nvCxnSpPr>
          <p:cNvPr id="882" name="Google Shape;882;p20"/>
          <p:cNvCxnSpPr/>
          <p:nvPr/>
        </p:nvCxnSpPr>
        <p:spPr>
          <a:xfrm flipH="1" rot="-5400000">
            <a:off x="7181408" y="2082400"/>
            <a:ext cx="1342200" cy="315300"/>
          </a:xfrm>
          <a:prstGeom prst="straightConnector1">
            <a:avLst/>
          </a:prstGeom>
          <a:noFill/>
          <a:ln cap="flat" cmpd="sng" w="9525">
            <a:solidFill>
              <a:schemeClr val="dk1"/>
            </a:solidFill>
            <a:prstDash val="solid"/>
            <a:round/>
            <a:headEnd len="sm" w="sm" type="none"/>
            <a:tailEnd len="sm" w="sm" type="none"/>
          </a:ln>
        </p:spPr>
      </p:cxnSp>
      <p:cxnSp>
        <p:nvCxnSpPr>
          <p:cNvPr id="883" name="Google Shape;883;p20"/>
          <p:cNvCxnSpPr/>
          <p:nvPr/>
        </p:nvCxnSpPr>
        <p:spPr>
          <a:xfrm rot="5400000">
            <a:off x="7232433" y="736375"/>
            <a:ext cx="1332000" cy="392100"/>
          </a:xfrm>
          <a:prstGeom prst="straightConnector1">
            <a:avLst/>
          </a:prstGeom>
          <a:noFill/>
          <a:ln cap="flat" cmpd="sng" w="9525">
            <a:solidFill>
              <a:schemeClr val="dk1"/>
            </a:solidFill>
            <a:prstDash val="solid"/>
            <a:round/>
            <a:headEnd len="sm" w="sm" type="none"/>
            <a:tailEnd len="sm" w="sm" type="none"/>
          </a:ln>
        </p:spPr>
      </p:cxnSp>
      <p:cxnSp>
        <p:nvCxnSpPr>
          <p:cNvPr id="884" name="Google Shape;884;p20"/>
          <p:cNvCxnSpPr/>
          <p:nvPr/>
        </p:nvCxnSpPr>
        <p:spPr>
          <a:xfrm rot="5400000">
            <a:off x="8168433" y="-66600"/>
            <a:ext cx="273900" cy="407100"/>
          </a:xfrm>
          <a:prstGeom prst="straightConnector1">
            <a:avLst/>
          </a:prstGeom>
          <a:noFill/>
          <a:ln cap="flat" cmpd="sng" w="9525">
            <a:solidFill>
              <a:schemeClr val="dk1"/>
            </a:solidFill>
            <a:prstDash val="solid"/>
            <a:round/>
            <a:headEnd len="sm" w="sm" type="none"/>
            <a:tailEnd len="sm" w="sm" type="none"/>
          </a:ln>
        </p:spPr>
      </p:cxnSp>
      <p:grpSp>
        <p:nvGrpSpPr>
          <p:cNvPr id="885" name="Google Shape;885;p20"/>
          <p:cNvGrpSpPr/>
          <p:nvPr/>
        </p:nvGrpSpPr>
        <p:grpSpPr>
          <a:xfrm flipH="1" rot="5400000">
            <a:off x="7407333" y="1284925"/>
            <a:ext cx="581800" cy="582350"/>
            <a:chOff x="8064275" y="887850"/>
            <a:chExt cx="581800" cy="582350"/>
          </a:xfrm>
        </p:grpSpPr>
        <p:sp>
          <p:nvSpPr>
            <p:cNvPr id="886" name="Google Shape;886;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2" name="Google Shape;892;p20"/>
          <p:cNvGrpSpPr/>
          <p:nvPr/>
        </p:nvGrpSpPr>
        <p:grpSpPr>
          <a:xfrm flipH="1" rot="5400000">
            <a:off x="7869720" y="2754200"/>
            <a:ext cx="292025" cy="292575"/>
            <a:chOff x="7353050" y="316275"/>
            <a:chExt cx="292025" cy="292575"/>
          </a:xfrm>
        </p:grpSpPr>
        <p:sp>
          <p:nvSpPr>
            <p:cNvPr id="893" name="Google Shape;893;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7" name="Google Shape;897;p20"/>
          <p:cNvGrpSpPr/>
          <p:nvPr/>
        </p:nvGrpSpPr>
        <p:grpSpPr>
          <a:xfrm flipH="1" rot="5400000">
            <a:off x="8012458" y="178175"/>
            <a:ext cx="175000" cy="175000"/>
            <a:chOff x="8792300" y="321275"/>
            <a:chExt cx="175000" cy="175000"/>
          </a:xfrm>
        </p:grpSpPr>
        <p:sp>
          <p:nvSpPr>
            <p:cNvPr id="898" name="Google Shape;898;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2" name="Google Shape;902;p20"/>
          <p:cNvGrpSpPr/>
          <p:nvPr/>
        </p:nvGrpSpPr>
        <p:grpSpPr>
          <a:xfrm rot="5400000">
            <a:off x="7551683" y="3879926"/>
            <a:ext cx="293111" cy="293388"/>
            <a:chOff x="3164039" y="430875"/>
            <a:chExt cx="293111" cy="293388"/>
          </a:xfrm>
        </p:grpSpPr>
        <p:sp>
          <p:nvSpPr>
            <p:cNvPr id="903" name="Google Shape;903;p2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2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2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9" name="Google Shape;909;p20"/>
          <p:cNvGrpSpPr/>
          <p:nvPr/>
        </p:nvGrpSpPr>
        <p:grpSpPr>
          <a:xfrm flipH="1" rot="5400000">
            <a:off x="8259052" y="323144"/>
            <a:ext cx="175013" cy="27000"/>
            <a:chOff x="5662375" y="212375"/>
            <a:chExt cx="175013" cy="27000"/>
          </a:xfrm>
        </p:grpSpPr>
        <p:sp>
          <p:nvSpPr>
            <p:cNvPr id="910" name="Google Shape;910;p2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2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2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13" name="Google Shape;913;p20"/>
          <p:cNvCxnSpPr/>
          <p:nvPr/>
        </p:nvCxnSpPr>
        <p:spPr>
          <a:xfrm flipH="1" rot="5400000">
            <a:off x="740850" y="2598325"/>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914" name="Google Shape;914;p20"/>
          <p:cNvCxnSpPr/>
          <p:nvPr/>
        </p:nvCxnSpPr>
        <p:spPr>
          <a:xfrm rot="-5400000">
            <a:off x="847100" y="355400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915" name="Google Shape;915;p20"/>
          <p:cNvCxnSpPr/>
          <p:nvPr/>
        </p:nvCxnSpPr>
        <p:spPr>
          <a:xfrm flipH="1" rot="5400000">
            <a:off x="1105775" y="4151250"/>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916" name="Google Shape;916;p20"/>
          <p:cNvGrpSpPr/>
          <p:nvPr/>
        </p:nvGrpSpPr>
        <p:grpSpPr>
          <a:xfrm rot="5400000">
            <a:off x="621475" y="4062025"/>
            <a:ext cx="581800" cy="582350"/>
            <a:chOff x="8064275" y="887850"/>
            <a:chExt cx="581800" cy="582350"/>
          </a:xfrm>
        </p:grpSpPr>
        <p:sp>
          <p:nvSpPr>
            <p:cNvPr id="917" name="Google Shape;917;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3" name="Google Shape;923;p20"/>
          <p:cNvGrpSpPr/>
          <p:nvPr/>
        </p:nvGrpSpPr>
        <p:grpSpPr>
          <a:xfrm rot="5400000">
            <a:off x="1482825" y="3350800"/>
            <a:ext cx="292025" cy="292575"/>
            <a:chOff x="7353050" y="316275"/>
            <a:chExt cx="292025" cy="292575"/>
          </a:xfrm>
        </p:grpSpPr>
        <p:sp>
          <p:nvSpPr>
            <p:cNvPr id="924" name="Google Shape;924;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8" name="Google Shape;928;p20"/>
          <p:cNvGrpSpPr/>
          <p:nvPr/>
        </p:nvGrpSpPr>
        <p:grpSpPr>
          <a:xfrm rot="5400000">
            <a:off x="1595125" y="4790325"/>
            <a:ext cx="175000" cy="175000"/>
            <a:chOff x="8792300" y="321275"/>
            <a:chExt cx="175000" cy="175000"/>
          </a:xfrm>
        </p:grpSpPr>
        <p:sp>
          <p:nvSpPr>
            <p:cNvPr id="929" name="Google Shape;929;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3" name="Google Shape;933;p2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2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2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2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2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2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9" name="Google Shape;939;p20"/>
          <p:cNvGrpSpPr/>
          <p:nvPr/>
        </p:nvGrpSpPr>
        <p:grpSpPr>
          <a:xfrm rot="5400000">
            <a:off x="1701119" y="1515381"/>
            <a:ext cx="175013" cy="27000"/>
            <a:chOff x="5662375" y="212375"/>
            <a:chExt cx="175013" cy="27000"/>
          </a:xfrm>
        </p:grpSpPr>
        <p:sp>
          <p:nvSpPr>
            <p:cNvPr id="940" name="Google Shape;940;p2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2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3" name="Google Shape;943;p20"/>
          <p:cNvGrpSpPr/>
          <p:nvPr/>
        </p:nvGrpSpPr>
        <p:grpSpPr>
          <a:xfrm rot="5400000">
            <a:off x="1819519" y="4562081"/>
            <a:ext cx="175013" cy="27000"/>
            <a:chOff x="5662375" y="212375"/>
            <a:chExt cx="175013" cy="27000"/>
          </a:xfrm>
        </p:grpSpPr>
        <p:sp>
          <p:nvSpPr>
            <p:cNvPr id="944" name="Google Shape;944;p2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2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7" name="Google Shape;947;p20"/>
          <p:cNvGrpSpPr/>
          <p:nvPr/>
        </p:nvGrpSpPr>
        <p:grpSpPr>
          <a:xfrm rot="5400000">
            <a:off x="408594" y="4140781"/>
            <a:ext cx="175013" cy="27000"/>
            <a:chOff x="5662375" y="212375"/>
            <a:chExt cx="175013" cy="27000"/>
          </a:xfrm>
        </p:grpSpPr>
        <p:sp>
          <p:nvSpPr>
            <p:cNvPr id="948" name="Google Shape;948;p2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2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2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1" name="Google Shape;951;p20"/>
          <p:cNvSpPr txBox="1"/>
          <p:nvPr>
            <p:ph hasCustomPrompt="1" type="title"/>
          </p:nvPr>
        </p:nvSpPr>
        <p:spPr>
          <a:xfrm>
            <a:off x="2624328" y="2057400"/>
            <a:ext cx="3904500" cy="78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 name="Shape 43"/>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952" name="Shape 952"/>
        <p:cNvGrpSpPr/>
        <p:nvPr/>
      </p:nvGrpSpPr>
      <p:grpSpPr>
        <a:xfrm>
          <a:off x="0" y="0"/>
          <a:ext cx="0" cy="0"/>
          <a:chOff x="0" y="0"/>
          <a:chExt cx="0" cy="0"/>
        </a:xfrm>
      </p:grpSpPr>
      <p:sp>
        <p:nvSpPr>
          <p:cNvPr id="953" name="Google Shape;953;p21"/>
          <p:cNvSpPr txBox="1"/>
          <p:nvPr>
            <p:ph type="title"/>
          </p:nvPr>
        </p:nvSpPr>
        <p:spPr>
          <a:xfrm>
            <a:off x="1271016" y="338328"/>
            <a:ext cx="66111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954" name="Google Shape;954;p21"/>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955" name="Google Shape;955;p21"/>
          <p:cNvCxnSpPr/>
          <p:nvPr/>
        </p:nvCxnSpPr>
        <p:spPr>
          <a:xfrm rot="10800000">
            <a:off x="8109000" y="501275"/>
            <a:ext cx="737700" cy="737700"/>
          </a:xfrm>
          <a:prstGeom prst="straightConnector1">
            <a:avLst/>
          </a:prstGeom>
          <a:noFill/>
          <a:ln cap="flat" cmpd="sng" w="9525">
            <a:solidFill>
              <a:schemeClr val="dk1"/>
            </a:solidFill>
            <a:prstDash val="solid"/>
            <a:round/>
            <a:headEnd len="sm" w="sm" type="none"/>
            <a:tailEnd len="sm" w="sm" type="none"/>
          </a:ln>
        </p:spPr>
      </p:cxnSp>
      <p:cxnSp>
        <p:nvCxnSpPr>
          <p:cNvPr id="956" name="Google Shape;956;p21"/>
          <p:cNvCxnSpPr/>
          <p:nvPr/>
        </p:nvCxnSpPr>
        <p:spPr>
          <a:xfrm>
            <a:off x="582475" y="282188"/>
            <a:ext cx="1212900" cy="422700"/>
          </a:xfrm>
          <a:prstGeom prst="straightConnector1">
            <a:avLst/>
          </a:prstGeom>
          <a:noFill/>
          <a:ln cap="flat" cmpd="sng" w="9525">
            <a:solidFill>
              <a:schemeClr val="dk1"/>
            </a:solidFill>
            <a:prstDash val="solid"/>
            <a:round/>
            <a:headEnd len="sm" w="sm" type="none"/>
            <a:tailEnd len="sm" w="sm" type="none"/>
          </a:ln>
        </p:spPr>
      </p:cxnSp>
      <p:cxnSp>
        <p:nvCxnSpPr>
          <p:cNvPr id="957" name="Google Shape;957;p21"/>
          <p:cNvCxnSpPr/>
          <p:nvPr/>
        </p:nvCxnSpPr>
        <p:spPr>
          <a:xfrm flipH="1" rot="10800000">
            <a:off x="0" y="274188"/>
            <a:ext cx="582600" cy="654300"/>
          </a:xfrm>
          <a:prstGeom prst="straightConnector1">
            <a:avLst/>
          </a:prstGeom>
          <a:noFill/>
          <a:ln cap="flat" cmpd="sng" w="9525">
            <a:solidFill>
              <a:schemeClr val="dk1"/>
            </a:solidFill>
            <a:prstDash val="solid"/>
            <a:round/>
            <a:headEnd len="sm" w="sm" type="none"/>
            <a:tailEnd len="sm" w="sm" type="none"/>
          </a:ln>
        </p:spPr>
      </p:cxnSp>
      <p:grpSp>
        <p:nvGrpSpPr>
          <p:cNvPr id="958" name="Google Shape;958;p21"/>
          <p:cNvGrpSpPr/>
          <p:nvPr/>
        </p:nvGrpSpPr>
        <p:grpSpPr>
          <a:xfrm flipH="1">
            <a:off x="423750" y="125363"/>
            <a:ext cx="292025" cy="292575"/>
            <a:chOff x="7353050" y="316275"/>
            <a:chExt cx="292025" cy="292575"/>
          </a:xfrm>
        </p:grpSpPr>
        <p:sp>
          <p:nvSpPr>
            <p:cNvPr id="959" name="Google Shape;959;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3" name="Google Shape;963;p21"/>
          <p:cNvGrpSpPr/>
          <p:nvPr/>
        </p:nvGrpSpPr>
        <p:grpSpPr>
          <a:xfrm>
            <a:off x="1638739" y="558163"/>
            <a:ext cx="293111" cy="293388"/>
            <a:chOff x="3164039" y="430875"/>
            <a:chExt cx="293111" cy="293388"/>
          </a:xfrm>
        </p:grpSpPr>
        <p:sp>
          <p:nvSpPr>
            <p:cNvPr id="964" name="Google Shape;964;p2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2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2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2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2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0" name="Google Shape;970;p21"/>
          <p:cNvGrpSpPr/>
          <p:nvPr/>
        </p:nvGrpSpPr>
        <p:grpSpPr>
          <a:xfrm>
            <a:off x="1591750" y="362600"/>
            <a:ext cx="175013" cy="27000"/>
            <a:chOff x="5662375" y="212375"/>
            <a:chExt cx="175013" cy="27000"/>
          </a:xfrm>
        </p:grpSpPr>
        <p:sp>
          <p:nvSpPr>
            <p:cNvPr id="971" name="Google Shape;971;p2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74" name="Google Shape;974;p21"/>
          <p:cNvCxnSpPr/>
          <p:nvPr/>
        </p:nvCxnSpPr>
        <p:spPr>
          <a:xfrm flipH="1">
            <a:off x="8151325" y="6875"/>
            <a:ext cx="1002600" cy="494400"/>
          </a:xfrm>
          <a:prstGeom prst="straightConnector1">
            <a:avLst/>
          </a:prstGeom>
          <a:noFill/>
          <a:ln cap="flat" cmpd="sng" w="9525">
            <a:solidFill>
              <a:schemeClr val="dk1"/>
            </a:solidFill>
            <a:prstDash val="solid"/>
            <a:round/>
            <a:headEnd len="sm" w="sm" type="none"/>
            <a:tailEnd len="sm" w="sm" type="none"/>
          </a:ln>
        </p:spPr>
      </p:cxnSp>
      <p:grpSp>
        <p:nvGrpSpPr>
          <p:cNvPr id="975" name="Google Shape;975;p21"/>
          <p:cNvGrpSpPr/>
          <p:nvPr/>
        </p:nvGrpSpPr>
        <p:grpSpPr>
          <a:xfrm>
            <a:off x="7823875" y="202375"/>
            <a:ext cx="581800" cy="582350"/>
            <a:chOff x="8064275" y="887850"/>
            <a:chExt cx="581800" cy="582350"/>
          </a:xfrm>
        </p:grpSpPr>
        <p:sp>
          <p:nvSpPr>
            <p:cNvPr id="976" name="Google Shape;976;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2" name="Google Shape;982;p21"/>
          <p:cNvGrpSpPr/>
          <p:nvPr/>
        </p:nvGrpSpPr>
        <p:grpSpPr>
          <a:xfrm flipH="1">
            <a:off x="8698650" y="1117488"/>
            <a:ext cx="292025" cy="292575"/>
            <a:chOff x="7353050" y="316275"/>
            <a:chExt cx="292025" cy="292575"/>
          </a:xfrm>
        </p:grpSpPr>
        <p:sp>
          <p:nvSpPr>
            <p:cNvPr id="983" name="Google Shape;983;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7" name="Google Shape;987;p21"/>
          <p:cNvGrpSpPr/>
          <p:nvPr/>
        </p:nvGrpSpPr>
        <p:grpSpPr>
          <a:xfrm>
            <a:off x="8678350" y="1581800"/>
            <a:ext cx="175013" cy="27000"/>
            <a:chOff x="5662375" y="212375"/>
            <a:chExt cx="175013" cy="27000"/>
          </a:xfrm>
        </p:grpSpPr>
        <p:sp>
          <p:nvSpPr>
            <p:cNvPr id="988" name="Google Shape;988;p2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2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91" name="Google Shape;991;p21"/>
          <p:cNvCxnSpPr/>
          <p:nvPr/>
        </p:nvCxnSpPr>
        <p:spPr>
          <a:xfrm flipH="1">
            <a:off x="5101704" y="4513075"/>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992" name="Google Shape;992;p21"/>
          <p:cNvCxnSpPr/>
          <p:nvPr/>
        </p:nvCxnSpPr>
        <p:spPr>
          <a:xfrm rot="10800000">
            <a:off x="6234804" y="4492325"/>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993" name="Google Shape;993;p21"/>
          <p:cNvCxnSpPr/>
          <p:nvPr/>
        </p:nvCxnSpPr>
        <p:spPr>
          <a:xfrm flipH="1">
            <a:off x="7547529" y="4408000"/>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994" name="Google Shape;994;p21"/>
          <p:cNvCxnSpPr/>
          <p:nvPr/>
        </p:nvCxnSpPr>
        <p:spPr>
          <a:xfrm flipH="1">
            <a:off x="8872054" y="399355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995" name="Google Shape;995;p21"/>
          <p:cNvGrpSpPr/>
          <p:nvPr/>
        </p:nvGrpSpPr>
        <p:grpSpPr>
          <a:xfrm>
            <a:off x="7278954" y="4513075"/>
            <a:ext cx="581800" cy="582350"/>
            <a:chOff x="8064275" y="887850"/>
            <a:chExt cx="581800" cy="582350"/>
          </a:xfrm>
        </p:grpSpPr>
        <p:sp>
          <p:nvSpPr>
            <p:cNvPr id="996" name="Google Shape;996;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2" name="Google Shape;1002;p21"/>
          <p:cNvGrpSpPr/>
          <p:nvPr/>
        </p:nvGrpSpPr>
        <p:grpSpPr>
          <a:xfrm>
            <a:off x="6099454" y="4340463"/>
            <a:ext cx="292025" cy="292575"/>
            <a:chOff x="7353050" y="316275"/>
            <a:chExt cx="292025" cy="292575"/>
          </a:xfrm>
        </p:grpSpPr>
        <p:sp>
          <p:nvSpPr>
            <p:cNvPr id="1003" name="Google Shape;1003;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7" name="Google Shape;1007;p21"/>
          <p:cNvGrpSpPr/>
          <p:nvPr/>
        </p:nvGrpSpPr>
        <p:grpSpPr>
          <a:xfrm>
            <a:off x="8792779" y="4315025"/>
            <a:ext cx="175000" cy="175000"/>
            <a:chOff x="8792300" y="321275"/>
            <a:chExt cx="175000" cy="175000"/>
          </a:xfrm>
        </p:grpSpPr>
        <p:sp>
          <p:nvSpPr>
            <p:cNvPr id="1008" name="Google Shape;1008;p2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2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2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2" name="Google Shape;1012;p21"/>
          <p:cNvGrpSpPr/>
          <p:nvPr/>
        </p:nvGrpSpPr>
        <p:grpSpPr>
          <a:xfrm flipH="1">
            <a:off x="4972779" y="4657550"/>
            <a:ext cx="293111" cy="293388"/>
            <a:chOff x="3164039" y="430875"/>
            <a:chExt cx="293111" cy="293388"/>
          </a:xfrm>
        </p:grpSpPr>
        <p:sp>
          <p:nvSpPr>
            <p:cNvPr id="1013" name="Google Shape;1013;p2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2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2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2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2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2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9" name="Google Shape;1019;p21"/>
          <p:cNvGrpSpPr/>
          <p:nvPr/>
        </p:nvGrpSpPr>
        <p:grpSpPr>
          <a:xfrm>
            <a:off x="8721804" y="4142425"/>
            <a:ext cx="175013" cy="27000"/>
            <a:chOff x="5662375" y="212375"/>
            <a:chExt cx="175013" cy="27000"/>
          </a:xfrm>
        </p:grpSpPr>
        <p:sp>
          <p:nvSpPr>
            <p:cNvPr id="1020" name="Google Shape;1020;p2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2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2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023" name="Shape 1023"/>
        <p:cNvGrpSpPr/>
        <p:nvPr/>
      </p:nvGrpSpPr>
      <p:grpSpPr>
        <a:xfrm>
          <a:off x="0" y="0"/>
          <a:ext cx="0" cy="0"/>
          <a:chOff x="0" y="0"/>
          <a:chExt cx="0" cy="0"/>
        </a:xfrm>
      </p:grpSpPr>
      <p:cxnSp>
        <p:nvCxnSpPr>
          <p:cNvPr id="1024" name="Google Shape;1024;p22"/>
          <p:cNvCxnSpPr/>
          <p:nvPr/>
        </p:nvCxnSpPr>
        <p:spPr>
          <a:xfrm>
            <a:off x="1645925" y="523125"/>
            <a:ext cx="1672500" cy="126000"/>
          </a:xfrm>
          <a:prstGeom prst="straightConnector1">
            <a:avLst/>
          </a:prstGeom>
          <a:noFill/>
          <a:ln cap="flat" cmpd="sng" w="9525">
            <a:solidFill>
              <a:schemeClr val="dk2"/>
            </a:solidFill>
            <a:prstDash val="solid"/>
            <a:round/>
            <a:headEnd len="sm" w="sm" type="none"/>
            <a:tailEnd len="sm" w="sm" type="none"/>
          </a:ln>
        </p:spPr>
      </p:cxnSp>
      <p:cxnSp>
        <p:nvCxnSpPr>
          <p:cNvPr id="1025" name="Google Shape;1025;p22"/>
          <p:cNvCxnSpPr/>
          <p:nvPr/>
        </p:nvCxnSpPr>
        <p:spPr>
          <a:xfrm flipH="1" rot="10800000">
            <a:off x="803050" y="529675"/>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1026" name="Google Shape;1026;p22"/>
          <p:cNvCxnSpPr/>
          <p:nvPr/>
        </p:nvCxnSpPr>
        <p:spPr>
          <a:xfrm>
            <a:off x="0" y="65200"/>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1027" name="Google Shape;1027;p22"/>
          <p:cNvGrpSpPr/>
          <p:nvPr/>
        </p:nvGrpSpPr>
        <p:grpSpPr>
          <a:xfrm flipH="1">
            <a:off x="499400" y="959675"/>
            <a:ext cx="581800" cy="582350"/>
            <a:chOff x="8064275" y="887850"/>
            <a:chExt cx="581800" cy="582350"/>
          </a:xfrm>
        </p:grpSpPr>
        <p:sp>
          <p:nvSpPr>
            <p:cNvPr id="1028" name="Google Shape;1028;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4" name="Google Shape;1034;p22"/>
          <p:cNvGrpSpPr/>
          <p:nvPr/>
        </p:nvGrpSpPr>
        <p:grpSpPr>
          <a:xfrm flipH="1">
            <a:off x="1500400" y="388100"/>
            <a:ext cx="292025" cy="292575"/>
            <a:chOff x="7353050" y="316275"/>
            <a:chExt cx="292025" cy="292575"/>
          </a:xfrm>
        </p:grpSpPr>
        <p:sp>
          <p:nvSpPr>
            <p:cNvPr id="1035" name="Google Shape;1035;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9" name="Google Shape;1039;p22"/>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2"/>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2"/>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2"/>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2"/>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2"/>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5" name="Google Shape;1045;p22"/>
          <p:cNvGrpSpPr/>
          <p:nvPr/>
        </p:nvGrpSpPr>
        <p:grpSpPr>
          <a:xfrm flipH="1">
            <a:off x="3527112" y="361100"/>
            <a:ext cx="175013" cy="27000"/>
            <a:chOff x="5662375" y="212375"/>
            <a:chExt cx="175013" cy="27000"/>
          </a:xfrm>
        </p:grpSpPr>
        <p:sp>
          <p:nvSpPr>
            <p:cNvPr id="1046" name="Google Shape;1046;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9" name="Google Shape;1049;p22"/>
          <p:cNvGrpSpPr/>
          <p:nvPr/>
        </p:nvGrpSpPr>
        <p:grpSpPr>
          <a:xfrm flipH="1">
            <a:off x="480412" y="242700"/>
            <a:ext cx="175013" cy="27000"/>
            <a:chOff x="5662375" y="212375"/>
            <a:chExt cx="175013" cy="27000"/>
          </a:xfrm>
        </p:grpSpPr>
        <p:sp>
          <p:nvSpPr>
            <p:cNvPr id="1050" name="Google Shape;1050;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3" name="Google Shape;1053;p22"/>
          <p:cNvGrpSpPr/>
          <p:nvPr/>
        </p:nvGrpSpPr>
        <p:grpSpPr>
          <a:xfrm flipH="1">
            <a:off x="901712" y="1653625"/>
            <a:ext cx="175013" cy="27000"/>
            <a:chOff x="5662375" y="212375"/>
            <a:chExt cx="175013" cy="27000"/>
          </a:xfrm>
        </p:grpSpPr>
        <p:sp>
          <p:nvSpPr>
            <p:cNvPr id="1054" name="Google Shape;1054;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57" name="Google Shape;1057;p22"/>
          <p:cNvCxnSpPr/>
          <p:nvPr/>
        </p:nvCxnSpPr>
        <p:spPr>
          <a:xfrm>
            <a:off x="791400" y="4212400"/>
            <a:ext cx="1157100" cy="542700"/>
          </a:xfrm>
          <a:prstGeom prst="straightConnector1">
            <a:avLst/>
          </a:prstGeom>
          <a:noFill/>
          <a:ln cap="flat" cmpd="sng" w="9525">
            <a:solidFill>
              <a:schemeClr val="dk2"/>
            </a:solidFill>
            <a:prstDash val="solid"/>
            <a:round/>
            <a:headEnd len="sm" w="sm" type="none"/>
            <a:tailEnd len="sm" w="sm" type="none"/>
          </a:ln>
        </p:spPr>
      </p:cxnSp>
      <p:cxnSp>
        <p:nvCxnSpPr>
          <p:cNvPr id="1058" name="Google Shape;1058;p22"/>
          <p:cNvCxnSpPr/>
          <p:nvPr/>
        </p:nvCxnSpPr>
        <p:spPr>
          <a:xfrm flipH="1" rot="10800000">
            <a:off x="0" y="4220425"/>
            <a:ext cx="791400" cy="836400"/>
          </a:xfrm>
          <a:prstGeom prst="straightConnector1">
            <a:avLst/>
          </a:prstGeom>
          <a:noFill/>
          <a:ln cap="flat" cmpd="sng" w="9525">
            <a:solidFill>
              <a:schemeClr val="dk2"/>
            </a:solidFill>
            <a:prstDash val="solid"/>
            <a:round/>
            <a:headEnd len="sm" w="sm" type="none"/>
            <a:tailEnd len="sm" w="sm" type="none"/>
          </a:ln>
        </p:spPr>
      </p:cxnSp>
      <p:grpSp>
        <p:nvGrpSpPr>
          <p:cNvPr id="1059" name="Google Shape;1059;p22"/>
          <p:cNvGrpSpPr/>
          <p:nvPr/>
        </p:nvGrpSpPr>
        <p:grpSpPr>
          <a:xfrm rot="10800000">
            <a:off x="499400" y="3940925"/>
            <a:ext cx="581800" cy="582350"/>
            <a:chOff x="8064275" y="887850"/>
            <a:chExt cx="581800" cy="582350"/>
          </a:xfrm>
        </p:grpSpPr>
        <p:sp>
          <p:nvSpPr>
            <p:cNvPr id="1060" name="Google Shape;1060;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6" name="Google Shape;1066;p22"/>
          <p:cNvGrpSpPr/>
          <p:nvPr/>
        </p:nvGrpSpPr>
        <p:grpSpPr>
          <a:xfrm rot="10800000">
            <a:off x="1819575" y="4586750"/>
            <a:ext cx="292025" cy="292575"/>
            <a:chOff x="7353050" y="316275"/>
            <a:chExt cx="292025" cy="292575"/>
          </a:xfrm>
        </p:grpSpPr>
        <p:sp>
          <p:nvSpPr>
            <p:cNvPr id="1067" name="Google Shape;1067;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1" name="Google Shape;1071;p22"/>
          <p:cNvGrpSpPr/>
          <p:nvPr/>
        </p:nvGrpSpPr>
        <p:grpSpPr>
          <a:xfrm rot="10800000">
            <a:off x="212525" y="4645550"/>
            <a:ext cx="175000" cy="175000"/>
            <a:chOff x="8792300" y="321275"/>
            <a:chExt cx="175000" cy="175000"/>
          </a:xfrm>
        </p:grpSpPr>
        <p:sp>
          <p:nvSpPr>
            <p:cNvPr id="1072" name="Google Shape;1072;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6" name="Google Shape;1076;p22"/>
          <p:cNvGrpSpPr/>
          <p:nvPr/>
        </p:nvGrpSpPr>
        <p:grpSpPr>
          <a:xfrm rot="10800000">
            <a:off x="480412" y="4852325"/>
            <a:ext cx="175013" cy="27000"/>
            <a:chOff x="5662375" y="212375"/>
            <a:chExt cx="175013" cy="27000"/>
          </a:xfrm>
        </p:grpSpPr>
        <p:sp>
          <p:nvSpPr>
            <p:cNvPr id="1077" name="Google Shape;1077;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0" name="Google Shape;1080;p22"/>
          <p:cNvGrpSpPr/>
          <p:nvPr/>
        </p:nvGrpSpPr>
        <p:grpSpPr>
          <a:xfrm rot="10800000">
            <a:off x="1054112" y="3898600"/>
            <a:ext cx="175013" cy="27000"/>
            <a:chOff x="5662375" y="212375"/>
            <a:chExt cx="175013" cy="27000"/>
          </a:xfrm>
        </p:grpSpPr>
        <p:sp>
          <p:nvSpPr>
            <p:cNvPr id="1081" name="Google Shape;1081;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4" name="Google Shape;1084;p22"/>
          <p:cNvSpPr txBox="1"/>
          <p:nvPr>
            <p:ph type="title"/>
          </p:nvPr>
        </p:nvSpPr>
        <p:spPr>
          <a:xfrm>
            <a:off x="896100" y="1984450"/>
            <a:ext cx="3457200" cy="129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5" name="Shape 1085"/>
        <p:cNvGrpSpPr/>
        <p:nvPr/>
      </p:nvGrpSpPr>
      <p:grpSpPr>
        <a:xfrm>
          <a:off x="0" y="0"/>
          <a:ext cx="0" cy="0"/>
          <a:chOff x="0" y="0"/>
          <a:chExt cx="0" cy="0"/>
        </a:xfrm>
      </p:grpSpPr>
      <p:sp>
        <p:nvSpPr>
          <p:cNvPr id="1086" name="Google Shape;1086;p23"/>
          <p:cNvSpPr txBox="1"/>
          <p:nvPr>
            <p:ph type="title"/>
          </p:nvPr>
        </p:nvSpPr>
        <p:spPr>
          <a:xfrm>
            <a:off x="1833646" y="338325"/>
            <a:ext cx="5476800" cy="61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087" name="Google Shape;1087;p23"/>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088" name="Google Shape;1088;p23"/>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089" name="Google Shape;1089;p23"/>
          <p:cNvSpPr txBox="1"/>
          <p:nvPr>
            <p:ph idx="3" type="subTitle"/>
          </p:nvPr>
        </p:nvSpPr>
        <p:spPr>
          <a:xfrm>
            <a:off x="4956048" y="2221992"/>
            <a:ext cx="2084700" cy="283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9pPr>
          </a:lstStyle>
          <a:p/>
        </p:txBody>
      </p:sp>
      <p:sp>
        <p:nvSpPr>
          <p:cNvPr id="1090" name="Google Shape;1090;p23"/>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9pPr>
          </a:lstStyle>
          <a:p/>
        </p:txBody>
      </p:sp>
      <p:sp>
        <p:nvSpPr>
          <p:cNvPr id="1091" name="Google Shape;1091;p23"/>
          <p:cNvSpPr txBox="1"/>
          <p:nvPr>
            <p:ph idx="5" type="title"/>
          </p:nvPr>
        </p:nvSpPr>
        <p:spPr>
          <a:xfrm>
            <a:off x="2779776" y="1627632"/>
            <a:ext cx="7224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092" name="Google Shape;1092;p23"/>
          <p:cNvSpPr txBox="1"/>
          <p:nvPr>
            <p:ph idx="6" type="title"/>
          </p:nvPr>
        </p:nvSpPr>
        <p:spPr>
          <a:xfrm>
            <a:off x="5641848" y="1627632"/>
            <a:ext cx="7224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grpSp>
        <p:nvGrpSpPr>
          <p:cNvPr id="1093" name="Google Shape;1093;p23"/>
          <p:cNvGrpSpPr/>
          <p:nvPr/>
        </p:nvGrpSpPr>
        <p:grpSpPr>
          <a:xfrm>
            <a:off x="432850" y="0"/>
            <a:ext cx="8278300" cy="5165700"/>
            <a:chOff x="432850" y="0"/>
            <a:chExt cx="8278300" cy="5165700"/>
          </a:xfrm>
        </p:grpSpPr>
        <p:cxnSp>
          <p:nvCxnSpPr>
            <p:cNvPr id="1094" name="Google Shape;1094;p23"/>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1095" name="Google Shape;1095;p23"/>
            <p:cNvGrpSpPr/>
            <p:nvPr/>
          </p:nvGrpSpPr>
          <p:grpSpPr>
            <a:xfrm>
              <a:off x="8129350" y="4292175"/>
              <a:ext cx="581800" cy="582350"/>
              <a:chOff x="8064275" y="887850"/>
              <a:chExt cx="581800" cy="582350"/>
            </a:xfrm>
          </p:grpSpPr>
          <p:sp>
            <p:nvSpPr>
              <p:cNvPr id="1096" name="Google Shape;1096;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2" name="Google Shape;1102;p23"/>
            <p:cNvGrpSpPr/>
            <p:nvPr/>
          </p:nvGrpSpPr>
          <p:grpSpPr>
            <a:xfrm>
              <a:off x="8274238" y="3720600"/>
              <a:ext cx="292025" cy="292575"/>
              <a:chOff x="7353050" y="316275"/>
              <a:chExt cx="292025" cy="292575"/>
            </a:xfrm>
          </p:grpSpPr>
          <p:sp>
            <p:nvSpPr>
              <p:cNvPr id="1103" name="Google Shape;1103;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7" name="Google Shape;1107;p23"/>
            <p:cNvGrpSpPr/>
            <p:nvPr/>
          </p:nvGrpSpPr>
          <p:grpSpPr>
            <a:xfrm>
              <a:off x="8332763" y="3212475"/>
              <a:ext cx="175000" cy="175000"/>
              <a:chOff x="8792300" y="321275"/>
              <a:chExt cx="175000" cy="175000"/>
            </a:xfrm>
          </p:grpSpPr>
          <p:sp>
            <p:nvSpPr>
              <p:cNvPr id="1108" name="Google Shape;1108;p2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2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2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2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12" name="Google Shape;1112;p23"/>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1113" name="Google Shape;1113;p23"/>
            <p:cNvGrpSpPr/>
            <p:nvPr/>
          </p:nvGrpSpPr>
          <p:grpSpPr>
            <a:xfrm rot="10800000">
              <a:off x="432850" y="291788"/>
              <a:ext cx="581800" cy="582350"/>
              <a:chOff x="8064275" y="887850"/>
              <a:chExt cx="581800" cy="582350"/>
            </a:xfrm>
          </p:grpSpPr>
          <p:sp>
            <p:nvSpPr>
              <p:cNvPr id="1114" name="Google Shape;1114;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0" name="Google Shape;1120;p23"/>
            <p:cNvGrpSpPr/>
            <p:nvPr/>
          </p:nvGrpSpPr>
          <p:grpSpPr>
            <a:xfrm rot="10800000">
              <a:off x="577738" y="1153138"/>
              <a:ext cx="292025" cy="292575"/>
              <a:chOff x="7353050" y="316275"/>
              <a:chExt cx="292025" cy="292575"/>
            </a:xfrm>
          </p:grpSpPr>
          <p:sp>
            <p:nvSpPr>
              <p:cNvPr id="1121" name="Google Shape;1121;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5" name="Google Shape;1125;p23"/>
            <p:cNvGrpSpPr/>
            <p:nvPr/>
          </p:nvGrpSpPr>
          <p:grpSpPr>
            <a:xfrm rot="10800000">
              <a:off x="636238" y="1778838"/>
              <a:ext cx="175000" cy="175000"/>
              <a:chOff x="8792300" y="321275"/>
              <a:chExt cx="175000" cy="175000"/>
            </a:xfrm>
          </p:grpSpPr>
          <p:sp>
            <p:nvSpPr>
              <p:cNvPr id="1126" name="Google Shape;1126;p2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2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2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2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0" name="Google Shape;1130;p23"/>
            <p:cNvGrpSpPr/>
            <p:nvPr/>
          </p:nvGrpSpPr>
          <p:grpSpPr>
            <a:xfrm>
              <a:off x="432850" y="2003163"/>
              <a:ext cx="175013" cy="27000"/>
              <a:chOff x="5662375" y="212375"/>
              <a:chExt cx="175013" cy="27000"/>
            </a:xfrm>
          </p:grpSpPr>
          <p:sp>
            <p:nvSpPr>
              <p:cNvPr id="1131" name="Google Shape;1131;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4" name="Google Shape;1134;p23"/>
            <p:cNvGrpSpPr/>
            <p:nvPr/>
          </p:nvGrpSpPr>
          <p:grpSpPr>
            <a:xfrm>
              <a:off x="788100" y="208488"/>
              <a:ext cx="175013" cy="27000"/>
              <a:chOff x="5662375" y="212375"/>
              <a:chExt cx="175013" cy="27000"/>
            </a:xfrm>
          </p:grpSpPr>
          <p:sp>
            <p:nvSpPr>
              <p:cNvPr id="1135" name="Google Shape;1135;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8" name="Google Shape;1138;p23"/>
            <p:cNvGrpSpPr/>
            <p:nvPr/>
          </p:nvGrpSpPr>
          <p:grpSpPr>
            <a:xfrm>
              <a:off x="8129350" y="4988725"/>
              <a:ext cx="175013" cy="27000"/>
              <a:chOff x="5662375" y="212375"/>
              <a:chExt cx="175013" cy="27000"/>
            </a:xfrm>
          </p:grpSpPr>
          <p:sp>
            <p:nvSpPr>
              <p:cNvPr id="1139" name="Google Shape;1139;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2" name="Google Shape;1142;p23"/>
            <p:cNvGrpSpPr/>
            <p:nvPr/>
          </p:nvGrpSpPr>
          <p:grpSpPr>
            <a:xfrm>
              <a:off x="8497550" y="3429425"/>
              <a:ext cx="175013" cy="27000"/>
              <a:chOff x="5662375" y="212375"/>
              <a:chExt cx="175013" cy="27000"/>
            </a:xfrm>
          </p:grpSpPr>
          <p:sp>
            <p:nvSpPr>
              <p:cNvPr id="1143" name="Google Shape;1143;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46" name="Google Shape;1146;p23"/>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1147" name="Google Shape;1147;p23"/>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1148" name="Google Shape;1148;p2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2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2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2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152" name="Shape 1152"/>
        <p:cNvGrpSpPr/>
        <p:nvPr/>
      </p:nvGrpSpPr>
      <p:grpSpPr>
        <a:xfrm>
          <a:off x="0" y="0"/>
          <a:ext cx="0" cy="0"/>
          <a:chOff x="0" y="0"/>
          <a:chExt cx="0" cy="0"/>
        </a:xfrm>
      </p:grpSpPr>
      <p:sp>
        <p:nvSpPr>
          <p:cNvPr id="1153" name="Google Shape;1153;p24"/>
          <p:cNvSpPr txBox="1"/>
          <p:nvPr>
            <p:ph type="title"/>
          </p:nvPr>
        </p:nvSpPr>
        <p:spPr>
          <a:xfrm>
            <a:off x="2105425" y="384048"/>
            <a:ext cx="4937700" cy="107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4800"/>
            </a:lvl1pPr>
            <a:lvl2pPr lvl="1" algn="l">
              <a:lnSpc>
                <a:spcPct val="100000"/>
              </a:lnSpc>
              <a:spcBef>
                <a:spcPts val="0"/>
              </a:spcBef>
              <a:spcAft>
                <a:spcPts val="0"/>
              </a:spcAft>
              <a:buSzPts val="2800"/>
              <a:buNone/>
              <a:defRPr sz="4800"/>
            </a:lvl2pPr>
            <a:lvl3pPr lvl="2" algn="l">
              <a:lnSpc>
                <a:spcPct val="100000"/>
              </a:lnSpc>
              <a:spcBef>
                <a:spcPts val="0"/>
              </a:spcBef>
              <a:spcAft>
                <a:spcPts val="0"/>
              </a:spcAft>
              <a:buSzPts val="2800"/>
              <a:buNone/>
              <a:defRPr sz="4800"/>
            </a:lvl3pPr>
            <a:lvl4pPr lvl="3" algn="l">
              <a:lnSpc>
                <a:spcPct val="100000"/>
              </a:lnSpc>
              <a:spcBef>
                <a:spcPts val="0"/>
              </a:spcBef>
              <a:spcAft>
                <a:spcPts val="0"/>
              </a:spcAft>
              <a:buSzPts val="2800"/>
              <a:buNone/>
              <a:defRPr sz="4800"/>
            </a:lvl4pPr>
            <a:lvl5pPr lvl="4" algn="l">
              <a:lnSpc>
                <a:spcPct val="100000"/>
              </a:lnSpc>
              <a:spcBef>
                <a:spcPts val="0"/>
              </a:spcBef>
              <a:spcAft>
                <a:spcPts val="0"/>
              </a:spcAft>
              <a:buSzPts val="2800"/>
              <a:buNone/>
              <a:defRPr sz="4800"/>
            </a:lvl5pPr>
            <a:lvl6pPr lvl="5" algn="l">
              <a:lnSpc>
                <a:spcPct val="100000"/>
              </a:lnSpc>
              <a:spcBef>
                <a:spcPts val="0"/>
              </a:spcBef>
              <a:spcAft>
                <a:spcPts val="0"/>
              </a:spcAft>
              <a:buSzPts val="2800"/>
              <a:buNone/>
              <a:defRPr sz="4800"/>
            </a:lvl6pPr>
            <a:lvl7pPr lvl="6" algn="l">
              <a:lnSpc>
                <a:spcPct val="100000"/>
              </a:lnSpc>
              <a:spcBef>
                <a:spcPts val="0"/>
              </a:spcBef>
              <a:spcAft>
                <a:spcPts val="0"/>
              </a:spcAft>
              <a:buSzPts val="2800"/>
              <a:buNone/>
              <a:defRPr sz="4800"/>
            </a:lvl7pPr>
            <a:lvl8pPr lvl="7" algn="l">
              <a:lnSpc>
                <a:spcPct val="100000"/>
              </a:lnSpc>
              <a:spcBef>
                <a:spcPts val="0"/>
              </a:spcBef>
              <a:spcAft>
                <a:spcPts val="0"/>
              </a:spcAft>
              <a:buSzPts val="2800"/>
              <a:buNone/>
              <a:defRPr sz="4800"/>
            </a:lvl8pPr>
            <a:lvl9pPr lvl="8" algn="l">
              <a:lnSpc>
                <a:spcPct val="100000"/>
              </a:lnSpc>
              <a:spcBef>
                <a:spcPts val="0"/>
              </a:spcBef>
              <a:spcAft>
                <a:spcPts val="0"/>
              </a:spcAft>
              <a:buSzPts val="2800"/>
              <a:buNone/>
              <a:defRPr sz="4800"/>
            </a:lvl9pPr>
          </a:lstStyle>
          <a:p/>
        </p:txBody>
      </p:sp>
      <p:sp>
        <p:nvSpPr>
          <p:cNvPr id="1154" name="Google Shape;1154;p24"/>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
        <p:nvSpPr>
          <p:cNvPr id="1155" name="Google Shape;1155;p24"/>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chemeClr val="accent1"/>
                </a:solidFill>
                <a:latin typeface="Barlow Semi Condensed Medium"/>
                <a:ea typeface="Barlow Semi Condensed Medium"/>
                <a:cs typeface="Barlow Semi Condensed Medium"/>
                <a:sym typeface="Barlow Semi Condensed Medium"/>
              </a:rPr>
              <a:t>CREDITS:</a:t>
            </a:r>
            <a:r>
              <a:rPr b="0" i="0" lang="en" sz="1100" u="none" cap="none" strike="noStrike">
                <a:solidFill>
                  <a:schemeClr val="dk2"/>
                </a:solidFill>
                <a:latin typeface="Barlow Semi Condensed"/>
                <a:ea typeface="Barlow Semi Condensed"/>
                <a:cs typeface="Barlow Semi Condensed"/>
                <a:sym typeface="Barlow Semi Condensed"/>
              </a:rPr>
              <a:t> This presentation template was created by </a:t>
            </a:r>
            <a:r>
              <a:rPr b="0" i="0" lang="en"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b="0" i="0" lang="en" sz="1100" u="none" cap="none" strike="noStrike">
                <a:solidFill>
                  <a:schemeClr val="dk2"/>
                </a:solidFill>
                <a:latin typeface="Barlow Semi Condensed"/>
                <a:ea typeface="Barlow Semi Condensed"/>
                <a:cs typeface="Barlow Semi Condensed"/>
                <a:sym typeface="Barlow Semi Condensed"/>
              </a:rPr>
              <a:t>, including icons by </a:t>
            </a:r>
            <a:r>
              <a:rPr b="0" i="0" lang="en"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b="0" i="0" lang="en" sz="1100" u="none" cap="none" strike="noStrike">
                <a:solidFill>
                  <a:schemeClr val="dk2"/>
                </a:solidFill>
                <a:latin typeface="Barlow Semi Condensed"/>
                <a:ea typeface="Barlow Semi Condensed"/>
                <a:cs typeface="Barlow Semi Condensed"/>
                <a:sym typeface="Barlow Semi Condensed"/>
              </a:rPr>
              <a:t>, infographics &amp; images by </a:t>
            </a:r>
            <a:r>
              <a:rPr b="0" i="0" lang="en"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b="0" i="0" lang="en" sz="1100" u="none" cap="none" strike="noStrike">
                <a:solidFill>
                  <a:schemeClr val="dk2"/>
                </a:solidFill>
                <a:latin typeface="Barlow Semi Condensed"/>
                <a:ea typeface="Barlow Semi Condensed"/>
                <a:cs typeface="Barlow Semi Condensed"/>
                <a:sym typeface="Barlow Semi Condensed"/>
              </a:rPr>
              <a:t> and illustrations by </a:t>
            </a:r>
            <a:r>
              <a:rPr b="0" i="0" lang="en"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b="0" i="0" sz="1400" u="none" cap="none" strike="noStrike">
              <a:solidFill>
                <a:schemeClr val="dk2"/>
              </a:solidFill>
              <a:latin typeface="Barlow Semi Condensed Medium"/>
              <a:ea typeface="Barlow Semi Condensed Medium"/>
              <a:cs typeface="Barlow Semi Condensed Medium"/>
              <a:sym typeface="Barlow Semi Condensed Medium"/>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Barlow Semi Condensed"/>
              <a:ea typeface="Barlow Semi Condensed"/>
              <a:cs typeface="Barlow Semi Condensed"/>
              <a:sym typeface="Barlow Semi Condensed"/>
            </a:endParaRPr>
          </a:p>
        </p:txBody>
      </p:sp>
      <p:cxnSp>
        <p:nvCxnSpPr>
          <p:cNvPr id="1156" name="Google Shape;1156;p24"/>
          <p:cNvCxnSpPr/>
          <p:nvPr/>
        </p:nvCxnSpPr>
        <p:spPr>
          <a:xfrm rot="5400000">
            <a:off x="7269708" y="3324550"/>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1157" name="Google Shape;1157;p24"/>
          <p:cNvCxnSpPr/>
          <p:nvPr/>
        </p:nvCxnSpPr>
        <p:spPr>
          <a:xfrm flipH="1" rot="-5400000">
            <a:off x="7181408" y="2082400"/>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1158" name="Google Shape;1158;p24"/>
          <p:cNvCxnSpPr/>
          <p:nvPr/>
        </p:nvCxnSpPr>
        <p:spPr>
          <a:xfrm rot="5400000">
            <a:off x="7232433" y="736375"/>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1159" name="Google Shape;1159;p24"/>
          <p:cNvCxnSpPr/>
          <p:nvPr/>
        </p:nvCxnSpPr>
        <p:spPr>
          <a:xfrm rot="5400000">
            <a:off x="8168433" y="-6660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1160" name="Google Shape;1160;p24"/>
          <p:cNvGrpSpPr/>
          <p:nvPr/>
        </p:nvGrpSpPr>
        <p:grpSpPr>
          <a:xfrm flipH="1" rot="5400000">
            <a:off x="7407333" y="1284925"/>
            <a:ext cx="581800" cy="582350"/>
            <a:chOff x="8064275" y="887850"/>
            <a:chExt cx="581800" cy="582350"/>
          </a:xfrm>
        </p:grpSpPr>
        <p:sp>
          <p:nvSpPr>
            <p:cNvPr id="1161" name="Google Shape;1161;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7" name="Google Shape;1167;p24"/>
          <p:cNvGrpSpPr/>
          <p:nvPr/>
        </p:nvGrpSpPr>
        <p:grpSpPr>
          <a:xfrm flipH="1" rot="5400000">
            <a:off x="7869720" y="2754200"/>
            <a:ext cx="292025" cy="292575"/>
            <a:chOff x="7353050" y="316275"/>
            <a:chExt cx="292025" cy="292575"/>
          </a:xfrm>
        </p:grpSpPr>
        <p:sp>
          <p:nvSpPr>
            <p:cNvPr id="1168" name="Google Shape;1168;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2" name="Google Shape;1172;p24"/>
          <p:cNvGrpSpPr/>
          <p:nvPr/>
        </p:nvGrpSpPr>
        <p:grpSpPr>
          <a:xfrm flipH="1" rot="5400000">
            <a:off x="8012458" y="178175"/>
            <a:ext cx="175000" cy="175000"/>
            <a:chOff x="8792300" y="321275"/>
            <a:chExt cx="175000" cy="175000"/>
          </a:xfrm>
        </p:grpSpPr>
        <p:sp>
          <p:nvSpPr>
            <p:cNvPr id="1173" name="Google Shape;1173;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7" name="Google Shape;1177;p24"/>
          <p:cNvGrpSpPr/>
          <p:nvPr/>
        </p:nvGrpSpPr>
        <p:grpSpPr>
          <a:xfrm rot="5400000">
            <a:off x="7551683" y="3879926"/>
            <a:ext cx="293111" cy="293388"/>
            <a:chOff x="3164039" y="430875"/>
            <a:chExt cx="293111" cy="293388"/>
          </a:xfrm>
        </p:grpSpPr>
        <p:sp>
          <p:nvSpPr>
            <p:cNvPr id="1178" name="Google Shape;1178;p2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2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2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4" name="Google Shape;1184;p24"/>
          <p:cNvGrpSpPr/>
          <p:nvPr/>
        </p:nvGrpSpPr>
        <p:grpSpPr>
          <a:xfrm flipH="1" rot="5400000">
            <a:off x="8259052" y="323144"/>
            <a:ext cx="175013" cy="27000"/>
            <a:chOff x="5662375" y="212375"/>
            <a:chExt cx="175013" cy="27000"/>
          </a:xfrm>
        </p:grpSpPr>
        <p:sp>
          <p:nvSpPr>
            <p:cNvPr id="1185" name="Google Shape;1185;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88" name="Google Shape;1188;p24"/>
          <p:cNvCxnSpPr/>
          <p:nvPr/>
        </p:nvCxnSpPr>
        <p:spPr>
          <a:xfrm flipH="1" rot="5400000">
            <a:off x="740850" y="2598325"/>
            <a:ext cx="1672500" cy="126000"/>
          </a:xfrm>
          <a:prstGeom prst="straightConnector1">
            <a:avLst/>
          </a:prstGeom>
          <a:noFill/>
          <a:ln cap="flat" cmpd="sng" w="9525">
            <a:solidFill>
              <a:schemeClr val="dk2"/>
            </a:solidFill>
            <a:prstDash val="solid"/>
            <a:round/>
            <a:headEnd len="sm" w="sm" type="none"/>
            <a:tailEnd len="sm" w="sm" type="none"/>
          </a:ln>
        </p:spPr>
      </p:cxnSp>
      <p:cxnSp>
        <p:nvCxnSpPr>
          <p:cNvPr id="1189" name="Google Shape;1189;p24"/>
          <p:cNvCxnSpPr/>
          <p:nvPr/>
        </p:nvCxnSpPr>
        <p:spPr>
          <a:xfrm rot="-5400000">
            <a:off x="847100" y="3554000"/>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1190" name="Google Shape;1190;p24"/>
          <p:cNvCxnSpPr/>
          <p:nvPr/>
        </p:nvCxnSpPr>
        <p:spPr>
          <a:xfrm flipH="1" rot="5400000">
            <a:off x="1105775" y="4151250"/>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1191" name="Google Shape;1191;p24"/>
          <p:cNvGrpSpPr/>
          <p:nvPr/>
        </p:nvGrpSpPr>
        <p:grpSpPr>
          <a:xfrm rot="5400000">
            <a:off x="621475" y="4062025"/>
            <a:ext cx="581800" cy="582350"/>
            <a:chOff x="8064275" y="887850"/>
            <a:chExt cx="581800" cy="582350"/>
          </a:xfrm>
        </p:grpSpPr>
        <p:sp>
          <p:nvSpPr>
            <p:cNvPr id="1192" name="Google Shape;1192;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8" name="Google Shape;1198;p24"/>
          <p:cNvGrpSpPr/>
          <p:nvPr/>
        </p:nvGrpSpPr>
        <p:grpSpPr>
          <a:xfrm rot="5400000">
            <a:off x="1482825" y="3350800"/>
            <a:ext cx="292025" cy="292575"/>
            <a:chOff x="7353050" y="316275"/>
            <a:chExt cx="292025" cy="292575"/>
          </a:xfrm>
        </p:grpSpPr>
        <p:sp>
          <p:nvSpPr>
            <p:cNvPr id="1199" name="Google Shape;1199;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3" name="Google Shape;1203;p24"/>
          <p:cNvGrpSpPr/>
          <p:nvPr/>
        </p:nvGrpSpPr>
        <p:grpSpPr>
          <a:xfrm rot="5400000">
            <a:off x="1595125" y="4790325"/>
            <a:ext cx="175000" cy="175000"/>
            <a:chOff x="8792300" y="321275"/>
            <a:chExt cx="175000" cy="175000"/>
          </a:xfrm>
        </p:grpSpPr>
        <p:sp>
          <p:nvSpPr>
            <p:cNvPr id="1204" name="Google Shape;1204;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8" name="Google Shape;1208;p24"/>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4"/>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24"/>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24"/>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24"/>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24"/>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4" name="Google Shape;1214;p24"/>
          <p:cNvGrpSpPr/>
          <p:nvPr/>
        </p:nvGrpSpPr>
        <p:grpSpPr>
          <a:xfrm rot="5400000">
            <a:off x="1701119" y="1515381"/>
            <a:ext cx="175013" cy="27000"/>
            <a:chOff x="5662375" y="212375"/>
            <a:chExt cx="175013" cy="27000"/>
          </a:xfrm>
        </p:grpSpPr>
        <p:sp>
          <p:nvSpPr>
            <p:cNvPr id="1215" name="Google Shape;1215;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8" name="Google Shape;1218;p24"/>
          <p:cNvGrpSpPr/>
          <p:nvPr/>
        </p:nvGrpSpPr>
        <p:grpSpPr>
          <a:xfrm rot="5400000">
            <a:off x="1819519" y="4562081"/>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2" name="Google Shape;1222;p24"/>
          <p:cNvGrpSpPr/>
          <p:nvPr/>
        </p:nvGrpSpPr>
        <p:grpSpPr>
          <a:xfrm rot="5400000">
            <a:off x="408594" y="4140781"/>
            <a:ext cx="175013" cy="27000"/>
            <a:chOff x="5662375" y="212375"/>
            <a:chExt cx="175013" cy="27000"/>
          </a:xfrm>
        </p:grpSpPr>
        <p:sp>
          <p:nvSpPr>
            <p:cNvPr id="1223" name="Google Shape;1223;p2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2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2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226" name="Shape 1226"/>
        <p:cNvGrpSpPr/>
        <p:nvPr/>
      </p:nvGrpSpPr>
      <p:grpSpPr>
        <a:xfrm>
          <a:off x="0" y="0"/>
          <a:ext cx="0" cy="0"/>
          <a:chOff x="0" y="0"/>
          <a:chExt cx="0" cy="0"/>
        </a:xfrm>
      </p:grpSpPr>
      <p:sp>
        <p:nvSpPr>
          <p:cNvPr id="1227" name="Google Shape;1227;p25"/>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1"/>
              </a:buClr>
              <a:buSzPts val="1400"/>
              <a:buFont typeface="Arial"/>
              <a:buChar char="●"/>
              <a:defRPr b="0" i="0" sz="1200" u="none" cap="none" strike="noStrike">
                <a:solidFill>
                  <a:schemeClr val="dk2"/>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1228" name="Google Shape;1228;p25"/>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1"/>
              </a:buClr>
              <a:buSzPts val="1400"/>
              <a:buFont typeface="Arial"/>
              <a:buChar char="●"/>
              <a:defRPr b="0" i="0" sz="1200" u="none" cap="none" strike="noStrike">
                <a:solidFill>
                  <a:schemeClr val="dk2"/>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1229" name="Google Shape;1229;p25"/>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1230" name="Google Shape;1230;p25"/>
          <p:cNvGrpSpPr/>
          <p:nvPr/>
        </p:nvGrpSpPr>
        <p:grpSpPr>
          <a:xfrm>
            <a:off x="432850" y="0"/>
            <a:ext cx="8278300" cy="5165700"/>
            <a:chOff x="432850" y="0"/>
            <a:chExt cx="8278300" cy="5165700"/>
          </a:xfrm>
        </p:grpSpPr>
        <p:cxnSp>
          <p:nvCxnSpPr>
            <p:cNvPr id="1231" name="Google Shape;1231;p25"/>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1232" name="Google Shape;1232;p25"/>
            <p:cNvGrpSpPr/>
            <p:nvPr/>
          </p:nvGrpSpPr>
          <p:grpSpPr>
            <a:xfrm>
              <a:off x="8129350" y="4292175"/>
              <a:ext cx="581800" cy="582350"/>
              <a:chOff x="8064275" y="887850"/>
              <a:chExt cx="581800" cy="582350"/>
            </a:xfrm>
          </p:grpSpPr>
          <p:sp>
            <p:nvSpPr>
              <p:cNvPr id="1233" name="Google Shape;1233;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9" name="Google Shape;1239;p25"/>
            <p:cNvGrpSpPr/>
            <p:nvPr/>
          </p:nvGrpSpPr>
          <p:grpSpPr>
            <a:xfrm>
              <a:off x="8274238" y="3720600"/>
              <a:ext cx="292025" cy="292575"/>
              <a:chOff x="7353050" y="316275"/>
              <a:chExt cx="292025" cy="292575"/>
            </a:xfrm>
          </p:grpSpPr>
          <p:sp>
            <p:nvSpPr>
              <p:cNvPr id="1240" name="Google Shape;1240;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4" name="Google Shape;1244;p25"/>
            <p:cNvGrpSpPr/>
            <p:nvPr/>
          </p:nvGrpSpPr>
          <p:grpSpPr>
            <a:xfrm>
              <a:off x="8332763" y="3212475"/>
              <a:ext cx="175000" cy="175000"/>
              <a:chOff x="8792300" y="321275"/>
              <a:chExt cx="175000" cy="175000"/>
            </a:xfrm>
          </p:grpSpPr>
          <p:sp>
            <p:nvSpPr>
              <p:cNvPr id="1245" name="Google Shape;1245;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49" name="Google Shape;1249;p25"/>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1250" name="Google Shape;1250;p25"/>
            <p:cNvGrpSpPr/>
            <p:nvPr/>
          </p:nvGrpSpPr>
          <p:grpSpPr>
            <a:xfrm rot="10800000">
              <a:off x="432850" y="291788"/>
              <a:ext cx="581800" cy="582350"/>
              <a:chOff x="8064275" y="887850"/>
              <a:chExt cx="581800" cy="582350"/>
            </a:xfrm>
          </p:grpSpPr>
          <p:sp>
            <p:nvSpPr>
              <p:cNvPr id="1251" name="Google Shape;1251;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7" name="Google Shape;1257;p25"/>
            <p:cNvGrpSpPr/>
            <p:nvPr/>
          </p:nvGrpSpPr>
          <p:grpSpPr>
            <a:xfrm rot="10800000">
              <a:off x="577738" y="1153138"/>
              <a:ext cx="292025" cy="292575"/>
              <a:chOff x="7353050" y="316275"/>
              <a:chExt cx="292025" cy="292575"/>
            </a:xfrm>
          </p:grpSpPr>
          <p:sp>
            <p:nvSpPr>
              <p:cNvPr id="1258" name="Google Shape;1258;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2" name="Google Shape;1262;p25"/>
            <p:cNvGrpSpPr/>
            <p:nvPr/>
          </p:nvGrpSpPr>
          <p:grpSpPr>
            <a:xfrm rot="10800000">
              <a:off x="636238" y="1778838"/>
              <a:ext cx="175000" cy="175000"/>
              <a:chOff x="8792300" y="321275"/>
              <a:chExt cx="175000" cy="175000"/>
            </a:xfrm>
          </p:grpSpPr>
          <p:sp>
            <p:nvSpPr>
              <p:cNvPr id="1263" name="Google Shape;1263;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7" name="Google Shape;1267;p25"/>
            <p:cNvGrpSpPr/>
            <p:nvPr/>
          </p:nvGrpSpPr>
          <p:grpSpPr>
            <a:xfrm>
              <a:off x="432850" y="2003163"/>
              <a:ext cx="175013" cy="27000"/>
              <a:chOff x="5662375" y="212375"/>
              <a:chExt cx="175013" cy="27000"/>
            </a:xfrm>
          </p:grpSpPr>
          <p:sp>
            <p:nvSpPr>
              <p:cNvPr id="1268" name="Google Shape;1268;p2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2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2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1" name="Google Shape;1271;p25"/>
            <p:cNvGrpSpPr/>
            <p:nvPr/>
          </p:nvGrpSpPr>
          <p:grpSpPr>
            <a:xfrm>
              <a:off x="788100" y="208488"/>
              <a:ext cx="175013" cy="27000"/>
              <a:chOff x="5662375" y="212375"/>
              <a:chExt cx="175013" cy="27000"/>
            </a:xfrm>
          </p:grpSpPr>
          <p:sp>
            <p:nvSpPr>
              <p:cNvPr id="1272" name="Google Shape;1272;p2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2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5" name="Google Shape;1275;p25"/>
            <p:cNvGrpSpPr/>
            <p:nvPr/>
          </p:nvGrpSpPr>
          <p:grpSpPr>
            <a:xfrm>
              <a:off x="8129350" y="4988725"/>
              <a:ext cx="175013" cy="27000"/>
              <a:chOff x="5662375" y="212375"/>
              <a:chExt cx="175013" cy="27000"/>
            </a:xfrm>
          </p:grpSpPr>
          <p:sp>
            <p:nvSpPr>
              <p:cNvPr id="1276" name="Google Shape;1276;p2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2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9" name="Google Shape;1279;p25"/>
            <p:cNvGrpSpPr/>
            <p:nvPr/>
          </p:nvGrpSpPr>
          <p:grpSpPr>
            <a:xfrm>
              <a:off x="8497550" y="3429425"/>
              <a:ext cx="175013" cy="27000"/>
              <a:chOff x="5662375" y="212375"/>
              <a:chExt cx="175013" cy="27000"/>
            </a:xfrm>
          </p:grpSpPr>
          <p:sp>
            <p:nvSpPr>
              <p:cNvPr id="1280" name="Google Shape;1280;p2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2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2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83" name="Google Shape;1283;p25"/>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1284" name="Google Shape;1284;p25"/>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1285" name="Google Shape;1285;p2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2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2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2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89" name="Shape 1289"/>
        <p:cNvGrpSpPr/>
        <p:nvPr/>
      </p:nvGrpSpPr>
      <p:grpSpPr>
        <a:xfrm>
          <a:off x="0" y="0"/>
          <a:ext cx="0" cy="0"/>
          <a:chOff x="0" y="0"/>
          <a:chExt cx="0" cy="0"/>
        </a:xfrm>
      </p:grpSpPr>
      <p:grpSp>
        <p:nvGrpSpPr>
          <p:cNvPr id="1290" name="Google Shape;1290;p26"/>
          <p:cNvGrpSpPr/>
          <p:nvPr/>
        </p:nvGrpSpPr>
        <p:grpSpPr>
          <a:xfrm>
            <a:off x="2132649" y="713253"/>
            <a:ext cx="4878702" cy="3717004"/>
            <a:chOff x="399425" y="238125"/>
            <a:chExt cx="6810025" cy="5187000"/>
          </a:xfrm>
        </p:grpSpPr>
        <p:sp>
          <p:nvSpPr>
            <p:cNvPr id="1291" name="Google Shape;1291;p26"/>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26"/>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3" name="Google Shape;1293;p26"/>
          <p:cNvSpPr txBox="1"/>
          <p:nvPr>
            <p:ph type="title"/>
          </p:nvPr>
        </p:nvSpPr>
        <p:spPr>
          <a:xfrm>
            <a:off x="2971800" y="2231136"/>
            <a:ext cx="3200400" cy="80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94" name="Google Shape;1294;p26"/>
          <p:cNvSpPr txBox="1"/>
          <p:nvPr>
            <p:ph idx="2" type="title"/>
          </p:nvPr>
        </p:nvSpPr>
        <p:spPr>
          <a:xfrm>
            <a:off x="2971800" y="1161288"/>
            <a:ext cx="2967600" cy="10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p:txBody>
      </p:sp>
      <p:sp>
        <p:nvSpPr>
          <p:cNvPr id="1295" name="Google Shape;1295;p26"/>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1296" name="Google Shape;1296;p26"/>
          <p:cNvGrpSpPr/>
          <p:nvPr/>
        </p:nvGrpSpPr>
        <p:grpSpPr>
          <a:xfrm>
            <a:off x="432850" y="0"/>
            <a:ext cx="8278300" cy="5165700"/>
            <a:chOff x="432850" y="0"/>
            <a:chExt cx="8278300" cy="5165700"/>
          </a:xfrm>
        </p:grpSpPr>
        <p:cxnSp>
          <p:nvCxnSpPr>
            <p:cNvPr id="1297" name="Google Shape;1297;p26"/>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1298" name="Google Shape;1298;p26"/>
            <p:cNvGrpSpPr/>
            <p:nvPr/>
          </p:nvGrpSpPr>
          <p:grpSpPr>
            <a:xfrm>
              <a:off x="8129350" y="4292175"/>
              <a:ext cx="581800" cy="582350"/>
              <a:chOff x="8064275" y="887850"/>
              <a:chExt cx="581800" cy="582350"/>
            </a:xfrm>
          </p:grpSpPr>
          <p:sp>
            <p:nvSpPr>
              <p:cNvPr id="1299" name="Google Shape;1299;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5" name="Google Shape;1305;p26"/>
            <p:cNvGrpSpPr/>
            <p:nvPr/>
          </p:nvGrpSpPr>
          <p:grpSpPr>
            <a:xfrm>
              <a:off x="8274238" y="3720600"/>
              <a:ext cx="292025" cy="292575"/>
              <a:chOff x="7353050" y="316275"/>
              <a:chExt cx="292025" cy="292575"/>
            </a:xfrm>
          </p:grpSpPr>
          <p:sp>
            <p:nvSpPr>
              <p:cNvPr id="1306" name="Google Shape;1306;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0" name="Google Shape;1310;p26"/>
            <p:cNvGrpSpPr/>
            <p:nvPr/>
          </p:nvGrpSpPr>
          <p:grpSpPr>
            <a:xfrm>
              <a:off x="8332763" y="3212475"/>
              <a:ext cx="175000" cy="175000"/>
              <a:chOff x="8792300" y="321275"/>
              <a:chExt cx="175000" cy="175000"/>
            </a:xfrm>
          </p:grpSpPr>
          <p:sp>
            <p:nvSpPr>
              <p:cNvPr id="1311" name="Google Shape;1311;p2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2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2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2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15" name="Google Shape;1315;p26"/>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1316" name="Google Shape;1316;p26"/>
            <p:cNvGrpSpPr/>
            <p:nvPr/>
          </p:nvGrpSpPr>
          <p:grpSpPr>
            <a:xfrm rot="10800000">
              <a:off x="432850" y="291788"/>
              <a:ext cx="581800" cy="582350"/>
              <a:chOff x="8064275" y="887850"/>
              <a:chExt cx="581800" cy="582350"/>
            </a:xfrm>
          </p:grpSpPr>
          <p:sp>
            <p:nvSpPr>
              <p:cNvPr id="1317" name="Google Shape;1317;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3" name="Google Shape;1323;p26"/>
            <p:cNvGrpSpPr/>
            <p:nvPr/>
          </p:nvGrpSpPr>
          <p:grpSpPr>
            <a:xfrm rot="10800000">
              <a:off x="577738" y="1153138"/>
              <a:ext cx="292025" cy="292575"/>
              <a:chOff x="7353050" y="316275"/>
              <a:chExt cx="292025" cy="292575"/>
            </a:xfrm>
          </p:grpSpPr>
          <p:sp>
            <p:nvSpPr>
              <p:cNvPr id="1324" name="Google Shape;1324;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8" name="Google Shape;1328;p26"/>
            <p:cNvGrpSpPr/>
            <p:nvPr/>
          </p:nvGrpSpPr>
          <p:grpSpPr>
            <a:xfrm rot="10800000">
              <a:off x="636238" y="1778838"/>
              <a:ext cx="175000" cy="175000"/>
              <a:chOff x="8792300" y="321275"/>
              <a:chExt cx="175000" cy="175000"/>
            </a:xfrm>
          </p:grpSpPr>
          <p:sp>
            <p:nvSpPr>
              <p:cNvPr id="1329" name="Google Shape;1329;p2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2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3" name="Google Shape;1333;p26"/>
            <p:cNvGrpSpPr/>
            <p:nvPr/>
          </p:nvGrpSpPr>
          <p:grpSpPr>
            <a:xfrm>
              <a:off x="432850" y="2003163"/>
              <a:ext cx="175013" cy="27000"/>
              <a:chOff x="5662375" y="212375"/>
              <a:chExt cx="175013" cy="27000"/>
            </a:xfrm>
          </p:grpSpPr>
          <p:sp>
            <p:nvSpPr>
              <p:cNvPr id="1334" name="Google Shape;1334;p2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2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2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7" name="Google Shape;1337;p26"/>
            <p:cNvGrpSpPr/>
            <p:nvPr/>
          </p:nvGrpSpPr>
          <p:grpSpPr>
            <a:xfrm>
              <a:off x="788100" y="208488"/>
              <a:ext cx="175013" cy="27000"/>
              <a:chOff x="5662375" y="212375"/>
              <a:chExt cx="175013" cy="27000"/>
            </a:xfrm>
          </p:grpSpPr>
          <p:sp>
            <p:nvSpPr>
              <p:cNvPr id="1338" name="Google Shape;1338;p2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2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2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1" name="Google Shape;1341;p26"/>
            <p:cNvGrpSpPr/>
            <p:nvPr/>
          </p:nvGrpSpPr>
          <p:grpSpPr>
            <a:xfrm>
              <a:off x="8129350" y="4988725"/>
              <a:ext cx="175013" cy="27000"/>
              <a:chOff x="5662375" y="212375"/>
              <a:chExt cx="175013" cy="27000"/>
            </a:xfrm>
          </p:grpSpPr>
          <p:sp>
            <p:nvSpPr>
              <p:cNvPr id="1342" name="Google Shape;1342;p2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2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2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5" name="Google Shape;1345;p26"/>
            <p:cNvGrpSpPr/>
            <p:nvPr/>
          </p:nvGrpSpPr>
          <p:grpSpPr>
            <a:xfrm>
              <a:off x="8497550" y="3429425"/>
              <a:ext cx="175013" cy="27000"/>
              <a:chOff x="5662375" y="212375"/>
              <a:chExt cx="175013" cy="27000"/>
            </a:xfrm>
          </p:grpSpPr>
          <p:sp>
            <p:nvSpPr>
              <p:cNvPr id="1346" name="Google Shape;1346;p2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2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2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49" name="Google Shape;1349;p26"/>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1350" name="Google Shape;1350;p26"/>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1351" name="Google Shape;1351;p2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55" name="Shape 1355"/>
        <p:cNvGrpSpPr/>
        <p:nvPr/>
      </p:nvGrpSpPr>
      <p:grpSpPr>
        <a:xfrm>
          <a:off x="0" y="0"/>
          <a:ext cx="0" cy="0"/>
          <a:chOff x="0" y="0"/>
          <a:chExt cx="0" cy="0"/>
        </a:xfrm>
      </p:grpSpPr>
      <p:sp>
        <p:nvSpPr>
          <p:cNvPr id="1356" name="Google Shape;1356;p27"/>
          <p:cNvSpPr txBox="1"/>
          <p:nvPr>
            <p:ph type="title"/>
          </p:nvPr>
        </p:nvSpPr>
        <p:spPr>
          <a:xfrm>
            <a:off x="896112" y="2039112"/>
            <a:ext cx="3566100" cy="136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357" name="Google Shape;1357;p27"/>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9pPr>
          </a:lstStyle>
          <a:p/>
        </p:txBody>
      </p:sp>
      <p:cxnSp>
        <p:nvCxnSpPr>
          <p:cNvPr id="1358" name="Google Shape;1358;p27"/>
          <p:cNvCxnSpPr/>
          <p:nvPr/>
        </p:nvCxnSpPr>
        <p:spPr>
          <a:xfrm>
            <a:off x="1645925" y="523125"/>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1359" name="Google Shape;1359;p27"/>
          <p:cNvCxnSpPr/>
          <p:nvPr/>
        </p:nvCxnSpPr>
        <p:spPr>
          <a:xfrm flipH="1" rot="10800000">
            <a:off x="803050" y="529675"/>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1360" name="Google Shape;1360;p27"/>
          <p:cNvCxnSpPr/>
          <p:nvPr/>
        </p:nvCxnSpPr>
        <p:spPr>
          <a:xfrm>
            <a:off x="0" y="65200"/>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1361" name="Google Shape;1361;p27"/>
          <p:cNvGrpSpPr/>
          <p:nvPr/>
        </p:nvGrpSpPr>
        <p:grpSpPr>
          <a:xfrm flipH="1">
            <a:off x="499400" y="959675"/>
            <a:ext cx="581800" cy="582350"/>
            <a:chOff x="8064275" y="887850"/>
            <a:chExt cx="581800" cy="582350"/>
          </a:xfrm>
        </p:grpSpPr>
        <p:sp>
          <p:nvSpPr>
            <p:cNvPr id="1362" name="Google Shape;1362;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8" name="Google Shape;1368;p27"/>
          <p:cNvGrpSpPr/>
          <p:nvPr/>
        </p:nvGrpSpPr>
        <p:grpSpPr>
          <a:xfrm flipH="1">
            <a:off x="1500400" y="388100"/>
            <a:ext cx="292025" cy="292575"/>
            <a:chOff x="7353050" y="316275"/>
            <a:chExt cx="292025" cy="292575"/>
          </a:xfrm>
        </p:grpSpPr>
        <p:sp>
          <p:nvSpPr>
            <p:cNvPr id="1369" name="Google Shape;1369;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3" name="Google Shape;1373;p2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9" name="Google Shape;1379;p27"/>
          <p:cNvGrpSpPr/>
          <p:nvPr/>
        </p:nvGrpSpPr>
        <p:grpSpPr>
          <a:xfrm flipH="1">
            <a:off x="3527112" y="361100"/>
            <a:ext cx="175013" cy="27000"/>
            <a:chOff x="5662375" y="212375"/>
            <a:chExt cx="175013" cy="27000"/>
          </a:xfrm>
        </p:grpSpPr>
        <p:sp>
          <p:nvSpPr>
            <p:cNvPr id="1380" name="Google Shape;1380;p2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3" name="Google Shape;1383;p27"/>
          <p:cNvGrpSpPr/>
          <p:nvPr/>
        </p:nvGrpSpPr>
        <p:grpSpPr>
          <a:xfrm flipH="1">
            <a:off x="480412" y="242700"/>
            <a:ext cx="175013" cy="27000"/>
            <a:chOff x="5662375" y="212375"/>
            <a:chExt cx="175013" cy="27000"/>
          </a:xfrm>
        </p:grpSpPr>
        <p:sp>
          <p:nvSpPr>
            <p:cNvPr id="1384" name="Google Shape;1384;p2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7" name="Google Shape;1387;p27"/>
          <p:cNvGrpSpPr/>
          <p:nvPr/>
        </p:nvGrpSpPr>
        <p:grpSpPr>
          <a:xfrm flipH="1">
            <a:off x="901712" y="1653625"/>
            <a:ext cx="175013" cy="27000"/>
            <a:chOff x="5662375" y="212375"/>
            <a:chExt cx="175013" cy="27000"/>
          </a:xfrm>
        </p:grpSpPr>
        <p:sp>
          <p:nvSpPr>
            <p:cNvPr id="1388" name="Google Shape;1388;p2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91" name="Google Shape;1391;p27"/>
          <p:cNvCxnSpPr/>
          <p:nvPr/>
        </p:nvCxnSpPr>
        <p:spPr>
          <a:xfrm>
            <a:off x="791400" y="42124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1392" name="Google Shape;1392;p27"/>
          <p:cNvCxnSpPr/>
          <p:nvPr/>
        </p:nvCxnSpPr>
        <p:spPr>
          <a:xfrm flipH="1" rot="10800000">
            <a:off x="0" y="42204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1393" name="Google Shape;1393;p27"/>
          <p:cNvGrpSpPr/>
          <p:nvPr/>
        </p:nvGrpSpPr>
        <p:grpSpPr>
          <a:xfrm rot="10800000">
            <a:off x="499400" y="3940925"/>
            <a:ext cx="581800" cy="582350"/>
            <a:chOff x="8064275" y="887850"/>
            <a:chExt cx="581800" cy="582350"/>
          </a:xfrm>
        </p:grpSpPr>
        <p:sp>
          <p:nvSpPr>
            <p:cNvPr id="1394" name="Google Shape;1394;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0" name="Google Shape;1400;p27"/>
          <p:cNvGrpSpPr/>
          <p:nvPr/>
        </p:nvGrpSpPr>
        <p:grpSpPr>
          <a:xfrm rot="10800000">
            <a:off x="1819575" y="4586750"/>
            <a:ext cx="292025" cy="292575"/>
            <a:chOff x="7353050" y="316275"/>
            <a:chExt cx="292025" cy="292575"/>
          </a:xfrm>
        </p:grpSpPr>
        <p:sp>
          <p:nvSpPr>
            <p:cNvPr id="1401" name="Google Shape;1401;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5" name="Google Shape;1405;p27"/>
          <p:cNvGrpSpPr/>
          <p:nvPr/>
        </p:nvGrpSpPr>
        <p:grpSpPr>
          <a:xfrm rot="10800000">
            <a:off x="212525" y="4645550"/>
            <a:ext cx="175000" cy="175000"/>
            <a:chOff x="8792300" y="321275"/>
            <a:chExt cx="175000" cy="175000"/>
          </a:xfrm>
        </p:grpSpPr>
        <p:sp>
          <p:nvSpPr>
            <p:cNvPr id="1406" name="Google Shape;1406;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0" name="Google Shape;1410;p27"/>
          <p:cNvGrpSpPr/>
          <p:nvPr/>
        </p:nvGrpSpPr>
        <p:grpSpPr>
          <a:xfrm rot="10800000">
            <a:off x="480412" y="4852325"/>
            <a:ext cx="175013" cy="27000"/>
            <a:chOff x="5662375" y="212375"/>
            <a:chExt cx="175013" cy="27000"/>
          </a:xfrm>
        </p:grpSpPr>
        <p:sp>
          <p:nvSpPr>
            <p:cNvPr id="1411" name="Google Shape;1411;p2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4" name="Google Shape;1414;p27"/>
          <p:cNvGrpSpPr/>
          <p:nvPr/>
        </p:nvGrpSpPr>
        <p:grpSpPr>
          <a:xfrm rot="10800000">
            <a:off x="1054112" y="3898600"/>
            <a:ext cx="175013" cy="27000"/>
            <a:chOff x="5662375" y="212375"/>
            <a:chExt cx="175013" cy="27000"/>
          </a:xfrm>
        </p:grpSpPr>
        <p:sp>
          <p:nvSpPr>
            <p:cNvPr id="1415" name="Google Shape;1415;p2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2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1418" name="Shape 1418"/>
        <p:cNvGrpSpPr/>
        <p:nvPr/>
      </p:nvGrpSpPr>
      <p:grpSpPr>
        <a:xfrm>
          <a:off x="0" y="0"/>
          <a:ext cx="0" cy="0"/>
          <a:chOff x="0" y="0"/>
          <a:chExt cx="0" cy="0"/>
        </a:xfrm>
      </p:grpSpPr>
      <p:sp>
        <p:nvSpPr>
          <p:cNvPr id="1419" name="Google Shape;1419;p28"/>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420" name="Google Shape;1420;p28"/>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marR="0" rtl="0" algn="l">
              <a:lnSpc>
                <a:spcPct val="100000"/>
              </a:lnSpc>
              <a:spcBef>
                <a:spcPts val="0"/>
              </a:spcBef>
              <a:spcAft>
                <a:spcPts val="0"/>
              </a:spcAft>
              <a:buClr>
                <a:srgbClr val="434343"/>
              </a:buClr>
              <a:buSzPts val="1200"/>
              <a:buFont typeface="Barlow Semi Condensed Medium"/>
              <a:buAutoNum type="arabicPeriod"/>
              <a:defRPr b="0" i="0" sz="1200" u="none" cap="none" strike="noStrike">
                <a:solidFill>
                  <a:schemeClr val="dk2"/>
                </a:solidFill>
                <a:latin typeface="Barlow Semi Condensed"/>
                <a:ea typeface="Barlow Semi Condensed"/>
                <a:cs typeface="Barlow Semi Condensed"/>
                <a:sym typeface="Barlow Semi Condensed"/>
              </a:defRPr>
            </a:lvl1pPr>
            <a:lvl2pPr indent="-304800" lvl="1" marL="9144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2pPr>
            <a:lvl3pPr indent="-304800" lvl="2" marL="13716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3pPr>
            <a:lvl4pPr indent="-304800" lvl="3" marL="1828800" marR="0" rtl="0" algn="l">
              <a:lnSpc>
                <a:spcPct val="100000"/>
              </a:lnSpc>
              <a:spcBef>
                <a:spcPts val="0"/>
              </a:spcBef>
              <a:spcAft>
                <a:spcPts val="0"/>
              </a:spcAft>
              <a:buClr>
                <a:srgbClr val="434343"/>
              </a:buClr>
              <a:buSzPts val="1200"/>
              <a:buFont typeface="Roboto Condensed Light"/>
              <a:buAutoNum type="arabicPeriod"/>
              <a:defRPr b="0" i="0" sz="1400" u="none" cap="none" strike="noStrike">
                <a:solidFill>
                  <a:schemeClr val="dk2"/>
                </a:solidFill>
                <a:latin typeface="Barlow Semi Condensed"/>
                <a:ea typeface="Barlow Semi Condensed"/>
                <a:cs typeface="Barlow Semi Condensed"/>
                <a:sym typeface="Barlow Semi Condensed"/>
              </a:defRPr>
            </a:lvl4pPr>
            <a:lvl5pPr indent="-304800" lvl="4" marL="22860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5pPr>
            <a:lvl6pPr indent="-304800" lvl="5" marL="27432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6pPr>
            <a:lvl7pPr indent="-304800" lvl="6" marL="3200400" marR="0" rtl="0" algn="l">
              <a:lnSpc>
                <a:spcPct val="100000"/>
              </a:lnSpc>
              <a:spcBef>
                <a:spcPts val="0"/>
              </a:spcBef>
              <a:spcAft>
                <a:spcPts val="0"/>
              </a:spcAft>
              <a:buClr>
                <a:srgbClr val="434343"/>
              </a:buClr>
              <a:buSzPts val="1200"/>
              <a:buFont typeface="Roboto Condensed Light"/>
              <a:buAutoNum type="arabicPeriod"/>
              <a:defRPr b="0" i="0" sz="1400" u="none" cap="none" strike="noStrike">
                <a:solidFill>
                  <a:schemeClr val="dk2"/>
                </a:solidFill>
                <a:latin typeface="Barlow Semi Condensed"/>
                <a:ea typeface="Barlow Semi Condensed"/>
                <a:cs typeface="Barlow Semi Condensed"/>
                <a:sym typeface="Barlow Semi Condensed"/>
              </a:defRPr>
            </a:lvl7pPr>
            <a:lvl8pPr indent="-304800" lvl="7" marL="36576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8pPr>
            <a:lvl9pPr indent="-304800" lvl="8" marL="41148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1421" name="Google Shape;1421;p28"/>
          <p:cNvCxnSpPr/>
          <p:nvPr/>
        </p:nvCxnSpPr>
        <p:spPr>
          <a:xfrm rot="10800000">
            <a:off x="303000" y="3359375"/>
            <a:ext cx="151800" cy="957300"/>
          </a:xfrm>
          <a:prstGeom prst="straightConnector1">
            <a:avLst/>
          </a:prstGeom>
          <a:noFill/>
          <a:ln cap="flat" cmpd="sng" w="9525">
            <a:solidFill>
              <a:schemeClr val="dk1"/>
            </a:solidFill>
            <a:prstDash val="solid"/>
            <a:round/>
            <a:headEnd len="sm" w="sm" type="none"/>
            <a:tailEnd len="sm" w="sm" type="none"/>
          </a:ln>
        </p:spPr>
      </p:cxnSp>
      <p:cxnSp>
        <p:nvCxnSpPr>
          <p:cNvPr id="1422" name="Google Shape;1422;p28"/>
          <p:cNvCxnSpPr/>
          <p:nvPr/>
        </p:nvCxnSpPr>
        <p:spPr>
          <a:xfrm flipH="1" rot="10800000">
            <a:off x="0" y="4332550"/>
            <a:ext cx="446700" cy="663900"/>
          </a:xfrm>
          <a:prstGeom prst="straightConnector1">
            <a:avLst/>
          </a:prstGeom>
          <a:noFill/>
          <a:ln cap="flat" cmpd="sng" w="9525">
            <a:solidFill>
              <a:schemeClr val="dk1"/>
            </a:solidFill>
            <a:prstDash val="solid"/>
            <a:round/>
            <a:headEnd len="sm" w="sm" type="none"/>
            <a:tailEnd len="sm" w="sm" type="none"/>
          </a:ln>
        </p:spPr>
      </p:cxnSp>
      <p:grpSp>
        <p:nvGrpSpPr>
          <p:cNvPr id="1423" name="Google Shape;1423;p28"/>
          <p:cNvGrpSpPr/>
          <p:nvPr/>
        </p:nvGrpSpPr>
        <p:grpSpPr>
          <a:xfrm flipH="1">
            <a:off x="300738" y="4167800"/>
            <a:ext cx="292025" cy="292575"/>
            <a:chOff x="7353050" y="316275"/>
            <a:chExt cx="292025" cy="292575"/>
          </a:xfrm>
        </p:grpSpPr>
        <p:sp>
          <p:nvSpPr>
            <p:cNvPr id="1424" name="Google Shape;1424;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8" name="Google Shape;1428;p28"/>
          <p:cNvGrpSpPr/>
          <p:nvPr/>
        </p:nvGrpSpPr>
        <p:grpSpPr>
          <a:xfrm>
            <a:off x="148789" y="3224300"/>
            <a:ext cx="293111" cy="293388"/>
            <a:chOff x="3164039" y="430875"/>
            <a:chExt cx="293111" cy="293388"/>
          </a:xfrm>
        </p:grpSpPr>
        <p:sp>
          <p:nvSpPr>
            <p:cNvPr id="1429" name="Google Shape;1429;p2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35" name="Google Shape;1435;p28"/>
          <p:cNvCxnSpPr/>
          <p:nvPr/>
        </p:nvCxnSpPr>
        <p:spPr>
          <a:xfrm rot="10800000">
            <a:off x="7196975" y="2951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1436" name="Google Shape;1436;p28"/>
          <p:cNvCxnSpPr/>
          <p:nvPr/>
        </p:nvCxnSpPr>
        <p:spPr>
          <a:xfrm flipH="1">
            <a:off x="8354075" y="-66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1437" name="Google Shape;1437;p28"/>
          <p:cNvGrpSpPr/>
          <p:nvPr/>
        </p:nvGrpSpPr>
        <p:grpSpPr>
          <a:xfrm>
            <a:off x="8064275" y="526925"/>
            <a:ext cx="581800" cy="582350"/>
            <a:chOff x="8064275" y="887850"/>
            <a:chExt cx="581800" cy="582350"/>
          </a:xfrm>
        </p:grpSpPr>
        <p:sp>
          <p:nvSpPr>
            <p:cNvPr id="1438" name="Google Shape;1438;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4" name="Google Shape;1444;p28"/>
          <p:cNvGrpSpPr/>
          <p:nvPr/>
        </p:nvGrpSpPr>
        <p:grpSpPr>
          <a:xfrm>
            <a:off x="7033875" y="170875"/>
            <a:ext cx="292025" cy="292575"/>
            <a:chOff x="7353050" y="316275"/>
            <a:chExt cx="292025" cy="292575"/>
          </a:xfrm>
        </p:grpSpPr>
        <p:sp>
          <p:nvSpPr>
            <p:cNvPr id="1445" name="Google Shape;1445;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9" name="Google Shape;1449;p28"/>
          <p:cNvGrpSpPr/>
          <p:nvPr/>
        </p:nvGrpSpPr>
        <p:grpSpPr>
          <a:xfrm>
            <a:off x="8757950" y="229650"/>
            <a:ext cx="175000" cy="175000"/>
            <a:chOff x="8792300" y="321275"/>
            <a:chExt cx="175000" cy="175000"/>
          </a:xfrm>
        </p:grpSpPr>
        <p:sp>
          <p:nvSpPr>
            <p:cNvPr id="1450" name="Google Shape;1450;p2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4" name="Google Shape;1454;p28"/>
          <p:cNvGrpSpPr/>
          <p:nvPr/>
        </p:nvGrpSpPr>
        <p:grpSpPr>
          <a:xfrm>
            <a:off x="8490050" y="170875"/>
            <a:ext cx="175013" cy="27000"/>
            <a:chOff x="5662375" y="212375"/>
            <a:chExt cx="175013" cy="27000"/>
          </a:xfrm>
        </p:grpSpPr>
        <p:sp>
          <p:nvSpPr>
            <p:cNvPr id="1455" name="Google Shape;1455;p2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8" name="Google Shape;1458;p28"/>
          <p:cNvGrpSpPr/>
          <p:nvPr/>
        </p:nvGrpSpPr>
        <p:grpSpPr>
          <a:xfrm>
            <a:off x="7916350" y="1124600"/>
            <a:ext cx="175013" cy="27000"/>
            <a:chOff x="5662375" y="212375"/>
            <a:chExt cx="175013" cy="27000"/>
          </a:xfrm>
        </p:grpSpPr>
        <p:sp>
          <p:nvSpPr>
            <p:cNvPr id="1459" name="Google Shape;1459;p2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462" name="Shape 1462"/>
        <p:cNvGrpSpPr/>
        <p:nvPr/>
      </p:nvGrpSpPr>
      <p:grpSpPr>
        <a:xfrm>
          <a:off x="0" y="0"/>
          <a:ext cx="0" cy="0"/>
          <a:chOff x="0" y="0"/>
          <a:chExt cx="0" cy="0"/>
        </a:xfrm>
      </p:grpSpPr>
      <p:cxnSp>
        <p:nvCxnSpPr>
          <p:cNvPr id="1463" name="Google Shape;1463;p29"/>
          <p:cNvCxnSpPr/>
          <p:nvPr/>
        </p:nvCxnSpPr>
        <p:spPr>
          <a:xfrm rot="5400000">
            <a:off x="7269708" y="3324550"/>
            <a:ext cx="1133100" cy="306300"/>
          </a:xfrm>
          <a:prstGeom prst="straightConnector1">
            <a:avLst/>
          </a:prstGeom>
          <a:noFill/>
          <a:ln cap="flat" cmpd="sng" w="9525">
            <a:solidFill>
              <a:srgbClr val="1A2E35"/>
            </a:solidFill>
            <a:prstDash val="solid"/>
            <a:round/>
            <a:headEnd len="sm" w="sm" type="none"/>
            <a:tailEnd len="sm" w="sm" type="none"/>
          </a:ln>
        </p:spPr>
      </p:cxnSp>
      <p:cxnSp>
        <p:nvCxnSpPr>
          <p:cNvPr id="1464" name="Google Shape;1464;p29"/>
          <p:cNvCxnSpPr/>
          <p:nvPr/>
        </p:nvCxnSpPr>
        <p:spPr>
          <a:xfrm flipH="1" rot="-5400000">
            <a:off x="7181408" y="2082400"/>
            <a:ext cx="1342200" cy="315300"/>
          </a:xfrm>
          <a:prstGeom prst="straightConnector1">
            <a:avLst/>
          </a:prstGeom>
          <a:noFill/>
          <a:ln cap="flat" cmpd="sng" w="9525">
            <a:solidFill>
              <a:srgbClr val="1A2E35"/>
            </a:solidFill>
            <a:prstDash val="solid"/>
            <a:round/>
            <a:headEnd len="sm" w="sm" type="none"/>
            <a:tailEnd len="sm" w="sm" type="none"/>
          </a:ln>
        </p:spPr>
      </p:cxnSp>
      <p:cxnSp>
        <p:nvCxnSpPr>
          <p:cNvPr id="1465" name="Google Shape;1465;p29"/>
          <p:cNvCxnSpPr/>
          <p:nvPr/>
        </p:nvCxnSpPr>
        <p:spPr>
          <a:xfrm rot="5400000">
            <a:off x="7232433" y="736375"/>
            <a:ext cx="1332000" cy="392100"/>
          </a:xfrm>
          <a:prstGeom prst="straightConnector1">
            <a:avLst/>
          </a:prstGeom>
          <a:noFill/>
          <a:ln cap="flat" cmpd="sng" w="9525">
            <a:solidFill>
              <a:srgbClr val="1A2E35"/>
            </a:solidFill>
            <a:prstDash val="solid"/>
            <a:round/>
            <a:headEnd len="sm" w="sm" type="none"/>
            <a:tailEnd len="sm" w="sm" type="none"/>
          </a:ln>
        </p:spPr>
      </p:cxnSp>
      <p:cxnSp>
        <p:nvCxnSpPr>
          <p:cNvPr id="1466" name="Google Shape;1466;p29"/>
          <p:cNvCxnSpPr/>
          <p:nvPr/>
        </p:nvCxnSpPr>
        <p:spPr>
          <a:xfrm rot="5400000">
            <a:off x="8168433" y="-66600"/>
            <a:ext cx="273900" cy="407100"/>
          </a:xfrm>
          <a:prstGeom prst="straightConnector1">
            <a:avLst/>
          </a:prstGeom>
          <a:noFill/>
          <a:ln cap="flat" cmpd="sng" w="9525">
            <a:solidFill>
              <a:srgbClr val="1A2E35"/>
            </a:solidFill>
            <a:prstDash val="solid"/>
            <a:round/>
            <a:headEnd len="sm" w="sm" type="none"/>
            <a:tailEnd len="sm" w="sm" type="none"/>
          </a:ln>
        </p:spPr>
      </p:cxnSp>
      <p:grpSp>
        <p:nvGrpSpPr>
          <p:cNvPr id="1467" name="Google Shape;1467;p29"/>
          <p:cNvGrpSpPr/>
          <p:nvPr/>
        </p:nvGrpSpPr>
        <p:grpSpPr>
          <a:xfrm flipH="1" rot="5400000">
            <a:off x="7407333" y="1284925"/>
            <a:ext cx="581800" cy="582350"/>
            <a:chOff x="8064275" y="887850"/>
            <a:chExt cx="581800" cy="582350"/>
          </a:xfrm>
        </p:grpSpPr>
        <p:sp>
          <p:nvSpPr>
            <p:cNvPr id="1468" name="Google Shape;1468;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4" name="Google Shape;1474;p29"/>
          <p:cNvGrpSpPr/>
          <p:nvPr/>
        </p:nvGrpSpPr>
        <p:grpSpPr>
          <a:xfrm flipH="1" rot="5400000">
            <a:off x="7869720" y="2754200"/>
            <a:ext cx="292025" cy="292575"/>
            <a:chOff x="7353050" y="316275"/>
            <a:chExt cx="292025" cy="292575"/>
          </a:xfrm>
        </p:grpSpPr>
        <p:sp>
          <p:nvSpPr>
            <p:cNvPr id="1475" name="Google Shape;1475;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9" name="Google Shape;1479;p29"/>
          <p:cNvGrpSpPr/>
          <p:nvPr/>
        </p:nvGrpSpPr>
        <p:grpSpPr>
          <a:xfrm flipH="1" rot="5400000">
            <a:off x="8012458" y="178175"/>
            <a:ext cx="175000" cy="175000"/>
            <a:chOff x="8792300" y="321275"/>
            <a:chExt cx="175000" cy="175000"/>
          </a:xfrm>
        </p:grpSpPr>
        <p:sp>
          <p:nvSpPr>
            <p:cNvPr id="1480" name="Google Shape;1480;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4" name="Google Shape;1484;p29"/>
          <p:cNvGrpSpPr/>
          <p:nvPr/>
        </p:nvGrpSpPr>
        <p:grpSpPr>
          <a:xfrm rot="5400000">
            <a:off x="7551683" y="3879926"/>
            <a:ext cx="293111" cy="293388"/>
            <a:chOff x="3164039" y="430875"/>
            <a:chExt cx="293111" cy="293388"/>
          </a:xfrm>
        </p:grpSpPr>
        <p:sp>
          <p:nvSpPr>
            <p:cNvPr id="1485" name="Google Shape;1485;p2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2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2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2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2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1" name="Google Shape;1491;p29"/>
          <p:cNvGrpSpPr/>
          <p:nvPr/>
        </p:nvGrpSpPr>
        <p:grpSpPr>
          <a:xfrm flipH="1" rot="5400000">
            <a:off x="8259052" y="323144"/>
            <a:ext cx="175013" cy="27000"/>
            <a:chOff x="5662375" y="212375"/>
            <a:chExt cx="175013" cy="27000"/>
          </a:xfrm>
        </p:grpSpPr>
        <p:sp>
          <p:nvSpPr>
            <p:cNvPr id="1492" name="Google Shape;1492;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95" name="Google Shape;1495;p29"/>
          <p:cNvCxnSpPr/>
          <p:nvPr/>
        </p:nvCxnSpPr>
        <p:spPr>
          <a:xfrm flipH="1" rot="5400000">
            <a:off x="740850" y="2598325"/>
            <a:ext cx="1672500" cy="126000"/>
          </a:xfrm>
          <a:prstGeom prst="straightConnector1">
            <a:avLst/>
          </a:prstGeom>
          <a:noFill/>
          <a:ln cap="flat" cmpd="sng" w="9525">
            <a:solidFill>
              <a:srgbClr val="1A2E35"/>
            </a:solidFill>
            <a:prstDash val="solid"/>
            <a:round/>
            <a:headEnd len="sm" w="sm" type="none"/>
            <a:tailEnd len="sm" w="sm" type="none"/>
          </a:ln>
        </p:spPr>
      </p:cxnSp>
      <p:cxnSp>
        <p:nvCxnSpPr>
          <p:cNvPr id="1496" name="Google Shape;1496;p29"/>
          <p:cNvCxnSpPr/>
          <p:nvPr/>
        </p:nvCxnSpPr>
        <p:spPr>
          <a:xfrm rot="-5400000">
            <a:off x="847100" y="3554000"/>
            <a:ext cx="829500" cy="743400"/>
          </a:xfrm>
          <a:prstGeom prst="straightConnector1">
            <a:avLst/>
          </a:prstGeom>
          <a:noFill/>
          <a:ln cap="flat" cmpd="sng" w="9525">
            <a:solidFill>
              <a:srgbClr val="1A2E35"/>
            </a:solidFill>
            <a:prstDash val="solid"/>
            <a:round/>
            <a:headEnd len="sm" w="sm" type="none"/>
            <a:tailEnd len="sm" w="sm" type="none"/>
          </a:ln>
        </p:spPr>
      </p:cxnSp>
      <p:cxnSp>
        <p:nvCxnSpPr>
          <p:cNvPr id="1497" name="Google Shape;1497;p29"/>
          <p:cNvCxnSpPr/>
          <p:nvPr/>
        </p:nvCxnSpPr>
        <p:spPr>
          <a:xfrm flipH="1" rot="5400000">
            <a:off x="1105775" y="4151250"/>
            <a:ext cx="796500" cy="1188000"/>
          </a:xfrm>
          <a:prstGeom prst="straightConnector1">
            <a:avLst/>
          </a:prstGeom>
          <a:noFill/>
          <a:ln cap="flat" cmpd="sng" w="9525">
            <a:solidFill>
              <a:srgbClr val="1A2E35"/>
            </a:solidFill>
            <a:prstDash val="solid"/>
            <a:round/>
            <a:headEnd len="sm" w="sm" type="none"/>
            <a:tailEnd len="sm" w="sm" type="none"/>
          </a:ln>
        </p:spPr>
      </p:cxnSp>
      <p:grpSp>
        <p:nvGrpSpPr>
          <p:cNvPr id="1498" name="Google Shape;1498;p29"/>
          <p:cNvGrpSpPr/>
          <p:nvPr/>
        </p:nvGrpSpPr>
        <p:grpSpPr>
          <a:xfrm rot="5400000">
            <a:off x="621475" y="4062025"/>
            <a:ext cx="581800" cy="582350"/>
            <a:chOff x="8064275" y="887850"/>
            <a:chExt cx="581800" cy="582350"/>
          </a:xfrm>
        </p:grpSpPr>
        <p:sp>
          <p:nvSpPr>
            <p:cNvPr id="1499" name="Google Shape;1499;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5" name="Google Shape;1505;p29"/>
          <p:cNvGrpSpPr/>
          <p:nvPr/>
        </p:nvGrpSpPr>
        <p:grpSpPr>
          <a:xfrm rot="5400000">
            <a:off x="1482825" y="3350800"/>
            <a:ext cx="292025" cy="292575"/>
            <a:chOff x="7353050" y="316275"/>
            <a:chExt cx="292025" cy="292575"/>
          </a:xfrm>
        </p:grpSpPr>
        <p:sp>
          <p:nvSpPr>
            <p:cNvPr id="1506" name="Google Shape;1506;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0" name="Google Shape;1510;p29"/>
          <p:cNvGrpSpPr/>
          <p:nvPr/>
        </p:nvGrpSpPr>
        <p:grpSpPr>
          <a:xfrm rot="5400000">
            <a:off x="1595125" y="4790325"/>
            <a:ext cx="175000" cy="175000"/>
            <a:chOff x="8792300" y="321275"/>
            <a:chExt cx="175000" cy="175000"/>
          </a:xfrm>
        </p:grpSpPr>
        <p:sp>
          <p:nvSpPr>
            <p:cNvPr id="1511" name="Google Shape;1511;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5" name="Google Shape;1515;p2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2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2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2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2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2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1" name="Google Shape;1521;p29"/>
          <p:cNvGrpSpPr/>
          <p:nvPr/>
        </p:nvGrpSpPr>
        <p:grpSpPr>
          <a:xfrm rot="5400000">
            <a:off x="1701119" y="1515381"/>
            <a:ext cx="175013" cy="27000"/>
            <a:chOff x="5662375" y="212375"/>
            <a:chExt cx="175013" cy="27000"/>
          </a:xfrm>
        </p:grpSpPr>
        <p:sp>
          <p:nvSpPr>
            <p:cNvPr id="1522" name="Google Shape;1522;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5" name="Google Shape;1525;p29"/>
          <p:cNvGrpSpPr/>
          <p:nvPr/>
        </p:nvGrpSpPr>
        <p:grpSpPr>
          <a:xfrm rot="5400000">
            <a:off x="1819519" y="4562081"/>
            <a:ext cx="175013" cy="27000"/>
            <a:chOff x="5662375" y="212375"/>
            <a:chExt cx="175013" cy="27000"/>
          </a:xfrm>
        </p:grpSpPr>
        <p:sp>
          <p:nvSpPr>
            <p:cNvPr id="1526" name="Google Shape;1526;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9" name="Google Shape;1529;p29"/>
          <p:cNvGrpSpPr/>
          <p:nvPr/>
        </p:nvGrpSpPr>
        <p:grpSpPr>
          <a:xfrm rot="5400000">
            <a:off x="408594" y="4140781"/>
            <a:ext cx="175013" cy="27000"/>
            <a:chOff x="5662375" y="212375"/>
            <a:chExt cx="175013" cy="27000"/>
          </a:xfrm>
        </p:grpSpPr>
        <p:sp>
          <p:nvSpPr>
            <p:cNvPr id="1530" name="Google Shape;1530;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533" name="Shape 1533"/>
        <p:cNvGrpSpPr/>
        <p:nvPr/>
      </p:nvGrpSpPr>
      <p:grpSpPr>
        <a:xfrm>
          <a:off x="0" y="0"/>
          <a:ext cx="0" cy="0"/>
          <a:chOff x="0" y="0"/>
          <a:chExt cx="0" cy="0"/>
        </a:xfrm>
      </p:grpSpPr>
      <p:grpSp>
        <p:nvGrpSpPr>
          <p:cNvPr id="1534" name="Google Shape;1534;p30"/>
          <p:cNvGrpSpPr/>
          <p:nvPr/>
        </p:nvGrpSpPr>
        <p:grpSpPr>
          <a:xfrm>
            <a:off x="261711" y="-1158"/>
            <a:ext cx="8550327" cy="3981600"/>
            <a:chOff x="261711" y="-1158"/>
            <a:chExt cx="8550327" cy="3981600"/>
          </a:xfrm>
        </p:grpSpPr>
        <p:cxnSp>
          <p:nvCxnSpPr>
            <p:cNvPr id="1535" name="Google Shape;1535;p30"/>
            <p:cNvCxnSpPr/>
            <p:nvPr/>
          </p:nvCxnSpPr>
          <p:spPr>
            <a:xfrm>
              <a:off x="515925" y="-1158"/>
              <a:ext cx="0" cy="3981600"/>
            </a:xfrm>
            <a:prstGeom prst="straightConnector1">
              <a:avLst/>
            </a:prstGeom>
            <a:noFill/>
            <a:ln cap="flat" cmpd="sng" w="9525">
              <a:solidFill>
                <a:srgbClr val="595959"/>
              </a:solidFill>
              <a:prstDash val="solid"/>
              <a:round/>
              <a:headEnd len="sm" w="sm" type="none"/>
              <a:tailEnd len="sm" w="sm" type="none"/>
            </a:ln>
          </p:spPr>
        </p:cxnSp>
        <p:cxnSp>
          <p:nvCxnSpPr>
            <p:cNvPr id="1536" name="Google Shape;1536;p30"/>
            <p:cNvCxnSpPr/>
            <p:nvPr/>
          </p:nvCxnSpPr>
          <p:spPr>
            <a:xfrm>
              <a:off x="8666025" y="-1158"/>
              <a:ext cx="0" cy="1902000"/>
            </a:xfrm>
            <a:prstGeom prst="straightConnector1">
              <a:avLst/>
            </a:prstGeom>
            <a:noFill/>
            <a:ln cap="flat" cmpd="sng" w="9525">
              <a:solidFill>
                <a:srgbClr val="595959"/>
              </a:solidFill>
              <a:prstDash val="solid"/>
              <a:round/>
              <a:headEnd len="sm" w="sm" type="none"/>
              <a:tailEnd len="sm" w="sm" type="none"/>
            </a:ln>
          </p:spPr>
        </p:cxnSp>
        <p:grpSp>
          <p:nvGrpSpPr>
            <p:cNvPr id="1537" name="Google Shape;1537;p30"/>
            <p:cNvGrpSpPr/>
            <p:nvPr/>
          </p:nvGrpSpPr>
          <p:grpSpPr>
            <a:xfrm rot="10800000">
              <a:off x="343275" y="3300779"/>
              <a:ext cx="344736" cy="345385"/>
              <a:chOff x="7353050" y="316275"/>
              <a:chExt cx="292025" cy="292575"/>
            </a:xfrm>
          </p:grpSpPr>
          <p:sp>
            <p:nvSpPr>
              <p:cNvPr id="1538" name="Google Shape;1538;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2" name="Google Shape;1542;p30"/>
            <p:cNvGrpSpPr/>
            <p:nvPr/>
          </p:nvGrpSpPr>
          <p:grpSpPr>
            <a:xfrm rot="10800000">
              <a:off x="8520013" y="714742"/>
              <a:ext cx="292025" cy="292575"/>
              <a:chOff x="7353050" y="316275"/>
              <a:chExt cx="292025" cy="292575"/>
            </a:xfrm>
          </p:grpSpPr>
          <p:sp>
            <p:nvSpPr>
              <p:cNvPr id="1543" name="Google Shape;1543;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7" name="Google Shape;1547;p30"/>
            <p:cNvGrpSpPr/>
            <p:nvPr/>
          </p:nvGrpSpPr>
          <p:grpSpPr>
            <a:xfrm rot="10800000">
              <a:off x="261711" y="465077"/>
              <a:ext cx="507562" cy="507984"/>
              <a:chOff x="8064275" y="887850"/>
              <a:chExt cx="581800" cy="582350"/>
            </a:xfrm>
          </p:grpSpPr>
          <p:sp>
            <p:nvSpPr>
              <p:cNvPr id="1548" name="Google Shape;1548;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4"/>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600"/>
              <a:buFont typeface="Barlow Semi Condensed"/>
              <a:buNone/>
              <a:defRPr b="0" i="0" sz="1600" u="none" cap="none" strike="noStrike">
                <a:solidFill>
                  <a:schemeClr val="dk2"/>
                </a:solidFill>
                <a:latin typeface="Barlow Semi Condensed"/>
                <a:ea typeface="Barlow Semi Condensed"/>
                <a:cs typeface="Barlow Semi Condensed"/>
                <a:sym typeface="Barlow Semi Condensed"/>
              </a:defRPr>
            </a:lvl1pPr>
          </a:lstStyle>
          <a:p/>
        </p:txBody>
      </p:sp>
      <p:sp>
        <p:nvSpPr>
          <p:cNvPr id="46" name="Google Shape;46;p4"/>
          <p:cNvSpPr txBox="1"/>
          <p:nvPr>
            <p:ph type="title"/>
          </p:nvPr>
        </p:nvSpPr>
        <p:spPr>
          <a:xfrm>
            <a:off x="2100600" y="347472"/>
            <a:ext cx="4947000" cy="58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cxnSp>
        <p:nvCxnSpPr>
          <p:cNvPr id="47" name="Google Shape;47;p4"/>
          <p:cNvCxnSpPr/>
          <p:nvPr/>
        </p:nvCxnSpPr>
        <p:spPr>
          <a:xfrm>
            <a:off x="590450" y="4340600"/>
            <a:ext cx="1212900" cy="422700"/>
          </a:xfrm>
          <a:prstGeom prst="straightConnector1">
            <a:avLst/>
          </a:prstGeom>
          <a:noFill/>
          <a:ln cap="flat" cmpd="sng" w="9525">
            <a:solidFill>
              <a:schemeClr val="dk1"/>
            </a:solidFill>
            <a:prstDash val="solid"/>
            <a:round/>
            <a:headEnd len="sm" w="sm" type="none"/>
            <a:tailEnd len="sm" w="sm" type="none"/>
          </a:ln>
        </p:spPr>
      </p:cxnSp>
      <p:cxnSp>
        <p:nvCxnSpPr>
          <p:cNvPr id="48" name="Google Shape;48;p4"/>
          <p:cNvCxnSpPr/>
          <p:nvPr/>
        </p:nvCxnSpPr>
        <p:spPr>
          <a:xfrm flipH="1" rot="10800000">
            <a:off x="7975" y="4332600"/>
            <a:ext cx="582600" cy="654300"/>
          </a:xfrm>
          <a:prstGeom prst="straightConnector1">
            <a:avLst/>
          </a:prstGeom>
          <a:noFill/>
          <a:ln cap="flat" cmpd="sng" w="9525">
            <a:solidFill>
              <a:schemeClr val="dk1"/>
            </a:solidFill>
            <a:prstDash val="solid"/>
            <a:round/>
            <a:headEnd len="sm" w="sm" type="none"/>
            <a:tailEnd len="sm" w="sm" type="none"/>
          </a:ln>
        </p:spPr>
      </p:cxnSp>
      <p:grpSp>
        <p:nvGrpSpPr>
          <p:cNvPr id="49" name="Google Shape;49;p4"/>
          <p:cNvGrpSpPr/>
          <p:nvPr/>
        </p:nvGrpSpPr>
        <p:grpSpPr>
          <a:xfrm flipH="1">
            <a:off x="431725" y="4183775"/>
            <a:ext cx="292025" cy="292575"/>
            <a:chOff x="7353050" y="316275"/>
            <a:chExt cx="292025" cy="292575"/>
          </a:xfrm>
        </p:grpSpPr>
        <p:sp>
          <p:nvSpPr>
            <p:cNvPr id="50" name="Google Shape;50;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 name="Google Shape;54;p4"/>
          <p:cNvGrpSpPr/>
          <p:nvPr/>
        </p:nvGrpSpPr>
        <p:grpSpPr>
          <a:xfrm>
            <a:off x="1646714" y="4616575"/>
            <a:ext cx="293111" cy="293388"/>
            <a:chOff x="3164039" y="430875"/>
            <a:chExt cx="293111" cy="293388"/>
          </a:xfrm>
        </p:grpSpPr>
        <p:sp>
          <p:nvSpPr>
            <p:cNvPr id="55" name="Google Shape;55;p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1" name="Google Shape;61;p4"/>
          <p:cNvCxnSpPr/>
          <p:nvPr/>
        </p:nvCxnSpPr>
        <p:spPr>
          <a:xfrm rot="10800000">
            <a:off x="7196975" y="2951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62" name="Google Shape;62;p4"/>
          <p:cNvCxnSpPr/>
          <p:nvPr/>
        </p:nvCxnSpPr>
        <p:spPr>
          <a:xfrm flipH="1">
            <a:off x="8354075" y="-66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63" name="Google Shape;63;p4"/>
          <p:cNvGrpSpPr/>
          <p:nvPr/>
        </p:nvGrpSpPr>
        <p:grpSpPr>
          <a:xfrm>
            <a:off x="8064275" y="526925"/>
            <a:ext cx="581800" cy="582350"/>
            <a:chOff x="8064275" y="887850"/>
            <a:chExt cx="581800" cy="582350"/>
          </a:xfrm>
        </p:grpSpPr>
        <p:sp>
          <p:nvSpPr>
            <p:cNvPr id="64" name="Google Shape;64;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 name="Google Shape;70;p4"/>
          <p:cNvGrpSpPr/>
          <p:nvPr/>
        </p:nvGrpSpPr>
        <p:grpSpPr>
          <a:xfrm>
            <a:off x="7033875" y="170875"/>
            <a:ext cx="292025" cy="292575"/>
            <a:chOff x="7353050" y="316275"/>
            <a:chExt cx="292025" cy="292575"/>
          </a:xfrm>
        </p:grpSpPr>
        <p:sp>
          <p:nvSpPr>
            <p:cNvPr id="71" name="Google Shape;71;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 name="Google Shape;75;p4"/>
          <p:cNvGrpSpPr/>
          <p:nvPr/>
        </p:nvGrpSpPr>
        <p:grpSpPr>
          <a:xfrm>
            <a:off x="8757950" y="229650"/>
            <a:ext cx="175000" cy="175000"/>
            <a:chOff x="8792300" y="321275"/>
            <a:chExt cx="175000" cy="175000"/>
          </a:xfrm>
        </p:grpSpPr>
        <p:sp>
          <p:nvSpPr>
            <p:cNvPr id="76" name="Google Shape;76;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 name="Google Shape;80;p4"/>
          <p:cNvGrpSpPr/>
          <p:nvPr/>
        </p:nvGrpSpPr>
        <p:grpSpPr>
          <a:xfrm>
            <a:off x="8490050" y="170875"/>
            <a:ext cx="175013" cy="27000"/>
            <a:chOff x="5662375" y="212375"/>
            <a:chExt cx="175013" cy="27000"/>
          </a:xfrm>
        </p:grpSpPr>
        <p:sp>
          <p:nvSpPr>
            <p:cNvPr id="81" name="Google Shape;81;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 name="Google Shape;84;p4"/>
          <p:cNvGrpSpPr/>
          <p:nvPr/>
        </p:nvGrpSpPr>
        <p:grpSpPr>
          <a:xfrm>
            <a:off x="7916350" y="1124600"/>
            <a:ext cx="175013" cy="27000"/>
            <a:chOff x="5662375" y="212375"/>
            <a:chExt cx="175013" cy="27000"/>
          </a:xfrm>
        </p:grpSpPr>
        <p:sp>
          <p:nvSpPr>
            <p:cNvPr id="85" name="Google Shape;85;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554" name="Shape 1554"/>
        <p:cNvGrpSpPr/>
        <p:nvPr/>
      </p:nvGrpSpPr>
      <p:grpSpPr>
        <a:xfrm>
          <a:off x="0" y="0"/>
          <a:ext cx="0" cy="0"/>
          <a:chOff x="0" y="0"/>
          <a:chExt cx="0" cy="0"/>
        </a:xfrm>
      </p:grpSpPr>
      <p:grpSp>
        <p:nvGrpSpPr>
          <p:cNvPr id="1555" name="Google Shape;1555;p31"/>
          <p:cNvGrpSpPr/>
          <p:nvPr/>
        </p:nvGrpSpPr>
        <p:grpSpPr>
          <a:xfrm>
            <a:off x="432850" y="0"/>
            <a:ext cx="8278300" cy="5165700"/>
            <a:chOff x="432850" y="0"/>
            <a:chExt cx="8278300" cy="5165700"/>
          </a:xfrm>
        </p:grpSpPr>
        <p:cxnSp>
          <p:nvCxnSpPr>
            <p:cNvPr id="1556" name="Google Shape;1556;p31"/>
            <p:cNvCxnSpPr/>
            <p:nvPr/>
          </p:nvCxnSpPr>
          <p:spPr>
            <a:xfrm rot="10800000">
              <a:off x="8420275" y="2664300"/>
              <a:ext cx="0" cy="2501400"/>
            </a:xfrm>
            <a:prstGeom prst="straightConnector1">
              <a:avLst/>
            </a:prstGeom>
            <a:noFill/>
            <a:ln cap="flat" cmpd="sng" w="9525">
              <a:solidFill>
                <a:srgbClr val="595959"/>
              </a:solidFill>
              <a:prstDash val="solid"/>
              <a:round/>
              <a:headEnd len="sm" w="sm" type="none"/>
              <a:tailEnd len="sm" w="sm" type="none"/>
            </a:ln>
          </p:spPr>
        </p:cxnSp>
        <p:grpSp>
          <p:nvGrpSpPr>
            <p:cNvPr id="1557" name="Google Shape;1557;p31"/>
            <p:cNvGrpSpPr/>
            <p:nvPr/>
          </p:nvGrpSpPr>
          <p:grpSpPr>
            <a:xfrm>
              <a:off x="8129350" y="4292175"/>
              <a:ext cx="581800" cy="582350"/>
              <a:chOff x="8064275" y="887850"/>
              <a:chExt cx="581800" cy="582350"/>
            </a:xfrm>
          </p:grpSpPr>
          <p:sp>
            <p:nvSpPr>
              <p:cNvPr id="1558" name="Google Shape;1558;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4" name="Google Shape;1564;p31"/>
            <p:cNvGrpSpPr/>
            <p:nvPr/>
          </p:nvGrpSpPr>
          <p:grpSpPr>
            <a:xfrm>
              <a:off x="8274238" y="3720600"/>
              <a:ext cx="292025" cy="292575"/>
              <a:chOff x="7353050" y="316275"/>
              <a:chExt cx="292025" cy="292575"/>
            </a:xfrm>
          </p:grpSpPr>
          <p:sp>
            <p:nvSpPr>
              <p:cNvPr id="1565" name="Google Shape;1565;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9" name="Google Shape;1569;p31"/>
            <p:cNvGrpSpPr/>
            <p:nvPr/>
          </p:nvGrpSpPr>
          <p:grpSpPr>
            <a:xfrm>
              <a:off x="8332763" y="3212475"/>
              <a:ext cx="175000" cy="175000"/>
              <a:chOff x="8792300" y="321275"/>
              <a:chExt cx="175000" cy="175000"/>
            </a:xfrm>
          </p:grpSpPr>
          <p:sp>
            <p:nvSpPr>
              <p:cNvPr id="1570" name="Google Shape;1570;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74" name="Google Shape;1574;p31"/>
            <p:cNvCxnSpPr/>
            <p:nvPr/>
          </p:nvCxnSpPr>
          <p:spPr>
            <a:xfrm>
              <a:off x="723725" y="613"/>
              <a:ext cx="0" cy="2501400"/>
            </a:xfrm>
            <a:prstGeom prst="straightConnector1">
              <a:avLst/>
            </a:prstGeom>
            <a:noFill/>
            <a:ln cap="flat" cmpd="sng" w="9525">
              <a:solidFill>
                <a:srgbClr val="595959"/>
              </a:solidFill>
              <a:prstDash val="solid"/>
              <a:round/>
              <a:headEnd len="sm" w="sm" type="none"/>
              <a:tailEnd len="sm" w="sm" type="none"/>
            </a:ln>
          </p:spPr>
        </p:cxnSp>
        <p:grpSp>
          <p:nvGrpSpPr>
            <p:cNvPr id="1575" name="Google Shape;1575;p31"/>
            <p:cNvGrpSpPr/>
            <p:nvPr/>
          </p:nvGrpSpPr>
          <p:grpSpPr>
            <a:xfrm rot="10800000">
              <a:off x="432850" y="291788"/>
              <a:ext cx="581800" cy="582350"/>
              <a:chOff x="8064275" y="887850"/>
              <a:chExt cx="581800" cy="582350"/>
            </a:xfrm>
          </p:grpSpPr>
          <p:sp>
            <p:nvSpPr>
              <p:cNvPr id="1576" name="Google Shape;1576;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2" name="Google Shape;1582;p31"/>
            <p:cNvGrpSpPr/>
            <p:nvPr/>
          </p:nvGrpSpPr>
          <p:grpSpPr>
            <a:xfrm rot="10800000">
              <a:off x="577738" y="1153138"/>
              <a:ext cx="292025" cy="292575"/>
              <a:chOff x="7353050" y="316275"/>
              <a:chExt cx="292025" cy="292575"/>
            </a:xfrm>
          </p:grpSpPr>
          <p:sp>
            <p:nvSpPr>
              <p:cNvPr id="1583" name="Google Shape;1583;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7" name="Google Shape;1587;p31"/>
            <p:cNvGrpSpPr/>
            <p:nvPr/>
          </p:nvGrpSpPr>
          <p:grpSpPr>
            <a:xfrm rot="10800000">
              <a:off x="636238" y="1778838"/>
              <a:ext cx="175000" cy="175000"/>
              <a:chOff x="8792300" y="321275"/>
              <a:chExt cx="175000" cy="175000"/>
            </a:xfrm>
          </p:grpSpPr>
          <p:sp>
            <p:nvSpPr>
              <p:cNvPr id="1588" name="Google Shape;1588;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2" name="Google Shape;1592;p31"/>
            <p:cNvGrpSpPr/>
            <p:nvPr/>
          </p:nvGrpSpPr>
          <p:grpSpPr>
            <a:xfrm>
              <a:off x="432850" y="2003163"/>
              <a:ext cx="175013" cy="27000"/>
              <a:chOff x="5662375" y="212375"/>
              <a:chExt cx="175013" cy="27000"/>
            </a:xfrm>
          </p:grpSpPr>
          <p:sp>
            <p:nvSpPr>
              <p:cNvPr id="1593" name="Google Shape;1593;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6" name="Google Shape;1596;p31"/>
            <p:cNvGrpSpPr/>
            <p:nvPr/>
          </p:nvGrpSpPr>
          <p:grpSpPr>
            <a:xfrm>
              <a:off x="788100" y="208488"/>
              <a:ext cx="175013" cy="27000"/>
              <a:chOff x="5662375" y="212375"/>
              <a:chExt cx="175013" cy="27000"/>
            </a:xfrm>
          </p:grpSpPr>
          <p:sp>
            <p:nvSpPr>
              <p:cNvPr id="1597" name="Google Shape;1597;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0" name="Google Shape;1600;p31"/>
            <p:cNvGrpSpPr/>
            <p:nvPr/>
          </p:nvGrpSpPr>
          <p:grpSpPr>
            <a:xfrm>
              <a:off x="8129350" y="4988725"/>
              <a:ext cx="175013" cy="27000"/>
              <a:chOff x="5662375" y="212375"/>
              <a:chExt cx="175013" cy="27000"/>
            </a:xfrm>
          </p:grpSpPr>
          <p:sp>
            <p:nvSpPr>
              <p:cNvPr id="1601" name="Google Shape;1601;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4" name="Google Shape;1604;p31"/>
            <p:cNvGrpSpPr/>
            <p:nvPr/>
          </p:nvGrpSpPr>
          <p:grpSpPr>
            <a:xfrm>
              <a:off x="8497550" y="3429425"/>
              <a:ext cx="175013" cy="27000"/>
              <a:chOff x="5662375" y="212375"/>
              <a:chExt cx="175013" cy="27000"/>
            </a:xfrm>
          </p:grpSpPr>
          <p:sp>
            <p:nvSpPr>
              <p:cNvPr id="1605" name="Google Shape;1605;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08" name="Google Shape;1608;p31"/>
            <p:cNvCxnSpPr/>
            <p:nvPr/>
          </p:nvCxnSpPr>
          <p:spPr>
            <a:xfrm>
              <a:off x="8407225" y="0"/>
              <a:ext cx="0" cy="2160900"/>
            </a:xfrm>
            <a:prstGeom prst="straightConnector1">
              <a:avLst/>
            </a:prstGeom>
            <a:noFill/>
            <a:ln cap="flat" cmpd="sng" w="9525">
              <a:solidFill>
                <a:srgbClr val="595959"/>
              </a:solidFill>
              <a:prstDash val="solid"/>
              <a:round/>
              <a:headEnd len="sm" w="sm" type="none"/>
              <a:tailEnd len="sm" w="sm" type="none"/>
            </a:ln>
          </p:spPr>
        </p:cxnSp>
        <p:cxnSp>
          <p:nvCxnSpPr>
            <p:cNvPr id="1609" name="Google Shape;1609;p31"/>
            <p:cNvCxnSpPr/>
            <p:nvPr/>
          </p:nvCxnSpPr>
          <p:spPr>
            <a:xfrm>
              <a:off x="718025" y="2985634"/>
              <a:ext cx="0" cy="2160900"/>
            </a:xfrm>
            <a:prstGeom prst="straightConnector1">
              <a:avLst/>
            </a:prstGeom>
            <a:noFill/>
            <a:ln cap="flat" cmpd="sng" w="9525">
              <a:solidFill>
                <a:srgbClr val="595959"/>
              </a:solidFill>
              <a:prstDash val="solid"/>
              <a:round/>
              <a:headEnd len="sm" w="sm" type="none"/>
              <a:tailEnd len="sm" w="sm" type="none"/>
            </a:ln>
          </p:spPr>
        </p:cxnSp>
        <p:sp>
          <p:nvSpPr>
            <p:cNvPr id="1610" name="Google Shape;1610;p31"/>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31"/>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31"/>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31"/>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614" name="Shape 1614"/>
        <p:cNvGrpSpPr/>
        <p:nvPr/>
      </p:nvGrpSpPr>
      <p:grpSpPr>
        <a:xfrm>
          <a:off x="0" y="0"/>
          <a:ext cx="0" cy="0"/>
          <a:chOff x="0" y="0"/>
          <a:chExt cx="0" cy="0"/>
        </a:xfrm>
      </p:grpSpPr>
      <p:grpSp>
        <p:nvGrpSpPr>
          <p:cNvPr id="1615" name="Google Shape;1615;p32"/>
          <p:cNvGrpSpPr/>
          <p:nvPr/>
        </p:nvGrpSpPr>
        <p:grpSpPr>
          <a:xfrm>
            <a:off x="-6867" y="-6625"/>
            <a:ext cx="9152342" cy="5102050"/>
            <a:chOff x="-6867" y="-6625"/>
            <a:chExt cx="9152342" cy="5102050"/>
          </a:xfrm>
        </p:grpSpPr>
        <p:cxnSp>
          <p:nvCxnSpPr>
            <p:cNvPr id="1616" name="Google Shape;1616;p32"/>
            <p:cNvCxnSpPr/>
            <p:nvPr/>
          </p:nvCxnSpPr>
          <p:spPr>
            <a:xfrm>
              <a:off x="2904283" y="4513075"/>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1617" name="Google Shape;1617;p32"/>
            <p:cNvCxnSpPr/>
            <p:nvPr/>
          </p:nvCxnSpPr>
          <p:spPr>
            <a:xfrm flipH="1" rot="10800000">
              <a:off x="1562083" y="4492325"/>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1618" name="Google Shape;1618;p32"/>
            <p:cNvCxnSpPr/>
            <p:nvPr/>
          </p:nvCxnSpPr>
          <p:spPr>
            <a:xfrm>
              <a:off x="259558" y="4408000"/>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1619" name="Google Shape;1619;p32"/>
            <p:cNvCxnSpPr/>
            <p:nvPr/>
          </p:nvCxnSpPr>
          <p:spPr>
            <a:xfrm>
              <a:off x="-6867" y="399355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1620" name="Google Shape;1620;p32"/>
            <p:cNvGrpSpPr/>
            <p:nvPr/>
          </p:nvGrpSpPr>
          <p:grpSpPr>
            <a:xfrm flipH="1">
              <a:off x="1278333" y="4513075"/>
              <a:ext cx="581800" cy="582350"/>
              <a:chOff x="8064275" y="887850"/>
              <a:chExt cx="581800" cy="582350"/>
            </a:xfrm>
          </p:grpSpPr>
          <p:sp>
            <p:nvSpPr>
              <p:cNvPr id="1621" name="Google Shape;1621;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7" name="Google Shape;1627;p32"/>
            <p:cNvGrpSpPr/>
            <p:nvPr/>
          </p:nvGrpSpPr>
          <p:grpSpPr>
            <a:xfrm flipH="1">
              <a:off x="2747608" y="4340463"/>
              <a:ext cx="292025" cy="292575"/>
              <a:chOff x="7353050" y="316275"/>
              <a:chExt cx="292025" cy="292575"/>
            </a:xfrm>
          </p:grpSpPr>
          <p:sp>
            <p:nvSpPr>
              <p:cNvPr id="1628" name="Google Shape;1628;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2" name="Google Shape;1632;p32"/>
            <p:cNvGrpSpPr/>
            <p:nvPr/>
          </p:nvGrpSpPr>
          <p:grpSpPr>
            <a:xfrm flipH="1">
              <a:off x="171308" y="4315025"/>
              <a:ext cx="175000" cy="175000"/>
              <a:chOff x="8792300" y="321275"/>
              <a:chExt cx="175000" cy="175000"/>
            </a:xfrm>
          </p:grpSpPr>
          <p:sp>
            <p:nvSpPr>
              <p:cNvPr id="1633" name="Google Shape;1633;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7" name="Google Shape;1637;p32"/>
            <p:cNvGrpSpPr/>
            <p:nvPr/>
          </p:nvGrpSpPr>
          <p:grpSpPr>
            <a:xfrm>
              <a:off x="3873197" y="4657550"/>
              <a:ext cx="293111" cy="293388"/>
              <a:chOff x="3164039" y="430875"/>
              <a:chExt cx="293111" cy="293388"/>
            </a:xfrm>
          </p:grpSpPr>
          <p:sp>
            <p:nvSpPr>
              <p:cNvPr id="1638" name="Google Shape;1638;p3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3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3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3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3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3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4" name="Google Shape;1644;p32"/>
            <p:cNvGrpSpPr/>
            <p:nvPr/>
          </p:nvGrpSpPr>
          <p:grpSpPr>
            <a:xfrm flipH="1">
              <a:off x="242270" y="4142425"/>
              <a:ext cx="175013" cy="27000"/>
              <a:chOff x="5662375" y="212375"/>
              <a:chExt cx="175013" cy="27000"/>
            </a:xfrm>
          </p:grpSpPr>
          <p:sp>
            <p:nvSpPr>
              <p:cNvPr id="1645" name="Google Shape;1645;p32"/>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32"/>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3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48" name="Google Shape;1648;p32"/>
            <p:cNvCxnSpPr/>
            <p:nvPr/>
          </p:nvCxnSpPr>
          <p:spPr>
            <a:xfrm rot="10800000">
              <a:off x="5995050" y="226600"/>
              <a:ext cx="1504500" cy="224700"/>
            </a:xfrm>
            <a:prstGeom prst="straightConnector1">
              <a:avLst/>
            </a:prstGeom>
            <a:noFill/>
            <a:ln cap="flat" cmpd="sng" w="9525">
              <a:solidFill>
                <a:schemeClr val="dk2"/>
              </a:solidFill>
              <a:prstDash val="solid"/>
              <a:round/>
              <a:headEnd len="sm" w="sm" type="none"/>
              <a:tailEnd len="sm" w="sm" type="none"/>
            </a:ln>
          </p:spPr>
        </p:cxnSp>
        <p:cxnSp>
          <p:nvCxnSpPr>
            <p:cNvPr id="1649" name="Google Shape;1649;p32"/>
            <p:cNvCxnSpPr/>
            <p:nvPr/>
          </p:nvCxnSpPr>
          <p:spPr>
            <a:xfrm rot="10800000">
              <a:off x="7512925" y="457850"/>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1650" name="Google Shape;1650;p32"/>
            <p:cNvCxnSpPr/>
            <p:nvPr/>
          </p:nvCxnSpPr>
          <p:spPr>
            <a:xfrm flipH="1">
              <a:off x="8348975" y="-6625"/>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1651" name="Google Shape;1651;p32"/>
            <p:cNvGrpSpPr/>
            <p:nvPr/>
          </p:nvGrpSpPr>
          <p:grpSpPr>
            <a:xfrm>
              <a:off x="8064275" y="1040250"/>
              <a:ext cx="581800" cy="582350"/>
              <a:chOff x="8064275" y="887850"/>
              <a:chExt cx="581800" cy="582350"/>
            </a:xfrm>
          </p:grpSpPr>
          <p:sp>
            <p:nvSpPr>
              <p:cNvPr id="1652" name="Google Shape;1652;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8" name="Google Shape;1658;p32"/>
            <p:cNvGrpSpPr/>
            <p:nvPr/>
          </p:nvGrpSpPr>
          <p:grpSpPr>
            <a:xfrm>
              <a:off x="7353050" y="316275"/>
              <a:ext cx="292025" cy="292575"/>
              <a:chOff x="7353050" y="316275"/>
              <a:chExt cx="292025" cy="292575"/>
            </a:xfrm>
          </p:grpSpPr>
          <p:sp>
            <p:nvSpPr>
              <p:cNvPr id="1659" name="Google Shape;1659;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3" name="Google Shape;1663;p32"/>
            <p:cNvGrpSpPr/>
            <p:nvPr/>
          </p:nvGrpSpPr>
          <p:grpSpPr>
            <a:xfrm>
              <a:off x="8792300" y="321275"/>
              <a:ext cx="175000" cy="175000"/>
              <a:chOff x="8792300" y="321275"/>
              <a:chExt cx="175000" cy="175000"/>
            </a:xfrm>
          </p:grpSpPr>
          <p:sp>
            <p:nvSpPr>
              <p:cNvPr id="1664" name="Google Shape;1664;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8" name="Google Shape;1668;p32"/>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32"/>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32"/>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32"/>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32"/>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32"/>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4" name="Google Shape;1674;p32"/>
            <p:cNvGrpSpPr/>
            <p:nvPr/>
          </p:nvGrpSpPr>
          <p:grpSpPr>
            <a:xfrm>
              <a:off x="8490050" y="170875"/>
              <a:ext cx="175013" cy="27000"/>
              <a:chOff x="5662375" y="212375"/>
              <a:chExt cx="175013" cy="27000"/>
            </a:xfrm>
          </p:grpSpPr>
          <p:sp>
            <p:nvSpPr>
              <p:cNvPr id="1675" name="Google Shape;1675;p3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3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3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8" name="Google Shape;1678;p32"/>
            <p:cNvGrpSpPr/>
            <p:nvPr/>
          </p:nvGrpSpPr>
          <p:grpSpPr>
            <a:xfrm>
              <a:off x="8678350" y="1658000"/>
              <a:ext cx="175013" cy="27000"/>
              <a:chOff x="5662375" y="212375"/>
              <a:chExt cx="175013" cy="27000"/>
            </a:xfrm>
          </p:grpSpPr>
          <p:sp>
            <p:nvSpPr>
              <p:cNvPr id="1679" name="Google Shape;1679;p3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3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3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8" name="Shape 88"/>
        <p:cNvGrpSpPr/>
        <p:nvPr/>
      </p:nvGrpSpPr>
      <p:grpSpPr>
        <a:xfrm>
          <a:off x="0" y="0"/>
          <a:ext cx="0" cy="0"/>
          <a:chOff x="0" y="0"/>
          <a:chExt cx="0" cy="0"/>
        </a:xfrm>
      </p:grpSpPr>
      <p:sp>
        <p:nvSpPr>
          <p:cNvPr id="89" name="Google Shape;89;p5"/>
          <p:cNvSpPr txBox="1"/>
          <p:nvPr>
            <p:ph type="title"/>
          </p:nvPr>
        </p:nvSpPr>
        <p:spPr>
          <a:xfrm>
            <a:off x="5907024" y="356616"/>
            <a:ext cx="2615100" cy="576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90" name="Google Shape;90;p5"/>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91" name="Google Shape;91;p5"/>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92" name="Google Shape;92;p5"/>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93" name="Google Shape;93;p5"/>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94" name="Google Shape;94;p5"/>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95" name="Google Shape;95;p5"/>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96" name="Google Shape;96;p5"/>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97" name="Google Shape;97;p5"/>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98" name="Google Shape;98;p5"/>
          <p:cNvSpPr txBox="1"/>
          <p:nvPr>
            <p:ph idx="9" type="title"/>
          </p:nvPr>
        </p:nvSpPr>
        <p:spPr>
          <a:xfrm>
            <a:off x="813816" y="722376"/>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99" name="Google Shape;99;p5"/>
          <p:cNvSpPr txBox="1"/>
          <p:nvPr>
            <p:ph idx="13" type="title"/>
          </p:nvPr>
        </p:nvSpPr>
        <p:spPr>
          <a:xfrm>
            <a:off x="813816" y="1801368"/>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00" name="Google Shape;100;p5"/>
          <p:cNvSpPr txBox="1"/>
          <p:nvPr>
            <p:ph idx="14" type="title"/>
          </p:nvPr>
        </p:nvSpPr>
        <p:spPr>
          <a:xfrm>
            <a:off x="813816" y="2880360"/>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01" name="Google Shape;101;p5"/>
          <p:cNvSpPr txBox="1"/>
          <p:nvPr>
            <p:ph idx="15" type="title"/>
          </p:nvPr>
        </p:nvSpPr>
        <p:spPr>
          <a:xfrm>
            <a:off x="813816" y="3959352"/>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2" name="Shape 102"/>
        <p:cNvGrpSpPr/>
        <p:nvPr/>
      </p:nvGrpSpPr>
      <p:grpSpPr>
        <a:xfrm>
          <a:off x="0" y="0"/>
          <a:ext cx="0" cy="0"/>
          <a:chOff x="0" y="0"/>
          <a:chExt cx="0" cy="0"/>
        </a:xfrm>
      </p:grpSpPr>
      <p:sp>
        <p:nvSpPr>
          <p:cNvPr id="103" name="Google Shape;103;p6"/>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104" name="Google Shape;104;p6"/>
          <p:cNvGrpSpPr/>
          <p:nvPr/>
        </p:nvGrpSpPr>
        <p:grpSpPr>
          <a:xfrm>
            <a:off x="4484494" y="4433000"/>
            <a:ext cx="175013" cy="27000"/>
            <a:chOff x="5662375" y="212375"/>
            <a:chExt cx="175013" cy="27000"/>
          </a:xfrm>
        </p:grpSpPr>
        <p:sp>
          <p:nvSpPr>
            <p:cNvPr id="105" name="Google Shape;105;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 name="Google Shape;108;p6"/>
          <p:cNvSpPr txBox="1"/>
          <p:nvPr>
            <p:ph type="title"/>
          </p:nvPr>
        </p:nvSpPr>
        <p:spPr>
          <a:xfrm>
            <a:off x="2167128" y="2478024"/>
            <a:ext cx="48096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109" name="Google Shape;109;p6"/>
          <p:cNvGrpSpPr/>
          <p:nvPr/>
        </p:nvGrpSpPr>
        <p:grpSpPr>
          <a:xfrm>
            <a:off x="432850" y="0"/>
            <a:ext cx="8278300" cy="5165700"/>
            <a:chOff x="432850" y="0"/>
            <a:chExt cx="8278300" cy="5165700"/>
          </a:xfrm>
        </p:grpSpPr>
        <p:cxnSp>
          <p:nvCxnSpPr>
            <p:cNvPr id="110" name="Google Shape;110;p6"/>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111" name="Google Shape;111;p6"/>
            <p:cNvGrpSpPr/>
            <p:nvPr/>
          </p:nvGrpSpPr>
          <p:grpSpPr>
            <a:xfrm>
              <a:off x="8129350" y="4292175"/>
              <a:ext cx="581800" cy="582350"/>
              <a:chOff x="8064275" y="887850"/>
              <a:chExt cx="581800" cy="582350"/>
            </a:xfrm>
          </p:grpSpPr>
          <p:sp>
            <p:nvSpPr>
              <p:cNvPr id="112" name="Google Shape;112;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 name="Google Shape;118;p6"/>
            <p:cNvGrpSpPr/>
            <p:nvPr/>
          </p:nvGrpSpPr>
          <p:grpSpPr>
            <a:xfrm>
              <a:off x="8274238" y="3720600"/>
              <a:ext cx="292025" cy="292575"/>
              <a:chOff x="7353050" y="316275"/>
              <a:chExt cx="292025" cy="292575"/>
            </a:xfrm>
          </p:grpSpPr>
          <p:sp>
            <p:nvSpPr>
              <p:cNvPr id="119" name="Google Shape;119;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6"/>
            <p:cNvGrpSpPr/>
            <p:nvPr/>
          </p:nvGrpSpPr>
          <p:grpSpPr>
            <a:xfrm>
              <a:off x="8332763" y="3212475"/>
              <a:ext cx="175000" cy="175000"/>
              <a:chOff x="8792300" y="321275"/>
              <a:chExt cx="175000" cy="175000"/>
            </a:xfrm>
          </p:grpSpPr>
          <p:sp>
            <p:nvSpPr>
              <p:cNvPr id="124" name="Google Shape;124;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8" name="Google Shape;128;p6"/>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129" name="Google Shape;129;p6"/>
            <p:cNvGrpSpPr/>
            <p:nvPr/>
          </p:nvGrpSpPr>
          <p:grpSpPr>
            <a:xfrm rot="10800000">
              <a:off x="432850" y="291788"/>
              <a:ext cx="581800" cy="582350"/>
              <a:chOff x="8064275" y="887850"/>
              <a:chExt cx="581800" cy="582350"/>
            </a:xfrm>
          </p:grpSpPr>
          <p:sp>
            <p:nvSpPr>
              <p:cNvPr id="130" name="Google Shape;130;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 name="Google Shape;136;p6"/>
            <p:cNvGrpSpPr/>
            <p:nvPr/>
          </p:nvGrpSpPr>
          <p:grpSpPr>
            <a:xfrm rot="10800000">
              <a:off x="577738" y="1153138"/>
              <a:ext cx="292025" cy="292575"/>
              <a:chOff x="7353050" y="316275"/>
              <a:chExt cx="292025" cy="292575"/>
            </a:xfrm>
          </p:grpSpPr>
          <p:sp>
            <p:nvSpPr>
              <p:cNvPr id="137" name="Google Shape;137;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 name="Google Shape;141;p6"/>
            <p:cNvGrpSpPr/>
            <p:nvPr/>
          </p:nvGrpSpPr>
          <p:grpSpPr>
            <a:xfrm rot="10800000">
              <a:off x="636238" y="1778838"/>
              <a:ext cx="175000" cy="175000"/>
              <a:chOff x="8792300" y="321275"/>
              <a:chExt cx="175000" cy="175000"/>
            </a:xfrm>
          </p:grpSpPr>
          <p:sp>
            <p:nvSpPr>
              <p:cNvPr id="142" name="Google Shape;142;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 name="Google Shape;146;p6"/>
            <p:cNvGrpSpPr/>
            <p:nvPr/>
          </p:nvGrpSpPr>
          <p:grpSpPr>
            <a:xfrm>
              <a:off x="432850" y="2003163"/>
              <a:ext cx="175013" cy="27000"/>
              <a:chOff x="5662375" y="212375"/>
              <a:chExt cx="175013" cy="27000"/>
            </a:xfrm>
          </p:grpSpPr>
          <p:sp>
            <p:nvSpPr>
              <p:cNvPr id="147" name="Google Shape;147;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 name="Google Shape;150;p6"/>
            <p:cNvGrpSpPr/>
            <p:nvPr/>
          </p:nvGrpSpPr>
          <p:grpSpPr>
            <a:xfrm>
              <a:off x="788100" y="208488"/>
              <a:ext cx="175013" cy="27000"/>
              <a:chOff x="5662375" y="212375"/>
              <a:chExt cx="175013" cy="27000"/>
            </a:xfrm>
          </p:grpSpPr>
          <p:sp>
            <p:nvSpPr>
              <p:cNvPr id="151" name="Google Shape;151;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 name="Google Shape;154;p6"/>
            <p:cNvGrpSpPr/>
            <p:nvPr/>
          </p:nvGrpSpPr>
          <p:grpSpPr>
            <a:xfrm>
              <a:off x="8129350" y="4988725"/>
              <a:ext cx="175013" cy="27000"/>
              <a:chOff x="5662375" y="212375"/>
              <a:chExt cx="175013" cy="27000"/>
            </a:xfrm>
          </p:grpSpPr>
          <p:sp>
            <p:nvSpPr>
              <p:cNvPr id="155" name="Google Shape;155;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 name="Google Shape;158;p6"/>
            <p:cNvGrpSpPr/>
            <p:nvPr/>
          </p:nvGrpSpPr>
          <p:grpSpPr>
            <a:xfrm>
              <a:off x="8497550" y="3429425"/>
              <a:ext cx="175013" cy="27000"/>
              <a:chOff x="5662375" y="212375"/>
              <a:chExt cx="175013" cy="27000"/>
            </a:xfrm>
          </p:grpSpPr>
          <p:sp>
            <p:nvSpPr>
              <p:cNvPr id="159" name="Google Shape;159;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2" name="Google Shape;162;p6"/>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163" name="Google Shape;163;p6"/>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164" name="Google Shape;164;p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168" name="Shape 168"/>
        <p:cNvGrpSpPr/>
        <p:nvPr/>
      </p:nvGrpSpPr>
      <p:grpSpPr>
        <a:xfrm>
          <a:off x="0" y="0"/>
          <a:ext cx="0" cy="0"/>
          <a:chOff x="0" y="0"/>
          <a:chExt cx="0" cy="0"/>
        </a:xfrm>
      </p:grpSpPr>
      <p:sp>
        <p:nvSpPr>
          <p:cNvPr id="169" name="Google Shape;169;p7"/>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70" name="Google Shape;170;p7"/>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71" name="Google Shape;171;p7"/>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72" name="Google Shape;172;p7"/>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73" name="Google Shape;173;p7"/>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74" name="Google Shape;174;p7"/>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75" name="Google Shape;175;p7"/>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176" name="Google Shape;176;p7"/>
          <p:cNvGrpSpPr/>
          <p:nvPr/>
        </p:nvGrpSpPr>
        <p:grpSpPr>
          <a:xfrm>
            <a:off x="261711" y="-1158"/>
            <a:ext cx="8550327" cy="3981600"/>
            <a:chOff x="261711" y="-1158"/>
            <a:chExt cx="8550327" cy="3981600"/>
          </a:xfrm>
        </p:grpSpPr>
        <p:cxnSp>
          <p:nvCxnSpPr>
            <p:cNvPr id="177" name="Google Shape;177;p7"/>
            <p:cNvCxnSpPr/>
            <p:nvPr/>
          </p:nvCxnSpPr>
          <p:spPr>
            <a:xfrm>
              <a:off x="515925" y="-1158"/>
              <a:ext cx="0" cy="3981600"/>
            </a:xfrm>
            <a:prstGeom prst="straightConnector1">
              <a:avLst/>
            </a:prstGeom>
            <a:noFill/>
            <a:ln cap="flat" cmpd="sng" w="9525">
              <a:solidFill>
                <a:schemeClr val="dk1"/>
              </a:solidFill>
              <a:prstDash val="solid"/>
              <a:round/>
              <a:headEnd len="sm" w="sm" type="none"/>
              <a:tailEnd len="sm" w="sm" type="none"/>
            </a:ln>
          </p:spPr>
        </p:cxnSp>
        <p:cxnSp>
          <p:nvCxnSpPr>
            <p:cNvPr id="178" name="Google Shape;178;p7"/>
            <p:cNvCxnSpPr/>
            <p:nvPr/>
          </p:nvCxnSpPr>
          <p:spPr>
            <a:xfrm>
              <a:off x="8666025" y="-1158"/>
              <a:ext cx="0" cy="1902000"/>
            </a:xfrm>
            <a:prstGeom prst="straightConnector1">
              <a:avLst/>
            </a:prstGeom>
            <a:noFill/>
            <a:ln cap="flat" cmpd="sng" w="9525">
              <a:solidFill>
                <a:schemeClr val="dk1"/>
              </a:solidFill>
              <a:prstDash val="solid"/>
              <a:round/>
              <a:headEnd len="sm" w="sm" type="none"/>
              <a:tailEnd len="sm" w="sm" type="none"/>
            </a:ln>
          </p:spPr>
        </p:cxnSp>
        <p:grpSp>
          <p:nvGrpSpPr>
            <p:cNvPr id="179" name="Google Shape;179;p7"/>
            <p:cNvGrpSpPr/>
            <p:nvPr/>
          </p:nvGrpSpPr>
          <p:grpSpPr>
            <a:xfrm rot="10800000">
              <a:off x="343275" y="3300779"/>
              <a:ext cx="344736" cy="345385"/>
              <a:chOff x="7353050" y="316275"/>
              <a:chExt cx="292025" cy="292575"/>
            </a:xfrm>
          </p:grpSpPr>
          <p:sp>
            <p:nvSpPr>
              <p:cNvPr id="180" name="Google Shape;180;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7"/>
            <p:cNvGrpSpPr/>
            <p:nvPr/>
          </p:nvGrpSpPr>
          <p:grpSpPr>
            <a:xfrm rot="10800000">
              <a:off x="8520013" y="714742"/>
              <a:ext cx="292025" cy="292575"/>
              <a:chOff x="7353050" y="316275"/>
              <a:chExt cx="292025" cy="292575"/>
            </a:xfrm>
          </p:grpSpPr>
          <p:sp>
            <p:nvSpPr>
              <p:cNvPr id="185" name="Google Shape;185;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 name="Google Shape;189;p7"/>
            <p:cNvGrpSpPr/>
            <p:nvPr/>
          </p:nvGrpSpPr>
          <p:grpSpPr>
            <a:xfrm rot="10800000">
              <a:off x="261711" y="465077"/>
              <a:ext cx="507562" cy="507984"/>
              <a:chOff x="8064275" y="887850"/>
              <a:chExt cx="581800" cy="582350"/>
            </a:xfrm>
          </p:grpSpPr>
          <p:sp>
            <p:nvSpPr>
              <p:cNvPr id="190" name="Google Shape;190;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196" name="Shape 196"/>
        <p:cNvGrpSpPr/>
        <p:nvPr/>
      </p:nvGrpSpPr>
      <p:grpSpPr>
        <a:xfrm>
          <a:off x="0" y="0"/>
          <a:ext cx="0" cy="0"/>
          <a:chOff x="0" y="0"/>
          <a:chExt cx="0" cy="0"/>
        </a:xfrm>
      </p:grpSpPr>
      <p:sp>
        <p:nvSpPr>
          <p:cNvPr id="197" name="Google Shape;197;p8"/>
          <p:cNvSpPr txBox="1"/>
          <p:nvPr>
            <p:ph type="title"/>
          </p:nvPr>
        </p:nvSpPr>
        <p:spPr>
          <a:xfrm>
            <a:off x="1568775" y="442350"/>
            <a:ext cx="6006300" cy="59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98" name="Google Shape;198;p8"/>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99" name="Google Shape;199;p8"/>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200" name="Google Shape;200;p8"/>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01" name="Google Shape;201;p8"/>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202" name="Google Shape;202;p8"/>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03" name="Google Shape;203;p8"/>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204" name="Google Shape;204;p8"/>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05" name="Google Shape;205;p8"/>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206" name="Google Shape;206;p8"/>
          <p:cNvCxnSpPr/>
          <p:nvPr/>
        </p:nvCxnSpPr>
        <p:spPr>
          <a:xfrm rot="10800000">
            <a:off x="8109000" y="501275"/>
            <a:ext cx="737700" cy="737700"/>
          </a:xfrm>
          <a:prstGeom prst="straightConnector1">
            <a:avLst/>
          </a:prstGeom>
          <a:noFill/>
          <a:ln cap="flat" cmpd="sng" w="9525">
            <a:solidFill>
              <a:schemeClr val="dk1"/>
            </a:solidFill>
            <a:prstDash val="solid"/>
            <a:round/>
            <a:headEnd len="sm" w="sm" type="none"/>
            <a:tailEnd len="sm" w="sm" type="none"/>
          </a:ln>
        </p:spPr>
      </p:cxnSp>
      <p:cxnSp>
        <p:nvCxnSpPr>
          <p:cNvPr id="207" name="Google Shape;207;p8"/>
          <p:cNvCxnSpPr/>
          <p:nvPr/>
        </p:nvCxnSpPr>
        <p:spPr>
          <a:xfrm>
            <a:off x="582475" y="282188"/>
            <a:ext cx="1212900" cy="422700"/>
          </a:xfrm>
          <a:prstGeom prst="straightConnector1">
            <a:avLst/>
          </a:prstGeom>
          <a:noFill/>
          <a:ln cap="flat" cmpd="sng" w="9525">
            <a:solidFill>
              <a:schemeClr val="dk1"/>
            </a:solidFill>
            <a:prstDash val="solid"/>
            <a:round/>
            <a:headEnd len="sm" w="sm" type="none"/>
            <a:tailEnd len="sm" w="sm" type="none"/>
          </a:ln>
        </p:spPr>
      </p:cxnSp>
      <p:cxnSp>
        <p:nvCxnSpPr>
          <p:cNvPr id="208" name="Google Shape;208;p8"/>
          <p:cNvCxnSpPr/>
          <p:nvPr/>
        </p:nvCxnSpPr>
        <p:spPr>
          <a:xfrm flipH="1" rot="10800000">
            <a:off x="0" y="274188"/>
            <a:ext cx="582600" cy="654300"/>
          </a:xfrm>
          <a:prstGeom prst="straightConnector1">
            <a:avLst/>
          </a:prstGeom>
          <a:noFill/>
          <a:ln cap="flat" cmpd="sng" w="9525">
            <a:solidFill>
              <a:schemeClr val="dk1"/>
            </a:solidFill>
            <a:prstDash val="solid"/>
            <a:round/>
            <a:headEnd len="sm" w="sm" type="none"/>
            <a:tailEnd len="sm" w="sm" type="none"/>
          </a:ln>
        </p:spPr>
      </p:cxnSp>
      <p:grpSp>
        <p:nvGrpSpPr>
          <p:cNvPr id="209" name="Google Shape;209;p8"/>
          <p:cNvGrpSpPr/>
          <p:nvPr/>
        </p:nvGrpSpPr>
        <p:grpSpPr>
          <a:xfrm flipH="1">
            <a:off x="423750" y="125363"/>
            <a:ext cx="292025" cy="292575"/>
            <a:chOff x="7353050" y="316275"/>
            <a:chExt cx="292025" cy="292575"/>
          </a:xfrm>
        </p:grpSpPr>
        <p:sp>
          <p:nvSpPr>
            <p:cNvPr id="210" name="Google Shape;210;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 name="Google Shape;214;p8"/>
          <p:cNvGrpSpPr/>
          <p:nvPr/>
        </p:nvGrpSpPr>
        <p:grpSpPr>
          <a:xfrm>
            <a:off x="1638739" y="558163"/>
            <a:ext cx="293111" cy="293388"/>
            <a:chOff x="3164039" y="430875"/>
            <a:chExt cx="293111" cy="293388"/>
          </a:xfrm>
        </p:grpSpPr>
        <p:sp>
          <p:nvSpPr>
            <p:cNvPr id="215" name="Google Shape;215;p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 name="Google Shape;221;p8"/>
          <p:cNvGrpSpPr/>
          <p:nvPr/>
        </p:nvGrpSpPr>
        <p:grpSpPr>
          <a:xfrm>
            <a:off x="1591750" y="362600"/>
            <a:ext cx="175013" cy="27000"/>
            <a:chOff x="5662375" y="212375"/>
            <a:chExt cx="175013" cy="27000"/>
          </a:xfrm>
        </p:grpSpPr>
        <p:sp>
          <p:nvSpPr>
            <p:cNvPr id="222" name="Google Shape;222;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5" name="Google Shape;225;p8"/>
          <p:cNvCxnSpPr/>
          <p:nvPr/>
        </p:nvCxnSpPr>
        <p:spPr>
          <a:xfrm flipH="1">
            <a:off x="8151325" y="6875"/>
            <a:ext cx="1002600" cy="494400"/>
          </a:xfrm>
          <a:prstGeom prst="straightConnector1">
            <a:avLst/>
          </a:prstGeom>
          <a:noFill/>
          <a:ln cap="flat" cmpd="sng" w="9525">
            <a:solidFill>
              <a:schemeClr val="dk1"/>
            </a:solidFill>
            <a:prstDash val="solid"/>
            <a:round/>
            <a:headEnd len="sm" w="sm" type="none"/>
            <a:tailEnd len="sm" w="sm" type="none"/>
          </a:ln>
        </p:spPr>
      </p:cxnSp>
      <p:grpSp>
        <p:nvGrpSpPr>
          <p:cNvPr id="226" name="Google Shape;226;p8"/>
          <p:cNvGrpSpPr/>
          <p:nvPr/>
        </p:nvGrpSpPr>
        <p:grpSpPr>
          <a:xfrm>
            <a:off x="7823875" y="202375"/>
            <a:ext cx="581800" cy="582350"/>
            <a:chOff x="8064275" y="887850"/>
            <a:chExt cx="581800" cy="582350"/>
          </a:xfrm>
        </p:grpSpPr>
        <p:sp>
          <p:nvSpPr>
            <p:cNvPr id="227" name="Google Shape;227;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 name="Google Shape;233;p8"/>
          <p:cNvGrpSpPr/>
          <p:nvPr/>
        </p:nvGrpSpPr>
        <p:grpSpPr>
          <a:xfrm flipH="1">
            <a:off x="8698650" y="1117488"/>
            <a:ext cx="292025" cy="292575"/>
            <a:chOff x="7353050" y="316275"/>
            <a:chExt cx="292025" cy="292575"/>
          </a:xfrm>
        </p:grpSpPr>
        <p:sp>
          <p:nvSpPr>
            <p:cNvPr id="234" name="Google Shape;234;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 name="Google Shape;238;p8"/>
          <p:cNvGrpSpPr/>
          <p:nvPr/>
        </p:nvGrpSpPr>
        <p:grpSpPr>
          <a:xfrm>
            <a:off x="8678350" y="1581800"/>
            <a:ext cx="175013" cy="27000"/>
            <a:chOff x="5662375" y="212375"/>
            <a:chExt cx="175013" cy="27000"/>
          </a:xfrm>
        </p:grpSpPr>
        <p:sp>
          <p:nvSpPr>
            <p:cNvPr id="239" name="Google Shape;239;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2" name="Shape 242"/>
        <p:cNvGrpSpPr/>
        <p:nvPr/>
      </p:nvGrpSpPr>
      <p:grpSpPr>
        <a:xfrm>
          <a:off x="0" y="0"/>
          <a:ext cx="0" cy="0"/>
          <a:chOff x="0" y="0"/>
          <a:chExt cx="0" cy="0"/>
        </a:xfrm>
      </p:grpSpPr>
      <p:sp>
        <p:nvSpPr>
          <p:cNvPr id="243" name="Google Shape;243;p9"/>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9pPr>
          </a:lstStyle>
          <a:p/>
        </p:txBody>
      </p:sp>
      <p:sp>
        <p:nvSpPr>
          <p:cNvPr id="244" name="Google Shape;244;p9"/>
          <p:cNvSpPr txBox="1"/>
          <p:nvPr>
            <p:ph type="title"/>
          </p:nvPr>
        </p:nvSpPr>
        <p:spPr>
          <a:xfrm>
            <a:off x="804672" y="3319272"/>
            <a:ext cx="3291900" cy="40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245" name="Google Shape;245;p9"/>
          <p:cNvCxnSpPr/>
          <p:nvPr/>
        </p:nvCxnSpPr>
        <p:spPr>
          <a:xfrm>
            <a:off x="1645925" y="523125"/>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246" name="Google Shape;246;p9"/>
          <p:cNvCxnSpPr/>
          <p:nvPr/>
        </p:nvCxnSpPr>
        <p:spPr>
          <a:xfrm flipH="1" rot="10800000">
            <a:off x="803050" y="529675"/>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247" name="Google Shape;247;p9"/>
          <p:cNvCxnSpPr/>
          <p:nvPr/>
        </p:nvCxnSpPr>
        <p:spPr>
          <a:xfrm>
            <a:off x="0" y="65200"/>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248" name="Google Shape;248;p9"/>
          <p:cNvGrpSpPr/>
          <p:nvPr/>
        </p:nvGrpSpPr>
        <p:grpSpPr>
          <a:xfrm flipH="1">
            <a:off x="499400" y="959675"/>
            <a:ext cx="581800" cy="582350"/>
            <a:chOff x="8064275" y="887850"/>
            <a:chExt cx="581800" cy="582350"/>
          </a:xfrm>
        </p:grpSpPr>
        <p:sp>
          <p:nvSpPr>
            <p:cNvPr id="249" name="Google Shape;249;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5" name="Google Shape;255;p9"/>
          <p:cNvGrpSpPr/>
          <p:nvPr/>
        </p:nvGrpSpPr>
        <p:grpSpPr>
          <a:xfrm flipH="1">
            <a:off x="1500400" y="388100"/>
            <a:ext cx="292025" cy="292575"/>
            <a:chOff x="7353050" y="316275"/>
            <a:chExt cx="292025" cy="292575"/>
          </a:xfrm>
        </p:grpSpPr>
        <p:sp>
          <p:nvSpPr>
            <p:cNvPr id="256" name="Google Shape;256;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0" name="Google Shape;260;p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6" name="Google Shape;266;p9"/>
          <p:cNvGrpSpPr/>
          <p:nvPr/>
        </p:nvGrpSpPr>
        <p:grpSpPr>
          <a:xfrm flipH="1">
            <a:off x="3527112" y="361100"/>
            <a:ext cx="175013" cy="27000"/>
            <a:chOff x="5662375" y="212375"/>
            <a:chExt cx="175013" cy="27000"/>
          </a:xfrm>
        </p:grpSpPr>
        <p:sp>
          <p:nvSpPr>
            <p:cNvPr id="267" name="Google Shape;267;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 name="Google Shape;270;p9"/>
          <p:cNvGrpSpPr/>
          <p:nvPr/>
        </p:nvGrpSpPr>
        <p:grpSpPr>
          <a:xfrm flipH="1">
            <a:off x="480412" y="242700"/>
            <a:ext cx="175013" cy="27000"/>
            <a:chOff x="5662375" y="212375"/>
            <a:chExt cx="175013" cy="27000"/>
          </a:xfrm>
        </p:grpSpPr>
        <p:sp>
          <p:nvSpPr>
            <p:cNvPr id="271" name="Google Shape;271;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 name="Google Shape;274;p9"/>
          <p:cNvGrpSpPr/>
          <p:nvPr/>
        </p:nvGrpSpPr>
        <p:grpSpPr>
          <a:xfrm flipH="1">
            <a:off x="901712" y="1653625"/>
            <a:ext cx="175013" cy="27000"/>
            <a:chOff x="5662375" y="212375"/>
            <a:chExt cx="175013" cy="27000"/>
          </a:xfrm>
        </p:grpSpPr>
        <p:sp>
          <p:nvSpPr>
            <p:cNvPr id="275" name="Google Shape;275;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78" name="Google Shape;278;p9"/>
          <p:cNvCxnSpPr/>
          <p:nvPr/>
        </p:nvCxnSpPr>
        <p:spPr>
          <a:xfrm>
            <a:off x="791400" y="42124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279" name="Google Shape;279;p9"/>
          <p:cNvCxnSpPr/>
          <p:nvPr/>
        </p:nvCxnSpPr>
        <p:spPr>
          <a:xfrm flipH="1" rot="10800000">
            <a:off x="0" y="42204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280" name="Google Shape;280;p9"/>
          <p:cNvGrpSpPr/>
          <p:nvPr/>
        </p:nvGrpSpPr>
        <p:grpSpPr>
          <a:xfrm rot="10800000">
            <a:off x="499400" y="3940925"/>
            <a:ext cx="581800" cy="582350"/>
            <a:chOff x="8064275" y="887850"/>
            <a:chExt cx="581800" cy="582350"/>
          </a:xfrm>
        </p:grpSpPr>
        <p:sp>
          <p:nvSpPr>
            <p:cNvPr id="281" name="Google Shape;281;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 name="Google Shape;287;p9"/>
          <p:cNvGrpSpPr/>
          <p:nvPr/>
        </p:nvGrpSpPr>
        <p:grpSpPr>
          <a:xfrm rot="10800000">
            <a:off x="1819575" y="4586750"/>
            <a:ext cx="292025" cy="292575"/>
            <a:chOff x="7353050" y="316275"/>
            <a:chExt cx="292025" cy="292575"/>
          </a:xfrm>
        </p:grpSpPr>
        <p:sp>
          <p:nvSpPr>
            <p:cNvPr id="288" name="Google Shape;288;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 name="Google Shape;292;p9"/>
          <p:cNvGrpSpPr/>
          <p:nvPr/>
        </p:nvGrpSpPr>
        <p:grpSpPr>
          <a:xfrm rot="10800000">
            <a:off x="212525" y="4645550"/>
            <a:ext cx="175000" cy="175000"/>
            <a:chOff x="8792300" y="321275"/>
            <a:chExt cx="175000" cy="175000"/>
          </a:xfrm>
        </p:grpSpPr>
        <p:sp>
          <p:nvSpPr>
            <p:cNvPr id="293" name="Google Shape;293;p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7" name="Google Shape;297;p9"/>
          <p:cNvGrpSpPr/>
          <p:nvPr/>
        </p:nvGrpSpPr>
        <p:grpSpPr>
          <a:xfrm rot="10800000">
            <a:off x="480412" y="4852325"/>
            <a:ext cx="175013" cy="27000"/>
            <a:chOff x="5662375" y="212375"/>
            <a:chExt cx="175013" cy="27000"/>
          </a:xfrm>
        </p:grpSpPr>
        <p:sp>
          <p:nvSpPr>
            <p:cNvPr id="298" name="Google Shape;298;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1" name="Google Shape;301;p9"/>
          <p:cNvGrpSpPr/>
          <p:nvPr/>
        </p:nvGrpSpPr>
        <p:grpSpPr>
          <a:xfrm rot="10800000">
            <a:off x="1054112" y="3898600"/>
            <a:ext cx="175013" cy="27000"/>
            <a:chOff x="5662375" y="212375"/>
            <a:chExt cx="175013" cy="27000"/>
          </a:xfrm>
        </p:grpSpPr>
        <p:sp>
          <p:nvSpPr>
            <p:cNvPr id="302" name="Google Shape;302;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5" name="Shape 305"/>
        <p:cNvGrpSpPr/>
        <p:nvPr/>
      </p:nvGrpSpPr>
      <p:grpSpPr>
        <a:xfrm>
          <a:off x="0" y="0"/>
          <a:ext cx="0" cy="0"/>
          <a:chOff x="0" y="0"/>
          <a:chExt cx="0" cy="0"/>
        </a:xfrm>
      </p:grpSpPr>
      <p:grpSp>
        <p:nvGrpSpPr>
          <p:cNvPr id="306" name="Google Shape;306;p10"/>
          <p:cNvGrpSpPr/>
          <p:nvPr/>
        </p:nvGrpSpPr>
        <p:grpSpPr>
          <a:xfrm>
            <a:off x="1349626" y="598417"/>
            <a:ext cx="6453730" cy="3631136"/>
            <a:chOff x="365750" y="1285025"/>
            <a:chExt cx="6934275" cy="3315500"/>
          </a:xfrm>
        </p:grpSpPr>
        <p:sp>
          <p:nvSpPr>
            <p:cNvPr id="307" name="Google Shape;307;p10"/>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0"/>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9" name="Google Shape;309;p10"/>
          <p:cNvSpPr txBox="1"/>
          <p:nvPr>
            <p:ph type="title"/>
          </p:nvPr>
        </p:nvSpPr>
        <p:spPr>
          <a:xfrm>
            <a:off x="2624328" y="1620753"/>
            <a:ext cx="3904500" cy="190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3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310" name="Google Shape;310;p10"/>
          <p:cNvGrpSpPr/>
          <p:nvPr/>
        </p:nvGrpSpPr>
        <p:grpSpPr>
          <a:xfrm>
            <a:off x="-6867" y="-6625"/>
            <a:ext cx="9152342" cy="5102050"/>
            <a:chOff x="-6867" y="-6625"/>
            <a:chExt cx="9152342" cy="5102050"/>
          </a:xfrm>
        </p:grpSpPr>
        <p:cxnSp>
          <p:nvCxnSpPr>
            <p:cNvPr id="311" name="Google Shape;311;p10"/>
            <p:cNvCxnSpPr/>
            <p:nvPr/>
          </p:nvCxnSpPr>
          <p:spPr>
            <a:xfrm>
              <a:off x="2904283" y="4513075"/>
              <a:ext cx="1133100" cy="306300"/>
            </a:xfrm>
            <a:prstGeom prst="straightConnector1">
              <a:avLst/>
            </a:prstGeom>
            <a:noFill/>
            <a:ln cap="flat" cmpd="sng" w="9525">
              <a:solidFill>
                <a:schemeClr val="dk1"/>
              </a:solidFill>
              <a:prstDash val="solid"/>
              <a:round/>
              <a:headEnd len="sm" w="sm" type="none"/>
              <a:tailEnd len="sm" w="sm" type="none"/>
            </a:ln>
          </p:spPr>
        </p:cxnSp>
        <p:cxnSp>
          <p:nvCxnSpPr>
            <p:cNvPr id="312" name="Google Shape;312;p10"/>
            <p:cNvCxnSpPr/>
            <p:nvPr/>
          </p:nvCxnSpPr>
          <p:spPr>
            <a:xfrm flipH="1" rot="10800000">
              <a:off x="1562083" y="4492325"/>
              <a:ext cx="1342200" cy="315300"/>
            </a:xfrm>
            <a:prstGeom prst="straightConnector1">
              <a:avLst/>
            </a:prstGeom>
            <a:noFill/>
            <a:ln cap="flat" cmpd="sng" w="9525">
              <a:solidFill>
                <a:schemeClr val="dk1"/>
              </a:solidFill>
              <a:prstDash val="solid"/>
              <a:round/>
              <a:headEnd len="sm" w="sm" type="none"/>
              <a:tailEnd len="sm" w="sm" type="none"/>
            </a:ln>
          </p:spPr>
        </p:cxnSp>
        <p:cxnSp>
          <p:nvCxnSpPr>
            <p:cNvPr id="313" name="Google Shape;313;p10"/>
            <p:cNvCxnSpPr/>
            <p:nvPr/>
          </p:nvCxnSpPr>
          <p:spPr>
            <a:xfrm>
              <a:off x="259558" y="4408000"/>
              <a:ext cx="1332000" cy="392100"/>
            </a:xfrm>
            <a:prstGeom prst="straightConnector1">
              <a:avLst/>
            </a:prstGeom>
            <a:noFill/>
            <a:ln cap="flat" cmpd="sng" w="9525">
              <a:solidFill>
                <a:schemeClr val="dk1"/>
              </a:solidFill>
              <a:prstDash val="solid"/>
              <a:round/>
              <a:headEnd len="sm" w="sm" type="none"/>
              <a:tailEnd len="sm" w="sm" type="none"/>
            </a:ln>
          </p:spPr>
        </p:cxnSp>
        <p:cxnSp>
          <p:nvCxnSpPr>
            <p:cNvPr id="314" name="Google Shape;314;p10"/>
            <p:cNvCxnSpPr/>
            <p:nvPr/>
          </p:nvCxnSpPr>
          <p:spPr>
            <a:xfrm>
              <a:off x="-6867" y="3993550"/>
              <a:ext cx="273900" cy="407100"/>
            </a:xfrm>
            <a:prstGeom prst="straightConnector1">
              <a:avLst/>
            </a:prstGeom>
            <a:noFill/>
            <a:ln cap="flat" cmpd="sng" w="9525">
              <a:solidFill>
                <a:schemeClr val="dk1"/>
              </a:solidFill>
              <a:prstDash val="solid"/>
              <a:round/>
              <a:headEnd len="sm" w="sm" type="none"/>
              <a:tailEnd len="sm" w="sm" type="none"/>
            </a:ln>
          </p:spPr>
        </p:cxnSp>
        <p:grpSp>
          <p:nvGrpSpPr>
            <p:cNvPr id="315" name="Google Shape;315;p10"/>
            <p:cNvGrpSpPr/>
            <p:nvPr/>
          </p:nvGrpSpPr>
          <p:grpSpPr>
            <a:xfrm flipH="1">
              <a:off x="1278333" y="4513075"/>
              <a:ext cx="581800" cy="582350"/>
              <a:chOff x="8064275" y="887850"/>
              <a:chExt cx="581800" cy="582350"/>
            </a:xfrm>
          </p:grpSpPr>
          <p:sp>
            <p:nvSpPr>
              <p:cNvPr id="316" name="Google Shape;316;p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2" name="Google Shape;322;p10"/>
            <p:cNvGrpSpPr/>
            <p:nvPr/>
          </p:nvGrpSpPr>
          <p:grpSpPr>
            <a:xfrm flipH="1">
              <a:off x="2747608" y="4340463"/>
              <a:ext cx="292025" cy="292575"/>
              <a:chOff x="7353050" y="316275"/>
              <a:chExt cx="292025" cy="292575"/>
            </a:xfrm>
          </p:grpSpPr>
          <p:sp>
            <p:nvSpPr>
              <p:cNvPr id="323" name="Google Shape;323;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7" name="Google Shape;327;p10"/>
            <p:cNvGrpSpPr/>
            <p:nvPr/>
          </p:nvGrpSpPr>
          <p:grpSpPr>
            <a:xfrm flipH="1">
              <a:off x="171308" y="4315025"/>
              <a:ext cx="175000" cy="175000"/>
              <a:chOff x="8792300" y="321275"/>
              <a:chExt cx="175000" cy="175000"/>
            </a:xfrm>
          </p:grpSpPr>
          <p:sp>
            <p:nvSpPr>
              <p:cNvPr id="328" name="Google Shape;328;p1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 name="Google Shape;332;p10"/>
            <p:cNvGrpSpPr/>
            <p:nvPr/>
          </p:nvGrpSpPr>
          <p:grpSpPr>
            <a:xfrm>
              <a:off x="3873197" y="4657550"/>
              <a:ext cx="293111" cy="293388"/>
              <a:chOff x="3164039" y="430875"/>
              <a:chExt cx="293111" cy="293388"/>
            </a:xfrm>
          </p:grpSpPr>
          <p:sp>
            <p:nvSpPr>
              <p:cNvPr id="333" name="Google Shape;333;p1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 name="Google Shape;339;p10"/>
            <p:cNvGrpSpPr/>
            <p:nvPr/>
          </p:nvGrpSpPr>
          <p:grpSpPr>
            <a:xfrm flipH="1">
              <a:off x="242270" y="4142425"/>
              <a:ext cx="175013" cy="27000"/>
              <a:chOff x="5662375" y="212375"/>
              <a:chExt cx="175013" cy="27000"/>
            </a:xfrm>
          </p:grpSpPr>
          <p:sp>
            <p:nvSpPr>
              <p:cNvPr id="340" name="Google Shape;340;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43" name="Google Shape;343;p10"/>
            <p:cNvCxnSpPr/>
            <p:nvPr/>
          </p:nvCxnSpPr>
          <p:spPr>
            <a:xfrm rot="10800000">
              <a:off x="5995050" y="226600"/>
              <a:ext cx="1504500" cy="224700"/>
            </a:xfrm>
            <a:prstGeom prst="straightConnector1">
              <a:avLst/>
            </a:prstGeom>
            <a:noFill/>
            <a:ln cap="flat" cmpd="sng" w="9525">
              <a:solidFill>
                <a:schemeClr val="dk1"/>
              </a:solidFill>
              <a:prstDash val="solid"/>
              <a:round/>
              <a:headEnd len="sm" w="sm" type="none"/>
              <a:tailEnd len="sm" w="sm" type="none"/>
            </a:ln>
          </p:spPr>
        </p:cxnSp>
        <p:cxnSp>
          <p:nvCxnSpPr>
            <p:cNvPr id="344" name="Google Shape;344;p10"/>
            <p:cNvCxnSpPr/>
            <p:nvPr/>
          </p:nvCxnSpPr>
          <p:spPr>
            <a:xfrm rot="10800000">
              <a:off x="7512925" y="45785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345" name="Google Shape;345;p10"/>
            <p:cNvCxnSpPr/>
            <p:nvPr/>
          </p:nvCxnSpPr>
          <p:spPr>
            <a:xfrm flipH="1">
              <a:off x="8348975" y="-6625"/>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346" name="Google Shape;346;p10"/>
            <p:cNvGrpSpPr/>
            <p:nvPr/>
          </p:nvGrpSpPr>
          <p:grpSpPr>
            <a:xfrm>
              <a:off x="8064275" y="1040250"/>
              <a:ext cx="581800" cy="582350"/>
              <a:chOff x="8064275" y="887850"/>
              <a:chExt cx="581800" cy="582350"/>
            </a:xfrm>
          </p:grpSpPr>
          <p:sp>
            <p:nvSpPr>
              <p:cNvPr id="347" name="Google Shape;347;p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3" name="Google Shape;353;p10"/>
            <p:cNvGrpSpPr/>
            <p:nvPr/>
          </p:nvGrpSpPr>
          <p:grpSpPr>
            <a:xfrm>
              <a:off x="7353050" y="316275"/>
              <a:ext cx="292025" cy="292575"/>
              <a:chOff x="7353050" y="316275"/>
              <a:chExt cx="292025" cy="292575"/>
            </a:xfrm>
          </p:grpSpPr>
          <p:sp>
            <p:nvSpPr>
              <p:cNvPr id="354" name="Google Shape;354;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8" name="Google Shape;358;p10"/>
            <p:cNvGrpSpPr/>
            <p:nvPr/>
          </p:nvGrpSpPr>
          <p:grpSpPr>
            <a:xfrm>
              <a:off x="8792300" y="321275"/>
              <a:ext cx="175000" cy="175000"/>
              <a:chOff x="8792300" y="321275"/>
              <a:chExt cx="175000" cy="175000"/>
            </a:xfrm>
          </p:grpSpPr>
          <p:sp>
            <p:nvSpPr>
              <p:cNvPr id="359" name="Google Shape;359;p1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3" name="Google Shape;363;p10"/>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0"/>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0"/>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0"/>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0"/>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0"/>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9" name="Google Shape;369;p10"/>
            <p:cNvGrpSpPr/>
            <p:nvPr/>
          </p:nvGrpSpPr>
          <p:grpSpPr>
            <a:xfrm>
              <a:off x="8490050" y="170875"/>
              <a:ext cx="175013" cy="27000"/>
              <a:chOff x="5662375" y="212375"/>
              <a:chExt cx="175013" cy="27000"/>
            </a:xfrm>
          </p:grpSpPr>
          <p:sp>
            <p:nvSpPr>
              <p:cNvPr id="370" name="Google Shape;370;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3" name="Google Shape;373;p10"/>
            <p:cNvGrpSpPr/>
            <p:nvPr/>
          </p:nvGrpSpPr>
          <p:grpSpPr>
            <a:xfrm>
              <a:off x="8678350" y="1658000"/>
              <a:ext cx="175013" cy="27000"/>
              <a:chOff x="5662375" y="212375"/>
              <a:chExt cx="175013" cy="27000"/>
            </a:xfrm>
          </p:grpSpPr>
          <p:sp>
            <p:nvSpPr>
              <p:cNvPr id="374" name="Google Shape;374;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1pPr>
            <a:lvl2pPr lvl="1"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2pPr>
            <a:lvl3pPr lvl="2"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3pPr>
            <a:lvl4pPr lvl="3"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4pPr>
            <a:lvl5pPr lvl="4"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5pPr>
            <a:lvl6pPr lvl="5"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6pPr>
            <a:lvl7pPr lvl="6"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7pPr>
            <a:lvl8pPr lvl="7"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8pPr>
            <a:lvl9pPr lvl="8"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grpSp>
        <p:nvGrpSpPr>
          <p:cNvPr id="1686" name="Google Shape;1686;p33"/>
          <p:cNvGrpSpPr/>
          <p:nvPr/>
        </p:nvGrpSpPr>
        <p:grpSpPr>
          <a:xfrm>
            <a:off x="0" y="2094647"/>
            <a:ext cx="4499929" cy="3048857"/>
            <a:chOff x="469775" y="238125"/>
            <a:chExt cx="6679425" cy="5229600"/>
          </a:xfrm>
        </p:grpSpPr>
        <p:sp>
          <p:nvSpPr>
            <p:cNvPr id="1687" name="Google Shape;1687;p33"/>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33"/>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33"/>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33"/>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33"/>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33"/>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33"/>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33"/>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33"/>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33"/>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33"/>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33"/>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33"/>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33"/>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33"/>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33"/>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33"/>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33"/>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33"/>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33"/>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33"/>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33"/>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33"/>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33"/>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33"/>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33"/>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33"/>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33"/>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33"/>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33"/>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33"/>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33"/>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33"/>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33"/>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33"/>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33"/>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33"/>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33"/>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33"/>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33"/>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33"/>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33"/>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33"/>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33"/>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33"/>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33"/>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33"/>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33"/>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33"/>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33"/>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33"/>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33"/>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33"/>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33"/>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33"/>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33"/>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33"/>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33"/>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33"/>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33"/>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33"/>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33"/>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33"/>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33"/>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33"/>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33"/>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33"/>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33"/>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33"/>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33"/>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33"/>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33"/>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33"/>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33"/>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33"/>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33"/>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33"/>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33"/>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33"/>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33"/>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33"/>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33"/>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33"/>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33"/>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33"/>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33"/>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33"/>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33"/>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33"/>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33"/>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33"/>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33"/>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33"/>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33"/>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33"/>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33"/>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33"/>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33"/>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33"/>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33"/>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33"/>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33"/>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33"/>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33"/>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33"/>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33"/>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33"/>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33"/>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33"/>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33"/>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33"/>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3"/>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33"/>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33"/>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33"/>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33"/>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33"/>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33"/>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3"/>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33"/>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33"/>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33"/>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33"/>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33"/>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33"/>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33"/>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33"/>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33"/>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33"/>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33"/>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33"/>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33"/>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33"/>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33"/>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33"/>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33"/>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33"/>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33"/>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33"/>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33"/>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33"/>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33"/>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33"/>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33"/>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33"/>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33"/>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33"/>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33"/>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33"/>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33"/>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33"/>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33"/>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33"/>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33"/>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33"/>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33"/>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33"/>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33"/>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33"/>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33"/>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33"/>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33"/>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33"/>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33"/>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33"/>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33"/>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33"/>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33"/>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33"/>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33"/>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33"/>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33"/>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33"/>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33"/>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33"/>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33"/>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33"/>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33"/>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33"/>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33"/>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33"/>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33"/>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33"/>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33"/>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33"/>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33"/>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33"/>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33"/>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33"/>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33"/>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33"/>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33"/>
            <p:cNvSpPr/>
            <p:nvPr/>
          </p:nvSpPr>
          <p:spPr>
            <a:xfrm>
              <a:off x="1026300" y="5458550"/>
              <a:ext cx="6114750" cy="25"/>
            </a:xfrm>
            <a:custGeom>
              <a:rect b="b" l="l" r="r" t="t"/>
              <a:pathLst>
                <a:path extrusionOk="0" h="1" w="244590">
                  <a:moveTo>
                    <a:pt x="0" y="0"/>
                  </a:moveTo>
                  <a:lnTo>
                    <a:pt x="244590" y="0"/>
                  </a:ln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33"/>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80" name="Google Shape;1880;p33"/>
          <p:cNvSpPr txBox="1"/>
          <p:nvPr/>
        </p:nvSpPr>
        <p:spPr>
          <a:xfrm>
            <a:off x="4466150" y="1985875"/>
            <a:ext cx="4500000" cy="171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Arial"/>
              <a:buNone/>
            </a:pPr>
            <a:r>
              <a:rPr b="1" lang="en" sz="6000">
                <a:solidFill>
                  <a:srgbClr val="A7D86D"/>
                </a:solidFill>
                <a:latin typeface="Poppins"/>
                <a:ea typeface="Poppins"/>
                <a:cs typeface="Poppins"/>
                <a:sym typeface="Poppins"/>
              </a:rPr>
              <a:t>BAZAAR</a:t>
            </a:r>
            <a:r>
              <a:rPr b="1" lang="en" sz="6000">
                <a:solidFill>
                  <a:srgbClr val="A7D86D"/>
                </a:solidFill>
                <a:latin typeface="Poppins"/>
                <a:ea typeface="Poppins"/>
                <a:cs typeface="Poppins"/>
                <a:sym typeface="Poppins"/>
              </a:rPr>
              <a:t> #</a:t>
            </a:r>
            <a:r>
              <a:rPr b="1" lang="en" sz="6000">
                <a:solidFill>
                  <a:srgbClr val="A7D86D"/>
                </a:solidFill>
                <a:latin typeface="Poppins"/>
                <a:ea typeface="Poppins"/>
                <a:cs typeface="Poppins"/>
                <a:sym typeface="Poppins"/>
              </a:rPr>
              <a:t>2</a:t>
            </a:r>
            <a:endParaRPr b="1" i="0" sz="6000" u="none" cap="none" strike="noStrike">
              <a:solidFill>
                <a:srgbClr val="A7D86D"/>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65617D"/>
                </a:solidFill>
                <a:latin typeface="Barlow Light"/>
                <a:ea typeface="Barlow Light"/>
                <a:cs typeface="Barlow Light"/>
                <a:sym typeface="Barlow Light"/>
              </a:rPr>
              <a:t>By The 4 Codesmen - Abraham, Dhruv, Dinesh, Favor</a:t>
            </a:r>
            <a:endParaRPr b="0" i="0" sz="1400" u="none" cap="none" strike="noStrike">
              <a:solidFill>
                <a:srgbClr val="65617D"/>
              </a:solidFill>
              <a:latin typeface="Barlow Light"/>
              <a:ea typeface="Barlow Light"/>
              <a:cs typeface="Barlow Light"/>
              <a:sym typeface="Barlow Ligh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65617D"/>
                </a:solidFill>
                <a:latin typeface="Barlow Light"/>
                <a:ea typeface="Barlow Light"/>
                <a:cs typeface="Barlow Light"/>
                <a:sym typeface="Barlow Light"/>
              </a:rPr>
              <a:t>ENSE 400/477(2022-2023): SSE Capstone</a:t>
            </a:r>
            <a:endParaRPr b="0" i="0" sz="1400" u="none" cap="none" strike="noStrike">
              <a:solidFill>
                <a:srgbClr val="65617D"/>
              </a:solidFill>
              <a:latin typeface="Barlow Light"/>
              <a:ea typeface="Barlow Light"/>
              <a:cs typeface="Barlow Light"/>
              <a:sym typeface="Barlow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Light"/>
              <a:ea typeface="Barlow Light"/>
              <a:cs typeface="Barlow Light"/>
              <a:sym typeface="Barlow Light"/>
            </a:endParaRPr>
          </a:p>
          <a:p>
            <a:pPr indent="0" lvl="0" marL="0" marR="0" rtl="0" algn="l">
              <a:lnSpc>
                <a:spcPct val="100000"/>
              </a:lnSpc>
              <a:spcBef>
                <a:spcPts val="0"/>
              </a:spcBef>
              <a:spcAft>
                <a:spcPts val="0"/>
              </a:spcAft>
              <a:buClr>
                <a:srgbClr val="000000"/>
              </a:buClr>
              <a:buSzPts val="6000"/>
              <a:buFont typeface="Arial"/>
              <a:buNone/>
            </a:pPr>
            <a:r>
              <a:t/>
            </a:r>
            <a:endParaRPr b="1" i="0" sz="6000" u="none" cap="none" strike="noStrike">
              <a:solidFill>
                <a:srgbClr val="A7D86D"/>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6000"/>
              <a:buFont typeface="Arial"/>
              <a:buNone/>
            </a:pPr>
            <a:r>
              <a:t/>
            </a:r>
            <a:endParaRPr b="1" i="0" sz="6000" u="none" cap="none" strike="noStrike">
              <a:solidFill>
                <a:srgbClr val="A7D86D"/>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8" name="Shape 2998"/>
        <p:cNvGrpSpPr/>
        <p:nvPr/>
      </p:nvGrpSpPr>
      <p:grpSpPr>
        <a:xfrm>
          <a:off x="0" y="0"/>
          <a:ext cx="0" cy="0"/>
          <a:chOff x="0" y="0"/>
          <a:chExt cx="0" cy="0"/>
        </a:xfrm>
      </p:grpSpPr>
      <p:sp>
        <p:nvSpPr>
          <p:cNvPr id="2999" name="Google Shape;2999;p42"/>
          <p:cNvSpPr txBox="1"/>
          <p:nvPr>
            <p:ph idx="4294967295" type="title"/>
          </p:nvPr>
        </p:nvSpPr>
        <p:spPr>
          <a:xfrm>
            <a:off x="2395950" y="183100"/>
            <a:ext cx="4146600" cy="5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7D86D"/>
                </a:solidFill>
                <a:latin typeface="Poppins"/>
                <a:ea typeface="Poppins"/>
                <a:cs typeface="Poppins"/>
                <a:sym typeface="Poppins"/>
              </a:rPr>
              <a:t>Current Application</a:t>
            </a:r>
            <a:endParaRPr b="1">
              <a:solidFill>
                <a:srgbClr val="A7D86D"/>
              </a:solidFill>
              <a:latin typeface="Poppins"/>
              <a:ea typeface="Poppins"/>
              <a:cs typeface="Poppins"/>
              <a:sym typeface="Poppins"/>
            </a:endParaRPr>
          </a:p>
        </p:txBody>
      </p:sp>
      <p:pic>
        <p:nvPicPr>
          <p:cNvPr id="3000" name="Google Shape;3000;p42"/>
          <p:cNvPicPr preferRelativeResize="0"/>
          <p:nvPr/>
        </p:nvPicPr>
        <p:blipFill>
          <a:blip r:embed="rId3">
            <a:alphaModFix/>
          </a:blip>
          <a:stretch>
            <a:fillRect/>
          </a:stretch>
        </p:blipFill>
        <p:spPr>
          <a:xfrm>
            <a:off x="2261325" y="882048"/>
            <a:ext cx="1917251" cy="4150692"/>
          </a:xfrm>
          <a:prstGeom prst="rect">
            <a:avLst/>
          </a:prstGeom>
          <a:noFill/>
          <a:ln>
            <a:noFill/>
          </a:ln>
        </p:spPr>
      </p:pic>
      <p:pic>
        <p:nvPicPr>
          <p:cNvPr id="3001" name="Google Shape;3001;p42"/>
          <p:cNvPicPr preferRelativeResize="0"/>
          <p:nvPr/>
        </p:nvPicPr>
        <p:blipFill>
          <a:blip r:embed="rId4">
            <a:alphaModFix/>
          </a:blip>
          <a:stretch>
            <a:fillRect/>
          </a:stretch>
        </p:blipFill>
        <p:spPr>
          <a:xfrm>
            <a:off x="4847000" y="882087"/>
            <a:ext cx="1917239" cy="4150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5" name="Shape 3005"/>
        <p:cNvGrpSpPr/>
        <p:nvPr/>
      </p:nvGrpSpPr>
      <p:grpSpPr>
        <a:xfrm>
          <a:off x="0" y="0"/>
          <a:ext cx="0" cy="0"/>
          <a:chOff x="0" y="0"/>
          <a:chExt cx="0" cy="0"/>
        </a:xfrm>
      </p:grpSpPr>
      <p:sp>
        <p:nvSpPr>
          <p:cNvPr id="3006" name="Google Shape;3006;p43"/>
          <p:cNvSpPr txBox="1"/>
          <p:nvPr/>
        </p:nvSpPr>
        <p:spPr>
          <a:xfrm>
            <a:off x="207450" y="2061275"/>
            <a:ext cx="8800200" cy="5421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2900"/>
              <a:buFont typeface="Arial"/>
              <a:buNone/>
            </a:pPr>
            <a:r>
              <a:rPr b="1" i="0" lang="en" sz="2900" u="none" cap="none" strike="noStrike">
                <a:solidFill>
                  <a:srgbClr val="1D2125"/>
                </a:solidFill>
                <a:latin typeface="Poppins"/>
                <a:ea typeface="Poppins"/>
                <a:cs typeface="Poppins"/>
                <a:sym typeface="Poppins"/>
              </a:rPr>
              <a:t>PROJECT DEMO</a:t>
            </a:r>
            <a:endParaRPr b="1" i="0" sz="2900" u="none" cap="none" strike="noStrike">
              <a:solidFill>
                <a:srgbClr val="1D2125"/>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0" name="Shape 3010"/>
        <p:cNvGrpSpPr/>
        <p:nvPr/>
      </p:nvGrpSpPr>
      <p:grpSpPr>
        <a:xfrm>
          <a:off x="0" y="0"/>
          <a:ext cx="0" cy="0"/>
          <a:chOff x="0" y="0"/>
          <a:chExt cx="0" cy="0"/>
        </a:xfrm>
      </p:grpSpPr>
      <p:sp>
        <p:nvSpPr>
          <p:cNvPr id="3011" name="Google Shape;3011;p44"/>
          <p:cNvSpPr txBox="1"/>
          <p:nvPr/>
        </p:nvSpPr>
        <p:spPr>
          <a:xfrm>
            <a:off x="451700" y="304650"/>
            <a:ext cx="6300300" cy="8574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4800">
                <a:solidFill>
                  <a:srgbClr val="A7D86D"/>
                </a:solidFill>
                <a:latin typeface="Poppins"/>
                <a:ea typeface="Poppins"/>
                <a:cs typeface="Poppins"/>
                <a:sym typeface="Poppins"/>
              </a:rPr>
              <a:t>Next Up</a:t>
            </a:r>
            <a:endParaRPr b="1" sz="4800">
              <a:solidFill>
                <a:srgbClr val="A7D86D"/>
              </a:solidFill>
              <a:latin typeface="Poppins"/>
              <a:ea typeface="Poppins"/>
              <a:cs typeface="Poppins"/>
              <a:sym typeface="Poppins"/>
            </a:endParaRPr>
          </a:p>
        </p:txBody>
      </p:sp>
      <p:sp>
        <p:nvSpPr>
          <p:cNvPr id="3012" name="Google Shape;3012;p44"/>
          <p:cNvSpPr txBox="1"/>
          <p:nvPr/>
        </p:nvSpPr>
        <p:spPr>
          <a:xfrm>
            <a:off x="451700" y="1379225"/>
            <a:ext cx="4905000" cy="1881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1D2125"/>
              </a:buClr>
              <a:buSzPts val="1200"/>
              <a:buFont typeface="Times New Roman"/>
              <a:buChar char="❏"/>
            </a:pPr>
            <a:r>
              <a:rPr b="1" lang="en" sz="1200">
                <a:solidFill>
                  <a:srgbClr val="1D2125"/>
                </a:solidFill>
                <a:latin typeface="Times New Roman"/>
                <a:ea typeface="Times New Roman"/>
                <a:cs typeface="Times New Roman"/>
                <a:sym typeface="Times New Roman"/>
              </a:rPr>
              <a:t>Team:</a:t>
            </a:r>
            <a:r>
              <a:rPr lang="en" sz="1200">
                <a:solidFill>
                  <a:srgbClr val="1D2125"/>
                </a:solidFill>
                <a:latin typeface="Times New Roman"/>
                <a:ea typeface="Times New Roman"/>
                <a:cs typeface="Times New Roman"/>
                <a:sym typeface="Times New Roman"/>
              </a:rPr>
              <a:t> Project day preparation. Code and user Testing</a:t>
            </a:r>
            <a:endParaRPr sz="1200">
              <a:solidFill>
                <a:srgbClr val="1D2125"/>
              </a:solidFill>
              <a:latin typeface="Times New Roman"/>
              <a:ea typeface="Times New Roman"/>
              <a:cs typeface="Times New Roman"/>
              <a:sym typeface="Times New Roman"/>
            </a:endParaRPr>
          </a:p>
          <a:p>
            <a:pPr indent="-304800" lvl="0" marL="457200" rtl="0" algn="l">
              <a:spcBef>
                <a:spcPts val="0"/>
              </a:spcBef>
              <a:spcAft>
                <a:spcPts val="0"/>
              </a:spcAft>
              <a:buClr>
                <a:srgbClr val="1D2125"/>
              </a:buClr>
              <a:buSzPts val="1200"/>
              <a:buFont typeface="Times New Roman"/>
              <a:buChar char="❏"/>
            </a:pPr>
            <a:r>
              <a:rPr b="1" lang="en" sz="1200">
                <a:solidFill>
                  <a:srgbClr val="1D2125"/>
                </a:solidFill>
                <a:latin typeface="Times New Roman"/>
                <a:ea typeface="Times New Roman"/>
                <a:cs typeface="Times New Roman"/>
                <a:sym typeface="Times New Roman"/>
              </a:rPr>
              <a:t>Dhruv:</a:t>
            </a:r>
            <a:r>
              <a:rPr lang="en" sz="1200">
                <a:solidFill>
                  <a:srgbClr val="1D2125"/>
                </a:solidFill>
                <a:latin typeface="Times New Roman"/>
                <a:ea typeface="Times New Roman"/>
                <a:cs typeface="Times New Roman"/>
                <a:sym typeface="Times New Roman"/>
              </a:rPr>
              <a:t> Continue Dashboard feature with Favor for assistance </a:t>
            </a:r>
            <a:endParaRPr sz="1200">
              <a:solidFill>
                <a:srgbClr val="1D2125"/>
              </a:solidFill>
              <a:latin typeface="Times New Roman"/>
              <a:ea typeface="Times New Roman"/>
              <a:cs typeface="Times New Roman"/>
              <a:sym typeface="Times New Roman"/>
            </a:endParaRPr>
          </a:p>
          <a:p>
            <a:pPr indent="-304800" lvl="0" marL="457200" rtl="0" algn="l">
              <a:spcBef>
                <a:spcPts val="0"/>
              </a:spcBef>
              <a:spcAft>
                <a:spcPts val="0"/>
              </a:spcAft>
              <a:buClr>
                <a:srgbClr val="1D2125"/>
              </a:buClr>
              <a:buSzPts val="1200"/>
              <a:buFont typeface="Times New Roman"/>
              <a:buChar char="❏"/>
            </a:pPr>
            <a:r>
              <a:rPr b="1" lang="en" sz="1200">
                <a:solidFill>
                  <a:srgbClr val="1D2125"/>
                </a:solidFill>
                <a:latin typeface="Times New Roman"/>
                <a:ea typeface="Times New Roman"/>
                <a:cs typeface="Times New Roman"/>
                <a:sym typeface="Times New Roman"/>
              </a:rPr>
              <a:t>Dinesh:</a:t>
            </a:r>
            <a:r>
              <a:rPr lang="en" sz="1200">
                <a:solidFill>
                  <a:srgbClr val="1D2125"/>
                </a:solidFill>
                <a:latin typeface="Times New Roman"/>
                <a:ea typeface="Times New Roman"/>
                <a:cs typeface="Times New Roman"/>
                <a:sym typeface="Times New Roman"/>
              </a:rPr>
              <a:t> Finish </a:t>
            </a:r>
            <a:r>
              <a:rPr lang="en" sz="1200">
                <a:solidFill>
                  <a:srgbClr val="1D2125"/>
                </a:solidFill>
                <a:latin typeface="Times New Roman"/>
                <a:ea typeface="Times New Roman"/>
                <a:cs typeface="Times New Roman"/>
                <a:sym typeface="Times New Roman"/>
              </a:rPr>
              <a:t>Event</a:t>
            </a:r>
            <a:r>
              <a:rPr lang="en" sz="1200">
                <a:solidFill>
                  <a:srgbClr val="1D2125"/>
                </a:solidFill>
                <a:latin typeface="Times New Roman"/>
                <a:ea typeface="Times New Roman"/>
                <a:cs typeface="Times New Roman"/>
                <a:sym typeface="Times New Roman"/>
              </a:rPr>
              <a:t> Page with MVP2 </a:t>
            </a:r>
            <a:r>
              <a:rPr lang="en" sz="1200">
                <a:solidFill>
                  <a:srgbClr val="1D2125"/>
                </a:solidFill>
                <a:latin typeface="Times New Roman"/>
                <a:ea typeface="Times New Roman"/>
                <a:cs typeface="Times New Roman"/>
                <a:sym typeface="Times New Roman"/>
              </a:rPr>
              <a:t>functionalities. </a:t>
            </a:r>
            <a:r>
              <a:rPr lang="en" sz="1200">
                <a:solidFill>
                  <a:srgbClr val="1D2125"/>
                </a:solidFill>
                <a:latin typeface="Times New Roman"/>
                <a:ea typeface="Times New Roman"/>
                <a:cs typeface="Times New Roman"/>
                <a:sym typeface="Times New Roman"/>
              </a:rPr>
              <a:t>Add functionalities to the Chat System (ability for users to create group chats, add notification system, and improve UI)</a:t>
            </a:r>
            <a:endParaRPr sz="1200">
              <a:solidFill>
                <a:srgbClr val="1D2125"/>
              </a:solidFill>
              <a:latin typeface="Times New Roman"/>
              <a:ea typeface="Times New Roman"/>
              <a:cs typeface="Times New Roman"/>
              <a:sym typeface="Times New Roman"/>
            </a:endParaRPr>
          </a:p>
          <a:p>
            <a:pPr indent="-304800" lvl="0" marL="457200" rtl="0" algn="l">
              <a:spcBef>
                <a:spcPts val="0"/>
              </a:spcBef>
              <a:spcAft>
                <a:spcPts val="0"/>
              </a:spcAft>
              <a:buClr>
                <a:srgbClr val="1D2125"/>
              </a:buClr>
              <a:buSzPts val="1200"/>
              <a:buFont typeface="Times New Roman"/>
              <a:buChar char="❏"/>
            </a:pPr>
            <a:r>
              <a:rPr b="1" lang="en" sz="1200">
                <a:solidFill>
                  <a:srgbClr val="1D2125"/>
                </a:solidFill>
                <a:latin typeface="Times New Roman"/>
                <a:ea typeface="Times New Roman"/>
                <a:cs typeface="Times New Roman"/>
                <a:sym typeface="Times New Roman"/>
              </a:rPr>
              <a:t>Favor:</a:t>
            </a:r>
            <a:r>
              <a:rPr lang="en" sz="1200">
                <a:solidFill>
                  <a:srgbClr val="1D2125"/>
                </a:solidFill>
                <a:latin typeface="Times New Roman"/>
                <a:ea typeface="Times New Roman"/>
                <a:cs typeface="Times New Roman"/>
                <a:sym typeface="Times New Roman"/>
              </a:rPr>
              <a:t> Implement faculty/residence resource page with Dhruv for assistance </a:t>
            </a:r>
            <a:endParaRPr sz="1200">
              <a:solidFill>
                <a:srgbClr val="1D2125"/>
              </a:solidFill>
              <a:latin typeface="Times New Roman"/>
              <a:ea typeface="Times New Roman"/>
              <a:cs typeface="Times New Roman"/>
              <a:sym typeface="Times New Roman"/>
            </a:endParaRPr>
          </a:p>
          <a:p>
            <a:pPr indent="-304800" lvl="0" marL="457200" rtl="0" algn="l">
              <a:spcBef>
                <a:spcPts val="0"/>
              </a:spcBef>
              <a:spcAft>
                <a:spcPts val="0"/>
              </a:spcAft>
              <a:buClr>
                <a:srgbClr val="1D2125"/>
              </a:buClr>
              <a:buSzPts val="1200"/>
              <a:buFont typeface="Times New Roman"/>
              <a:buChar char="❏"/>
            </a:pPr>
            <a:r>
              <a:rPr b="1" lang="en" sz="1200">
                <a:solidFill>
                  <a:srgbClr val="1D2125"/>
                </a:solidFill>
                <a:latin typeface="Times New Roman"/>
                <a:ea typeface="Times New Roman"/>
                <a:cs typeface="Times New Roman"/>
                <a:sym typeface="Times New Roman"/>
              </a:rPr>
              <a:t>Abraham:</a:t>
            </a:r>
            <a:r>
              <a:rPr lang="en" sz="1200">
                <a:solidFill>
                  <a:srgbClr val="1D2125"/>
                </a:solidFill>
                <a:latin typeface="Times New Roman"/>
                <a:ea typeface="Times New Roman"/>
                <a:cs typeface="Times New Roman"/>
                <a:sym typeface="Times New Roman"/>
              </a:rPr>
              <a:t> Work on MVP 2 of the Recipe page with Dinesh on call for assistance.</a:t>
            </a:r>
            <a:endParaRPr sz="1200">
              <a:solidFill>
                <a:srgbClr val="1D2125"/>
              </a:solidFill>
              <a:latin typeface="Times New Roman"/>
              <a:ea typeface="Times New Roman"/>
              <a:cs typeface="Times New Roman"/>
              <a:sym typeface="Times New Roman"/>
            </a:endParaRPr>
          </a:p>
          <a:p>
            <a:pPr indent="0" lvl="0" marL="0" rtl="0" algn="l">
              <a:spcBef>
                <a:spcPts val="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spcBef>
                <a:spcPts val="600"/>
              </a:spcBef>
              <a:spcAft>
                <a:spcPts val="0"/>
              </a:spcAft>
              <a:buNone/>
            </a:pPr>
            <a:r>
              <a:t/>
            </a:r>
            <a:endParaRPr sz="1200">
              <a:solidFill>
                <a:srgbClr val="000000"/>
              </a:solidFill>
              <a:latin typeface="Times New Roman"/>
              <a:ea typeface="Times New Roman"/>
              <a:cs typeface="Times New Roman"/>
              <a:sym typeface="Times New Roman"/>
            </a:endParaRPr>
          </a:p>
        </p:txBody>
      </p:sp>
      <p:grpSp>
        <p:nvGrpSpPr>
          <p:cNvPr id="3013" name="Google Shape;3013;p44"/>
          <p:cNvGrpSpPr/>
          <p:nvPr/>
        </p:nvGrpSpPr>
        <p:grpSpPr>
          <a:xfrm>
            <a:off x="5895725" y="2371712"/>
            <a:ext cx="2843798" cy="2088830"/>
            <a:chOff x="277900" y="420125"/>
            <a:chExt cx="6852525" cy="4682425"/>
          </a:xfrm>
        </p:grpSpPr>
        <p:sp>
          <p:nvSpPr>
            <p:cNvPr id="3014" name="Google Shape;3014;p44"/>
            <p:cNvSpPr/>
            <p:nvPr/>
          </p:nvSpPr>
          <p:spPr>
            <a:xfrm>
              <a:off x="277900" y="420125"/>
              <a:ext cx="6852525" cy="4609425"/>
            </a:xfrm>
            <a:custGeom>
              <a:rect b="b" l="l" r="r" t="t"/>
              <a:pathLst>
                <a:path extrusionOk="0" h="184377" w="274101">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44"/>
            <p:cNvSpPr/>
            <p:nvPr/>
          </p:nvSpPr>
          <p:spPr>
            <a:xfrm>
              <a:off x="582900" y="420200"/>
              <a:ext cx="6424600" cy="4609350"/>
            </a:xfrm>
            <a:custGeom>
              <a:rect b="b" l="l" r="r" t="t"/>
              <a:pathLst>
                <a:path extrusionOk="0" h="184374" w="256984">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44"/>
            <p:cNvSpPr/>
            <p:nvPr/>
          </p:nvSpPr>
          <p:spPr>
            <a:xfrm>
              <a:off x="702125" y="5036900"/>
              <a:ext cx="6191675" cy="65650"/>
            </a:xfrm>
            <a:custGeom>
              <a:rect b="b" l="l" r="r" t="t"/>
              <a:pathLst>
                <a:path extrusionOk="0" h="2626" w="247667">
                  <a:moveTo>
                    <a:pt x="1" y="1"/>
                  </a:moveTo>
                  <a:lnTo>
                    <a:pt x="1" y="2626"/>
                  </a:lnTo>
                  <a:lnTo>
                    <a:pt x="247667" y="2626"/>
                  </a:lnTo>
                  <a:lnTo>
                    <a:pt x="24766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44"/>
            <p:cNvSpPr/>
            <p:nvPr/>
          </p:nvSpPr>
          <p:spPr>
            <a:xfrm>
              <a:off x="665175" y="3566050"/>
              <a:ext cx="125725" cy="97450"/>
            </a:xfrm>
            <a:custGeom>
              <a:rect b="b" l="l" r="r" t="t"/>
              <a:pathLst>
                <a:path extrusionOk="0" h="3898" w="5029">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44"/>
            <p:cNvSpPr/>
            <p:nvPr/>
          </p:nvSpPr>
          <p:spPr>
            <a:xfrm>
              <a:off x="667950" y="3411900"/>
              <a:ext cx="777325" cy="1632425"/>
            </a:xfrm>
            <a:custGeom>
              <a:rect b="b" l="l" r="r" t="t"/>
              <a:pathLst>
                <a:path extrusionOk="0" h="65297" w="31093">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44"/>
            <p:cNvSpPr/>
            <p:nvPr/>
          </p:nvSpPr>
          <p:spPr>
            <a:xfrm>
              <a:off x="1174425" y="3532200"/>
              <a:ext cx="91525" cy="134975"/>
            </a:xfrm>
            <a:custGeom>
              <a:rect b="b" l="l" r="r" t="t"/>
              <a:pathLst>
                <a:path extrusionOk="0" h="5399" w="3661">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44"/>
            <p:cNvSpPr/>
            <p:nvPr/>
          </p:nvSpPr>
          <p:spPr>
            <a:xfrm>
              <a:off x="4182000" y="4206925"/>
              <a:ext cx="147900" cy="871025"/>
            </a:xfrm>
            <a:custGeom>
              <a:rect b="b" l="l" r="r" t="t"/>
              <a:pathLst>
                <a:path extrusionOk="0" h="34841" w="5916">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44"/>
            <p:cNvSpPr/>
            <p:nvPr/>
          </p:nvSpPr>
          <p:spPr>
            <a:xfrm>
              <a:off x="4173675" y="4199525"/>
              <a:ext cx="163625" cy="886400"/>
            </a:xfrm>
            <a:custGeom>
              <a:rect b="b" l="l" r="r" t="t"/>
              <a:pathLst>
                <a:path extrusionOk="0" h="35456" w="6545">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44"/>
            <p:cNvSpPr/>
            <p:nvPr/>
          </p:nvSpPr>
          <p:spPr>
            <a:xfrm>
              <a:off x="3355700" y="4206925"/>
              <a:ext cx="147900" cy="871025"/>
            </a:xfrm>
            <a:custGeom>
              <a:rect b="b" l="l" r="r" t="t"/>
              <a:pathLst>
                <a:path extrusionOk="0" h="34841" w="5916">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44"/>
            <p:cNvSpPr/>
            <p:nvPr/>
          </p:nvSpPr>
          <p:spPr>
            <a:xfrm>
              <a:off x="3348300" y="4199525"/>
              <a:ext cx="163625" cy="886400"/>
            </a:xfrm>
            <a:custGeom>
              <a:rect b="b" l="l" r="r" t="t"/>
              <a:pathLst>
                <a:path extrusionOk="0" h="35456" w="6545">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44"/>
            <p:cNvSpPr/>
            <p:nvPr/>
          </p:nvSpPr>
          <p:spPr>
            <a:xfrm>
              <a:off x="3415775" y="3231825"/>
              <a:ext cx="889175" cy="1075875"/>
            </a:xfrm>
            <a:custGeom>
              <a:rect b="b" l="l" r="r" t="t"/>
              <a:pathLst>
                <a:path extrusionOk="0" h="43035" w="35567">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44"/>
            <p:cNvSpPr/>
            <p:nvPr/>
          </p:nvSpPr>
          <p:spPr>
            <a:xfrm>
              <a:off x="3410225" y="3223500"/>
              <a:ext cx="898425" cy="1091575"/>
            </a:xfrm>
            <a:custGeom>
              <a:rect b="b" l="l" r="r" t="t"/>
              <a:pathLst>
                <a:path extrusionOk="0" h="43663" w="35937">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44"/>
            <p:cNvSpPr/>
            <p:nvPr/>
          </p:nvSpPr>
          <p:spPr>
            <a:xfrm>
              <a:off x="3388050" y="4095075"/>
              <a:ext cx="902100" cy="212625"/>
            </a:xfrm>
            <a:custGeom>
              <a:rect b="b" l="l" r="r" t="t"/>
              <a:pathLst>
                <a:path extrusionOk="0" h="8505" w="36084">
                  <a:moveTo>
                    <a:pt x="0" y="1"/>
                  </a:moveTo>
                  <a:lnTo>
                    <a:pt x="0" y="8504"/>
                  </a:lnTo>
                  <a:lnTo>
                    <a:pt x="36084" y="8504"/>
                  </a:lnTo>
                  <a:lnTo>
                    <a:pt x="3608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44"/>
            <p:cNvSpPr/>
            <p:nvPr/>
          </p:nvSpPr>
          <p:spPr>
            <a:xfrm>
              <a:off x="3380650" y="4086775"/>
              <a:ext cx="916900" cy="228300"/>
            </a:xfrm>
            <a:custGeom>
              <a:rect b="b" l="l" r="r" t="t"/>
              <a:pathLst>
                <a:path extrusionOk="0" h="9132" w="36676">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44"/>
            <p:cNvSpPr/>
            <p:nvPr/>
          </p:nvSpPr>
          <p:spPr>
            <a:xfrm>
              <a:off x="3342750" y="3850150"/>
              <a:ext cx="116500" cy="457550"/>
            </a:xfrm>
            <a:custGeom>
              <a:rect b="b" l="l" r="r" t="t"/>
              <a:pathLst>
                <a:path extrusionOk="0" h="18302" w="466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44"/>
            <p:cNvSpPr/>
            <p:nvPr/>
          </p:nvSpPr>
          <p:spPr>
            <a:xfrm>
              <a:off x="3335375" y="3842750"/>
              <a:ext cx="131250" cy="472325"/>
            </a:xfrm>
            <a:custGeom>
              <a:rect b="b" l="l" r="r" t="t"/>
              <a:pathLst>
                <a:path extrusionOk="0" h="18893" w="525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44"/>
            <p:cNvSpPr/>
            <p:nvPr/>
          </p:nvSpPr>
          <p:spPr>
            <a:xfrm>
              <a:off x="4225425" y="3850150"/>
              <a:ext cx="116500" cy="457550"/>
            </a:xfrm>
            <a:custGeom>
              <a:rect b="b" l="l" r="r" t="t"/>
              <a:pathLst>
                <a:path extrusionOk="0" h="18302" w="466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44"/>
            <p:cNvSpPr/>
            <p:nvPr/>
          </p:nvSpPr>
          <p:spPr>
            <a:xfrm>
              <a:off x="4218050" y="3842750"/>
              <a:ext cx="131250" cy="472325"/>
            </a:xfrm>
            <a:custGeom>
              <a:rect b="b" l="l" r="r" t="t"/>
              <a:pathLst>
                <a:path extrusionOk="0" h="18893" w="525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44"/>
            <p:cNvSpPr/>
            <p:nvPr/>
          </p:nvSpPr>
          <p:spPr>
            <a:xfrm>
              <a:off x="3548875" y="3556225"/>
              <a:ext cx="574000" cy="329075"/>
            </a:xfrm>
            <a:custGeom>
              <a:rect b="b" l="l" r="r" t="t"/>
              <a:pathLst>
                <a:path extrusionOk="0" h="13163" w="22960">
                  <a:moveTo>
                    <a:pt x="0" y="1"/>
                  </a:moveTo>
                  <a:lnTo>
                    <a:pt x="1294" y="13162"/>
                  </a:lnTo>
                  <a:lnTo>
                    <a:pt x="21665" y="13162"/>
                  </a:lnTo>
                  <a:lnTo>
                    <a:pt x="2295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44"/>
            <p:cNvSpPr/>
            <p:nvPr/>
          </p:nvSpPr>
          <p:spPr>
            <a:xfrm>
              <a:off x="3541475" y="3548850"/>
              <a:ext cx="588775" cy="343850"/>
            </a:xfrm>
            <a:custGeom>
              <a:rect b="b" l="l" r="r" t="t"/>
              <a:pathLst>
                <a:path extrusionOk="0" h="13754" w="23551">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44"/>
            <p:cNvSpPr/>
            <p:nvPr/>
          </p:nvSpPr>
          <p:spPr>
            <a:xfrm>
              <a:off x="3337225" y="3015525"/>
              <a:ext cx="1061075" cy="603575"/>
            </a:xfrm>
            <a:custGeom>
              <a:rect b="b" l="l" r="r" t="t"/>
              <a:pathLst>
                <a:path extrusionOk="0" h="24143" w="42443">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44"/>
            <p:cNvSpPr/>
            <p:nvPr/>
          </p:nvSpPr>
          <p:spPr>
            <a:xfrm>
              <a:off x="3328900" y="3008150"/>
              <a:ext cx="1076800" cy="619275"/>
            </a:xfrm>
            <a:custGeom>
              <a:rect b="b" l="l" r="r" t="t"/>
              <a:pathLst>
                <a:path extrusionOk="0" h="24771" w="43072">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44"/>
            <p:cNvSpPr/>
            <p:nvPr/>
          </p:nvSpPr>
          <p:spPr>
            <a:xfrm>
              <a:off x="3938900" y="2856775"/>
              <a:ext cx="52725" cy="82300"/>
            </a:xfrm>
            <a:custGeom>
              <a:rect b="b" l="l" r="r" t="t"/>
              <a:pathLst>
                <a:path extrusionOk="0" h="3292" w="2109">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7" name="Google Shape;3037;p44"/>
            <p:cNvSpPr/>
            <p:nvPr/>
          </p:nvSpPr>
          <p:spPr>
            <a:xfrm>
              <a:off x="3930600" y="2849175"/>
              <a:ext cx="65650" cy="98000"/>
            </a:xfrm>
            <a:custGeom>
              <a:rect b="b" l="l" r="r" t="t"/>
              <a:pathLst>
                <a:path extrusionOk="0" h="3920" w="2626">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8" name="Google Shape;3038;p44"/>
            <p:cNvSpPr/>
            <p:nvPr/>
          </p:nvSpPr>
          <p:spPr>
            <a:xfrm>
              <a:off x="3667175" y="2856775"/>
              <a:ext cx="53625" cy="82300"/>
            </a:xfrm>
            <a:custGeom>
              <a:rect b="b" l="l" r="r" t="t"/>
              <a:pathLst>
                <a:path extrusionOk="0" h="3292" w="2145">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p44"/>
            <p:cNvSpPr/>
            <p:nvPr/>
          </p:nvSpPr>
          <p:spPr>
            <a:xfrm>
              <a:off x="3662550" y="2849175"/>
              <a:ext cx="65650" cy="98000"/>
            </a:xfrm>
            <a:custGeom>
              <a:rect b="b" l="l" r="r" t="t"/>
              <a:pathLst>
                <a:path extrusionOk="0" h="3920" w="2626">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44"/>
            <p:cNvSpPr/>
            <p:nvPr/>
          </p:nvSpPr>
          <p:spPr>
            <a:xfrm>
              <a:off x="3694900" y="2954900"/>
              <a:ext cx="289325" cy="233500"/>
            </a:xfrm>
            <a:custGeom>
              <a:rect b="b" l="l" r="r" t="t"/>
              <a:pathLst>
                <a:path extrusionOk="0" h="9340" w="11573">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4"/>
            <p:cNvSpPr/>
            <p:nvPr/>
          </p:nvSpPr>
          <p:spPr>
            <a:xfrm>
              <a:off x="3687500" y="2947150"/>
              <a:ext cx="305050" cy="249100"/>
            </a:xfrm>
            <a:custGeom>
              <a:rect b="b" l="l" r="r" t="t"/>
              <a:pathLst>
                <a:path extrusionOk="0" h="9964" w="12202">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2" name="Google Shape;3042;p44"/>
            <p:cNvSpPr/>
            <p:nvPr/>
          </p:nvSpPr>
          <p:spPr>
            <a:xfrm>
              <a:off x="3761450" y="3038650"/>
              <a:ext cx="139600" cy="207225"/>
            </a:xfrm>
            <a:custGeom>
              <a:rect b="b" l="l" r="r" t="t"/>
              <a:pathLst>
                <a:path extrusionOk="0" h="8289" w="5584">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p44"/>
            <p:cNvSpPr/>
            <p:nvPr/>
          </p:nvSpPr>
          <p:spPr>
            <a:xfrm>
              <a:off x="3753125" y="3030800"/>
              <a:ext cx="155300" cy="223225"/>
            </a:xfrm>
            <a:custGeom>
              <a:rect b="b" l="l" r="r" t="t"/>
              <a:pathLst>
                <a:path extrusionOk="0" h="8929" w="6212">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44"/>
            <p:cNvSpPr/>
            <p:nvPr/>
          </p:nvSpPr>
          <p:spPr>
            <a:xfrm>
              <a:off x="3715250" y="2777775"/>
              <a:ext cx="241250" cy="327075"/>
            </a:xfrm>
            <a:custGeom>
              <a:rect b="b" l="l" r="r" t="t"/>
              <a:pathLst>
                <a:path extrusionOk="0" h="13083" w="965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44"/>
            <p:cNvSpPr/>
            <p:nvPr/>
          </p:nvSpPr>
          <p:spPr>
            <a:xfrm>
              <a:off x="3707850" y="2769675"/>
              <a:ext cx="256050" cy="342925"/>
            </a:xfrm>
            <a:custGeom>
              <a:rect b="b" l="l" r="r" t="t"/>
              <a:pathLst>
                <a:path extrusionOk="0" h="13717" w="10242">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44"/>
            <p:cNvSpPr/>
            <p:nvPr/>
          </p:nvSpPr>
          <p:spPr>
            <a:xfrm>
              <a:off x="3659775" y="2613900"/>
              <a:ext cx="321675" cy="302000"/>
            </a:xfrm>
            <a:custGeom>
              <a:rect b="b" l="l" r="r" t="t"/>
              <a:pathLst>
                <a:path extrusionOk="0" h="12080" w="12867">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7" name="Google Shape;3047;p44"/>
            <p:cNvSpPr/>
            <p:nvPr/>
          </p:nvSpPr>
          <p:spPr>
            <a:xfrm>
              <a:off x="3662550" y="2606075"/>
              <a:ext cx="327225" cy="317975"/>
            </a:xfrm>
            <a:custGeom>
              <a:rect b="b" l="l" r="r" t="t"/>
              <a:pathLst>
                <a:path extrusionOk="0" h="12719" w="13089">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44"/>
            <p:cNvSpPr/>
            <p:nvPr/>
          </p:nvSpPr>
          <p:spPr>
            <a:xfrm>
              <a:off x="3314100" y="3493950"/>
              <a:ext cx="431675" cy="128850"/>
            </a:xfrm>
            <a:custGeom>
              <a:rect b="b" l="l" r="r" t="t"/>
              <a:pathLst>
                <a:path extrusionOk="0" h="5154" w="17267">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p44"/>
            <p:cNvSpPr/>
            <p:nvPr/>
          </p:nvSpPr>
          <p:spPr>
            <a:xfrm>
              <a:off x="3317800" y="3486000"/>
              <a:ext cx="436275" cy="144200"/>
            </a:xfrm>
            <a:custGeom>
              <a:rect b="b" l="l" r="r" t="t"/>
              <a:pathLst>
                <a:path extrusionOk="0" h="5768" w="17451">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p44"/>
            <p:cNvSpPr/>
            <p:nvPr/>
          </p:nvSpPr>
          <p:spPr>
            <a:xfrm>
              <a:off x="3642225" y="3515250"/>
              <a:ext cx="183025" cy="99250"/>
            </a:xfrm>
            <a:custGeom>
              <a:rect b="b" l="l" r="r" t="t"/>
              <a:pathLst>
                <a:path extrusionOk="0" h="3970" w="7321">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44"/>
            <p:cNvSpPr/>
            <p:nvPr/>
          </p:nvSpPr>
          <p:spPr>
            <a:xfrm>
              <a:off x="3634825" y="3508175"/>
              <a:ext cx="195975" cy="113700"/>
            </a:xfrm>
            <a:custGeom>
              <a:rect b="b" l="l" r="r" t="t"/>
              <a:pathLst>
                <a:path extrusionOk="0" h="4548" w="7839">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44"/>
            <p:cNvSpPr/>
            <p:nvPr/>
          </p:nvSpPr>
          <p:spPr>
            <a:xfrm>
              <a:off x="4000825" y="3493950"/>
              <a:ext cx="430750" cy="128850"/>
            </a:xfrm>
            <a:custGeom>
              <a:rect b="b" l="l" r="r" t="t"/>
              <a:pathLst>
                <a:path extrusionOk="0" h="5154" w="1723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44"/>
            <p:cNvSpPr/>
            <p:nvPr/>
          </p:nvSpPr>
          <p:spPr>
            <a:xfrm>
              <a:off x="3992525" y="3486000"/>
              <a:ext cx="436275" cy="144200"/>
            </a:xfrm>
            <a:custGeom>
              <a:rect b="b" l="l" r="r" t="t"/>
              <a:pathLst>
                <a:path extrusionOk="0" h="5768" w="17451">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44"/>
            <p:cNvSpPr/>
            <p:nvPr/>
          </p:nvSpPr>
          <p:spPr>
            <a:xfrm>
              <a:off x="3898250" y="3515250"/>
              <a:ext cx="183025" cy="99250"/>
            </a:xfrm>
            <a:custGeom>
              <a:rect b="b" l="l" r="r" t="t"/>
              <a:pathLst>
                <a:path extrusionOk="0" h="3970" w="7321">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p44"/>
            <p:cNvSpPr/>
            <p:nvPr/>
          </p:nvSpPr>
          <p:spPr>
            <a:xfrm>
              <a:off x="3892700" y="3508175"/>
              <a:ext cx="195975" cy="113700"/>
            </a:xfrm>
            <a:custGeom>
              <a:rect b="b" l="l" r="r" t="t"/>
              <a:pathLst>
                <a:path extrusionOk="0" h="4548" w="7839">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44"/>
            <p:cNvSpPr/>
            <p:nvPr/>
          </p:nvSpPr>
          <p:spPr>
            <a:xfrm>
              <a:off x="3581225" y="3885275"/>
              <a:ext cx="489875" cy="212600"/>
            </a:xfrm>
            <a:custGeom>
              <a:rect b="b" l="l" r="r" t="t"/>
              <a:pathLst>
                <a:path extrusionOk="0" h="8504" w="19595">
                  <a:moveTo>
                    <a:pt x="0" y="0"/>
                  </a:moveTo>
                  <a:lnTo>
                    <a:pt x="0" y="8504"/>
                  </a:lnTo>
                  <a:lnTo>
                    <a:pt x="19595" y="8504"/>
                  </a:lnTo>
                  <a:lnTo>
                    <a:pt x="195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44"/>
            <p:cNvSpPr/>
            <p:nvPr/>
          </p:nvSpPr>
          <p:spPr>
            <a:xfrm>
              <a:off x="3573825" y="3876950"/>
              <a:ext cx="504675" cy="228325"/>
            </a:xfrm>
            <a:custGeom>
              <a:rect b="b" l="l" r="r" t="t"/>
              <a:pathLst>
                <a:path extrusionOk="0" h="9133" w="20187">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44"/>
            <p:cNvSpPr/>
            <p:nvPr/>
          </p:nvSpPr>
          <p:spPr>
            <a:xfrm>
              <a:off x="3618200" y="3864350"/>
              <a:ext cx="183950" cy="157000"/>
            </a:xfrm>
            <a:custGeom>
              <a:rect b="b" l="l" r="r" t="t"/>
              <a:pathLst>
                <a:path extrusionOk="0" h="6280" w="7358">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44"/>
            <p:cNvSpPr/>
            <p:nvPr/>
          </p:nvSpPr>
          <p:spPr>
            <a:xfrm>
              <a:off x="3875125" y="3876950"/>
              <a:ext cx="171025" cy="137975"/>
            </a:xfrm>
            <a:custGeom>
              <a:rect b="b" l="l" r="r" t="t"/>
              <a:pathLst>
                <a:path extrusionOk="0" h="5519" w="6841">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p44"/>
            <p:cNvSpPr/>
            <p:nvPr/>
          </p:nvSpPr>
          <p:spPr>
            <a:xfrm>
              <a:off x="3388050" y="3841775"/>
              <a:ext cx="297625" cy="1110125"/>
            </a:xfrm>
            <a:custGeom>
              <a:rect b="b" l="l" r="r" t="t"/>
              <a:pathLst>
                <a:path extrusionOk="0" h="44405" w="11905">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44"/>
            <p:cNvSpPr/>
            <p:nvPr/>
          </p:nvSpPr>
          <p:spPr>
            <a:xfrm>
              <a:off x="3433325" y="3834450"/>
              <a:ext cx="256050" cy="1124850"/>
            </a:xfrm>
            <a:custGeom>
              <a:rect b="b" l="l" r="r" t="t"/>
              <a:pathLst>
                <a:path extrusionOk="0" h="44994" w="10242">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2" name="Google Shape;3062;p44"/>
            <p:cNvSpPr/>
            <p:nvPr/>
          </p:nvSpPr>
          <p:spPr>
            <a:xfrm>
              <a:off x="3374175" y="4889025"/>
              <a:ext cx="198750" cy="146975"/>
            </a:xfrm>
            <a:custGeom>
              <a:rect b="b" l="l" r="r" t="t"/>
              <a:pathLst>
                <a:path extrusionOk="0" h="5879" w="7950">
                  <a:moveTo>
                    <a:pt x="3994" y="1"/>
                  </a:moveTo>
                  <a:lnTo>
                    <a:pt x="3069" y="3920"/>
                  </a:lnTo>
                  <a:lnTo>
                    <a:pt x="1" y="5879"/>
                  </a:lnTo>
                  <a:lnTo>
                    <a:pt x="7839" y="5879"/>
                  </a:lnTo>
                  <a:lnTo>
                    <a:pt x="795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44"/>
            <p:cNvSpPr/>
            <p:nvPr/>
          </p:nvSpPr>
          <p:spPr>
            <a:xfrm>
              <a:off x="3365875" y="4881625"/>
              <a:ext cx="215375" cy="161775"/>
            </a:xfrm>
            <a:custGeom>
              <a:rect b="b" l="l" r="r" t="t"/>
              <a:pathLst>
                <a:path extrusionOk="0" h="6471" w="8615">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44"/>
            <p:cNvSpPr/>
            <p:nvPr/>
          </p:nvSpPr>
          <p:spPr>
            <a:xfrm>
              <a:off x="3450900" y="4973025"/>
              <a:ext cx="84125" cy="14000"/>
            </a:xfrm>
            <a:custGeom>
              <a:rect b="b" l="l" r="r" t="t"/>
              <a:pathLst>
                <a:path extrusionOk="0" h="560" w="3365">
                  <a:moveTo>
                    <a:pt x="1868" y="1"/>
                  </a:moveTo>
                  <a:cubicBezTo>
                    <a:pt x="871" y="1"/>
                    <a:pt x="0" y="560"/>
                    <a:pt x="0" y="560"/>
                  </a:cubicBezTo>
                  <a:lnTo>
                    <a:pt x="3365" y="560"/>
                  </a:lnTo>
                  <a:cubicBezTo>
                    <a:pt x="2896" y="141"/>
                    <a:pt x="2367" y="1"/>
                    <a:pt x="18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44"/>
            <p:cNvSpPr/>
            <p:nvPr/>
          </p:nvSpPr>
          <p:spPr>
            <a:xfrm>
              <a:off x="3442575" y="4964825"/>
              <a:ext cx="100775" cy="29725"/>
            </a:xfrm>
            <a:custGeom>
              <a:rect b="b" l="l" r="r" t="t"/>
              <a:pathLst>
                <a:path extrusionOk="0" h="1189" w="4031">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44"/>
            <p:cNvSpPr/>
            <p:nvPr/>
          </p:nvSpPr>
          <p:spPr>
            <a:xfrm>
              <a:off x="3998975" y="3841775"/>
              <a:ext cx="297650" cy="1110125"/>
            </a:xfrm>
            <a:custGeom>
              <a:rect b="b" l="l" r="r" t="t"/>
              <a:pathLst>
                <a:path extrusionOk="0" h="44405" w="11906">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44"/>
            <p:cNvSpPr/>
            <p:nvPr/>
          </p:nvSpPr>
          <p:spPr>
            <a:xfrm>
              <a:off x="3995300" y="3834450"/>
              <a:ext cx="256025" cy="1124850"/>
            </a:xfrm>
            <a:custGeom>
              <a:rect b="b" l="l" r="r" t="t"/>
              <a:pathLst>
                <a:path extrusionOk="0" h="44994" w="10241">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p44"/>
            <p:cNvSpPr/>
            <p:nvPr/>
          </p:nvSpPr>
          <p:spPr>
            <a:xfrm>
              <a:off x="4111750" y="4889025"/>
              <a:ext cx="198750" cy="146975"/>
            </a:xfrm>
            <a:custGeom>
              <a:rect b="b" l="l" r="r" t="t"/>
              <a:pathLst>
                <a:path extrusionOk="0" h="5879" w="7950">
                  <a:moveTo>
                    <a:pt x="0" y="1"/>
                  </a:moveTo>
                  <a:lnTo>
                    <a:pt x="111" y="5879"/>
                  </a:lnTo>
                  <a:lnTo>
                    <a:pt x="7949" y="5879"/>
                  </a:lnTo>
                  <a:lnTo>
                    <a:pt x="4881" y="3920"/>
                  </a:lnTo>
                  <a:lnTo>
                    <a:pt x="39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44"/>
            <p:cNvSpPr/>
            <p:nvPr/>
          </p:nvSpPr>
          <p:spPr>
            <a:xfrm>
              <a:off x="4103425" y="4881625"/>
              <a:ext cx="215375" cy="161775"/>
            </a:xfrm>
            <a:custGeom>
              <a:rect b="b" l="l" r="r" t="t"/>
              <a:pathLst>
                <a:path extrusionOk="0" h="6471" w="8615">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0" name="Google Shape;3070;p44"/>
            <p:cNvSpPr/>
            <p:nvPr/>
          </p:nvSpPr>
          <p:spPr>
            <a:xfrm>
              <a:off x="4149650" y="4973025"/>
              <a:ext cx="84125" cy="14000"/>
            </a:xfrm>
            <a:custGeom>
              <a:rect b="b" l="l" r="r" t="t"/>
              <a:pathLst>
                <a:path extrusionOk="0" h="560" w="3365">
                  <a:moveTo>
                    <a:pt x="1497" y="1"/>
                  </a:moveTo>
                  <a:cubicBezTo>
                    <a:pt x="998" y="1"/>
                    <a:pt x="468" y="141"/>
                    <a:pt x="0" y="560"/>
                  </a:cubicBezTo>
                  <a:lnTo>
                    <a:pt x="3365" y="560"/>
                  </a:lnTo>
                  <a:cubicBezTo>
                    <a:pt x="3365" y="560"/>
                    <a:pt x="2494" y="1"/>
                    <a:pt x="149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1" name="Google Shape;3071;p44"/>
            <p:cNvSpPr/>
            <p:nvPr/>
          </p:nvSpPr>
          <p:spPr>
            <a:xfrm>
              <a:off x="4141325" y="4964825"/>
              <a:ext cx="100775" cy="29725"/>
            </a:xfrm>
            <a:custGeom>
              <a:rect b="b" l="l" r="r" t="t"/>
              <a:pathLst>
                <a:path extrusionOk="0" h="1189" w="4031">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44"/>
            <p:cNvSpPr/>
            <p:nvPr/>
          </p:nvSpPr>
          <p:spPr>
            <a:xfrm>
              <a:off x="4605300" y="3247525"/>
              <a:ext cx="720950" cy="365125"/>
            </a:xfrm>
            <a:custGeom>
              <a:rect b="b" l="l" r="r" t="t"/>
              <a:pathLst>
                <a:path extrusionOk="0" h="14605" w="28838">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p44"/>
            <p:cNvSpPr/>
            <p:nvPr/>
          </p:nvSpPr>
          <p:spPr>
            <a:xfrm>
              <a:off x="4599750" y="3240125"/>
              <a:ext cx="732050" cy="379900"/>
            </a:xfrm>
            <a:custGeom>
              <a:rect b="b" l="l" r="r" t="t"/>
              <a:pathLst>
                <a:path extrusionOk="0" h="15196" w="29282">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p44"/>
            <p:cNvSpPr/>
            <p:nvPr/>
          </p:nvSpPr>
          <p:spPr>
            <a:xfrm>
              <a:off x="4658900" y="3274325"/>
              <a:ext cx="614675" cy="311500"/>
            </a:xfrm>
            <a:custGeom>
              <a:rect b="b" l="l" r="r" t="t"/>
              <a:pathLst>
                <a:path extrusionOk="0" h="12460" w="24587">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44"/>
            <p:cNvSpPr/>
            <p:nvPr/>
          </p:nvSpPr>
          <p:spPr>
            <a:xfrm>
              <a:off x="4652450" y="3266950"/>
              <a:ext cx="626675" cy="326275"/>
            </a:xfrm>
            <a:custGeom>
              <a:rect b="b" l="l" r="r" t="t"/>
              <a:pathLst>
                <a:path extrusionOk="0" h="13051" w="25067">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6" name="Google Shape;3076;p44"/>
            <p:cNvSpPr/>
            <p:nvPr/>
          </p:nvSpPr>
          <p:spPr>
            <a:xfrm>
              <a:off x="4761500" y="3589500"/>
              <a:ext cx="818000" cy="26825"/>
            </a:xfrm>
            <a:custGeom>
              <a:rect b="b" l="l" r="r" t="t"/>
              <a:pathLst>
                <a:path extrusionOk="0" h="1073" w="32720">
                  <a:moveTo>
                    <a:pt x="1" y="1"/>
                  </a:moveTo>
                  <a:lnTo>
                    <a:pt x="1" y="1073"/>
                  </a:lnTo>
                  <a:lnTo>
                    <a:pt x="32720" y="1073"/>
                  </a:lnTo>
                  <a:lnTo>
                    <a:pt x="3272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7" name="Google Shape;3077;p44"/>
            <p:cNvSpPr/>
            <p:nvPr/>
          </p:nvSpPr>
          <p:spPr>
            <a:xfrm>
              <a:off x="4754100" y="3582125"/>
              <a:ext cx="832800" cy="42525"/>
            </a:xfrm>
            <a:custGeom>
              <a:rect b="b" l="l" r="r" t="t"/>
              <a:pathLst>
                <a:path extrusionOk="0" h="1701" w="33312">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p44"/>
            <p:cNvSpPr/>
            <p:nvPr/>
          </p:nvSpPr>
          <p:spPr>
            <a:xfrm>
              <a:off x="4761500" y="3589500"/>
              <a:ext cx="396550" cy="26825"/>
            </a:xfrm>
            <a:custGeom>
              <a:rect b="b" l="l" r="r" t="t"/>
              <a:pathLst>
                <a:path extrusionOk="0" h="1073" w="15862">
                  <a:moveTo>
                    <a:pt x="1" y="1"/>
                  </a:moveTo>
                  <a:lnTo>
                    <a:pt x="1" y="1073"/>
                  </a:lnTo>
                  <a:lnTo>
                    <a:pt x="15861" y="1073"/>
                  </a:lnTo>
                  <a:lnTo>
                    <a:pt x="1586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9" name="Google Shape;3079;p44"/>
            <p:cNvSpPr/>
            <p:nvPr/>
          </p:nvSpPr>
          <p:spPr>
            <a:xfrm>
              <a:off x="4754100" y="3582125"/>
              <a:ext cx="411325" cy="42525"/>
            </a:xfrm>
            <a:custGeom>
              <a:rect b="b" l="l" r="r" t="t"/>
              <a:pathLst>
                <a:path extrusionOk="0" h="1701" w="16453">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44"/>
            <p:cNvSpPr/>
            <p:nvPr/>
          </p:nvSpPr>
          <p:spPr>
            <a:xfrm>
              <a:off x="4818800" y="2599625"/>
              <a:ext cx="476025" cy="476025"/>
            </a:xfrm>
            <a:custGeom>
              <a:rect b="b" l="l" r="r" t="t"/>
              <a:pathLst>
                <a:path extrusionOk="0" h="19041" w="19041">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44"/>
            <p:cNvSpPr/>
            <p:nvPr/>
          </p:nvSpPr>
          <p:spPr>
            <a:xfrm>
              <a:off x="4811425" y="2592225"/>
              <a:ext cx="490800" cy="490800"/>
            </a:xfrm>
            <a:custGeom>
              <a:rect b="b" l="l" r="r" t="t"/>
              <a:pathLst>
                <a:path extrusionOk="0" h="19632" w="19632">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44"/>
            <p:cNvSpPr/>
            <p:nvPr/>
          </p:nvSpPr>
          <p:spPr>
            <a:xfrm>
              <a:off x="5000900" y="3058050"/>
              <a:ext cx="93375" cy="306875"/>
            </a:xfrm>
            <a:custGeom>
              <a:rect b="b" l="l" r="r" t="t"/>
              <a:pathLst>
                <a:path extrusionOk="0" h="12275" w="3735">
                  <a:moveTo>
                    <a:pt x="3734" y="1"/>
                  </a:moveTo>
                  <a:lnTo>
                    <a:pt x="0" y="481"/>
                  </a:lnTo>
                  <a:lnTo>
                    <a:pt x="1738" y="12275"/>
                  </a:lnTo>
                  <a:lnTo>
                    <a:pt x="373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44"/>
            <p:cNvSpPr/>
            <p:nvPr/>
          </p:nvSpPr>
          <p:spPr>
            <a:xfrm>
              <a:off x="4992575" y="3050475"/>
              <a:ext cx="110000" cy="321850"/>
            </a:xfrm>
            <a:custGeom>
              <a:rect b="b" l="l" r="r" t="t"/>
              <a:pathLst>
                <a:path extrusionOk="0" h="12874" w="440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44"/>
            <p:cNvSpPr/>
            <p:nvPr/>
          </p:nvSpPr>
          <p:spPr>
            <a:xfrm>
              <a:off x="3524850" y="3248450"/>
              <a:ext cx="631275" cy="374350"/>
            </a:xfrm>
            <a:custGeom>
              <a:rect b="b" l="l" r="r" t="t"/>
              <a:pathLst>
                <a:path extrusionOk="0" h="14974" w="25251">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44"/>
            <p:cNvSpPr/>
            <p:nvPr/>
          </p:nvSpPr>
          <p:spPr>
            <a:xfrm>
              <a:off x="3517450" y="3240125"/>
              <a:ext cx="647000" cy="391000"/>
            </a:xfrm>
            <a:custGeom>
              <a:rect b="b" l="l" r="r" t="t"/>
              <a:pathLst>
                <a:path extrusionOk="0" h="15640" w="2588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44"/>
            <p:cNvSpPr/>
            <p:nvPr/>
          </p:nvSpPr>
          <p:spPr>
            <a:xfrm>
              <a:off x="4051675" y="2338050"/>
              <a:ext cx="475100" cy="475100"/>
            </a:xfrm>
            <a:custGeom>
              <a:rect b="b" l="l" r="r" t="t"/>
              <a:pathLst>
                <a:path extrusionOk="0" h="19004" w="19004">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44"/>
            <p:cNvSpPr/>
            <p:nvPr/>
          </p:nvSpPr>
          <p:spPr>
            <a:xfrm>
              <a:off x="4043350" y="2329725"/>
              <a:ext cx="491725" cy="491750"/>
            </a:xfrm>
            <a:custGeom>
              <a:rect b="b" l="l" r="r" t="t"/>
              <a:pathLst>
                <a:path extrusionOk="0" h="19670" w="19669">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4"/>
            <p:cNvSpPr/>
            <p:nvPr/>
          </p:nvSpPr>
          <p:spPr>
            <a:xfrm>
              <a:off x="4112675" y="2789100"/>
              <a:ext cx="193200" cy="368800"/>
            </a:xfrm>
            <a:custGeom>
              <a:rect b="b" l="l" r="r" t="t"/>
              <a:pathLst>
                <a:path extrusionOk="0" h="14752" w="7728">
                  <a:moveTo>
                    <a:pt x="7727" y="0"/>
                  </a:moveTo>
                  <a:lnTo>
                    <a:pt x="4511" y="481"/>
                  </a:lnTo>
                  <a:lnTo>
                    <a:pt x="0" y="14751"/>
                  </a:lnTo>
                  <a:lnTo>
                    <a:pt x="772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44"/>
            <p:cNvSpPr/>
            <p:nvPr/>
          </p:nvSpPr>
          <p:spPr>
            <a:xfrm>
              <a:off x="4103425" y="2780975"/>
              <a:ext cx="211675" cy="385050"/>
            </a:xfrm>
            <a:custGeom>
              <a:rect b="b" l="l" r="r" t="t"/>
              <a:pathLst>
                <a:path extrusionOk="0" h="15402" w="8467">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4"/>
            <p:cNvSpPr/>
            <p:nvPr/>
          </p:nvSpPr>
          <p:spPr>
            <a:xfrm>
              <a:off x="2612600" y="3247525"/>
              <a:ext cx="720950" cy="365125"/>
            </a:xfrm>
            <a:custGeom>
              <a:rect b="b" l="l" r="r" t="t"/>
              <a:pathLst>
                <a:path extrusionOk="0" h="14605" w="28838">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4"/>
            <p:cNvSpPr/>
            <p:nvPr/>
          </p:nvSpPr>
          <p:spPr>
            <a:xfrm>
              <a:off x="2607050" y="3240125"/>
              <a:ext cx="732025" cy="379900"/>
            </a:xfrm>
            <a:custGeom>
              <a:rect b="b" l="l" r="r" t="t"/>
              <a:pathLst>
                <a:path extrusionOk="0" h="15196" w="29281">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44"/>
            <p:cNvSpPr/>
            <p:nvPr/>
          </p:nvSpPr>
          <p:spPr>
            <a:xfrm>
              <a:off x="2665275" y="3274325"/>
              <a:ext cx="615575" cy="311500"/>
            </a:xfrm>
            <a:custGeom>
              <a:rect b="b" l="l" r="r" t="t"/>
              <a:pathLst>
                <a:path extrusionOk="0" h="12460" w="24623">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44"/>
            <p:cNvSpPr/>
            <p:nvPr/>
          </p:nvSpPr>
          <p:spPr>
            <a:xfrm>
              <a:off x="2659725" y="3266950"/>
              <a:ext cx="626675" cy="326275"/>
            </a:xfrm>
            <a:custGeom>
              <a:rect b="b" l="l" r="r" t="t"/>
              <a:pathLst>
                <a:path extrusionOk="0" h="13051" w="25067">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44"/>
            <p:cNvSpPr/>
            <p:nvPr/>
          </p:nvSpPr>
          <p:spPr>
            <a:xfrm>
              <a:off x="2359350" y="3589500"/>
              <a:ext cx="818000" cy="26825"/>
            </a:xfrm>
            <a:custGeom>
              <a:rect b="b" l="l" r="r" t="t"/>
              <a:pathLst>
                <a:path extrusionOk="0" h="1073" w="32720">
                  <a:moveTo>
                    <a:pt x="0" y="1"/>
                  </a:moveTo>
                  <a:lnTo>
                    <a:pt x="0" y="1073"/>
                  </a:lnTo>
                  <a:lnTo>
                    <a:pt x="32719" y="1073"/>
                  </a:lnTo>
                  <a:lnTo>
                    <a:pt x="3271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4"/>
            <p:cNvSpPr/>
            <p:nvPr/>
          </p:nvSpPr>
          <p:spPr>
            <a:xfrm>
              <a:off x="2351950" y="3582125"/>
              <a:ext cx="833700" cy="42525"/>
            </a:xfrm>
            <a:custGeom>
              <a:rect b="b" l="l" r="r" t="t"/>
              <a:pathLst>
                <a:path extrusionOk="0" h="1701" w="33348">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4"/>
            <p:cNvSpPr/>
            <p:nvPr/>
          </p:nvSpPr>
          <p:spPr>
            <a:xfrm>
              <a:off x="2780800" y="3589500"/>
              <a:ext cx="396550" cy="26825"/>
            </a:xfrm>
            <a:custGeom>
              <a:rect b="b" l="l" r="r" t="t"/>
              <a:pathLst>
                <a:path extrusionOk="0" h="1073" w="15862">
                  <a:moveTo>
                    <a:pt x="1" y="1"/>
                  </a:moveTo>
                  <a:lnTo>
                    <a:pt x="1" y="1073"/>
                  </a:lnTo>
                  <a:lnTo>
                    <a:pt x="15861" y="1073"/>
                  </a:lnTo>
                  <a:lnTo>
                    <a:pt x="1586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4"/>
            <p:cNvSpPr/>
            <p:nvPr/>
          </p:nvSpPr>
          <p:spPr>
            <a:xfrm>
              <a:off x="2773400" y="3582125"/>
              <a:ext cx="412250" cy="42525"/>
            </a:xfrm>
            <a:custGeom>
              <a:rect b="b" l="l" r="r" t="t"/>
              <a:pathLst>
                <a:path extrusionOk="0" h="1701" w="1649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4"/>
            <p:cNvSpPr/>
            <p:nvPr/>
          </p:nvSpPr>
          <p:spPr>
            <a:xfrm>
              <a:off x="2617200" y="2599625"/>
              <a:ext cx="476025" cy="476025"/>
            </a:xfrm>
            <a:custGeom>
              <a:rect b="b" l="l" r="r" t="t"/>
              <a:pathLst>
                <a:path extrusionOk="0" h="19041" w="19041">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4"/>
            <p:cNvSpPr/>
            <p:nvPr/>
          </p:nvSpPr>
          <p:spPr>
            <a:xfrm>
              <a:off x="2609825" y="2592225"/>
              <a:ext cx="490800" cy="490800"/>
            </a:xfrm>
            <a:custGeom>
              <a:rect b="b" l="l" r="r" t="t"/>
              <a:pathLst>
                <a:path extrusionOk="0" h="19632" w="19632">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p44"/>
            <p:cNvSpPr/>
            <p:nvPr/>
          </p:nvSpPr>
          <p:spPr>
            <a:xfrm>
              <a:off x="2855675" y="3045125"/>
              <a:ext cx="68425" cy="300400"/>
            </a:xfrm>
            <a:custGeom>
              <a:rect b="b" l="l" r="r" t="t"/>
              <a:pathLst>
                <a:path extrusionOk="0" h="12016" w="2737">
                  <a:moveTo>
                    <a:pt x="2736" y="0"/>
                  </a:moveTo>
                  <a:lnTo>
                    <a:pt x="0" y="1220"/>
                  </a:lnTo>
                  <a:lnTo>
                    <a:pt x="2219" y="12016"/>
                  </a:lnTo>
                  <a:lnTo>
                    <a:pt x="273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44"/>
            <p:cNvSpPr/>
            <p:nvPr/>
          </p:nvSpPr>
          <p:spPr>
            <a:xfrm>
              <a:off x="2847350" y="3037950"/>
              <a:ext cx="84125" cy="315900"/>
            </a:xfrm>
            <a:custGeom>
              <a:rect b="b" l="l" r="r" t="t"/>
              <a:pathLst>
                <a:path extrusionOk="0" h="12636" w="3365">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44"/>
            <p:cNvSpPr/>
            <p:nvPr/>
          </p:nvSpPr>
          <p:spPr>
            <a:xfrm>
              <a:off x="4462975" y="3403725"/>
              <a:ext cx="145125" cy="213525"/>
            </a:xfrm>
            <a:custGeom>
              <a:rect b="b" l="l" r="r" t="t"/>
              <a:pathLst>
                <a:path extrusionOk="0" h="8541" w="5805">
                  <a:moveTo>
                    <a:pt x="0" y="1"/>
                  </a:moveTo>
                  <a:lnTo>
                    <a:pt x="0" y="8541"/>
                  </a:lnTo>
                  <a:lnTo>
                    <a:pt x="5805" y="8541"/>
                  </a:lnTo>
                  <a:lnTo>
                    <a:pt x="580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44"/>
            <p:cNvSpPr/>
            <p:nvPr/>
          </p:nvSpPr>
          <p:spPr>
            <a:xfrm>
              <a:off x="4455575" y="3396325"/>
              <a:ext cx="159925" cy="228325"/>
            </a:xfrm>
            <a:custGeom>
              <a:rect b="b" l="l" r="r" t="t"/>
              <a:pathLst>
                <a:path extrusionOk="0" h="9133" w="6397">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4"/>
            <p:cNvSpPr/>
            <p:nvPr/>
          </p:nvSpPr>
          <p:spPr>
            <a:xfrm>
              <a:off x="4570175" y="3443475"/>
              <a:ext cx="77675" cy="144200"/>
            </a:xfrm>
            <a:custGeom>
              <a:rect b="b" l="l" r="r" t="t"/>
              <a:pathLst>
                <a:path extrusionOk="0" h="5768" w="3107">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4"/>
            <p:cNvSpPr/>
            <p:nvPr/>
          </p:nvSpPr>
          <p:spPr>
            <a:xfrm>
              <a:off x="4561875" y="3436075"/>
              <a:ext cx="93375" cy="159925"/>
            </a:xfrm>
            <a:custGeom>
              <a:rect b="b" l="l" r="r" t="t"/>
              <a:pathLst>
                <a:path extrusionOk="0" h="6397" w="3735">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4"/>
            <p:cNvSpPr/>
            <p:nvPr/>
          </p:nvSpPr>
          <p:spPr>
            <a:xfrm>
              <a:off x="4999975" y="3728150"/>
              <a:ext cx="140500" cy="1346100"/>
            </a:xfrm>
            <a:custGeom>
              <a:rect b="b" l="l" r="r" t="t"/>
              <a:pathLst>
                <a:path extrusionOk="0" h="53844" w="562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44"/>
            <p:cNvSpPr/>
            <p:nvPr/>
          </p:nvSpPr>
          <p:spPr>
            <a:xfrm>
              <a:off x="4991650" y="3720750"/>
              <a:ext cx="156225" cy="1360550"/>
            </a:xfrm>
            <a:custGeom>
              <a:rect b="b" l="l" r="r" t="t"/>
              <a:pathLst>
                <a:path extrusionOk="0" h="54422" w="6249">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44"/>
            <p:cNvSpPr/>
            <p:nvPr/>
          </p:nvSpPr>
          <p:spPr>
            <a:xfrm>
              <a:off x="5752325" y="3728150"/>
              <a:ext cx="141425" cy="1349800"/>
            </a:xfrm>
            <a:custGeom>
              <a:rect b="b" l="l" r="r" t="t"/>
              <a:pathLst>
                <a:path extrusionOk="0" h="53992" w="5657">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44"/>
            <p:cNvSpPr/>
            <p:nvPr/>
          </p:nvSpPr>
          <p:spPr>
            <a:xfrm>
              <a:off x="5744000" y="3720750"/>
              <a:ext cx="156225" cy="1365175"/>
            </a:xfrm>
            <a:custGeom>
              <a:rect b="b" l="l" r="r" t="t"/>
              <a:pathLst>
                <a:path extrusionOk="0" h="54607" w="6249">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44"/>
            <p:cNvSpPr/>
            <p:nvPr/>
          </p:nvSpPr>
          <p:spPr>
            <a:xfrm>
              <a:off x="2587625" y="3728150"/>
              <a:ext cx="123875" cy="1337800"/>
            </a:xfrm>
            <a:custGeom>
              <a:rect b="b" l="l" r="r" t="t"/>
              <a:pathLst>
                <a:path extrusionOk="0" h="53512" w="4955">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44"/>
            <p:cNvSpPr/>
            <p:nvPr/>
          </p:nvSpPr>
          <p:spPr>
            <a:xfrm>
              <a:off x="2580250" y="3720750"/>
              <a:ext cx="138650" cy="1352225"/>
            </a:xfrm>
            <a:custGeom>
              <a:rect b="b" l="l" r="r" t="t"/>
              <a:pathLst>
                <a:path extrusionOk="0" h="54089" w="5546">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4"/>
            <p:cNvSpPr/>
            <p:nvPr/>
          </p:nvSpPr>
          <p:spPr>
            <a:xfrm>
              <a:off x="1894425" y="3728150"/>
              <a:ext cx="122975" cy="1333175"/>
            </a:xfrm>
            <a:custGeom>
              <a:rect b="b" l="l" r="r" t="t"/>
              <a:pathLst>
                <a:path extrusionOk="0" h="53327" w="4919">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4"/>
            <p:cNvSpPr/>
            <p:nvPr/>
          </p:nvSpPr>
          <p:spPr>
            <a:xfrm>
              <a:off x="1887050" y="3720750"/>
              <a:ext cx="138650" cy="1348525"/>
            </a:xfrm>
            <a:custGeom>
              <a:rect b="b" l="l" r="r" t="t"/>
              <a:pathLst>
                <a:path extrusionOk="0" h="53941" w="5546">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4"/>
            <p:cNvSpPr/>
            <p:nvPr/>
          </p:nvSpPr>
          <p:spPr>
            <a:xfrm>
              <a:off x="1912000" y="3654200"/>
              <a:ext cx="3986375" cy="114650"/>
            </a:xfrm>
            <a:custGeom>
              <a:rect b="b" l="l" r="r" t="t"/>
              <a:pathLst>
                <a:path extrusionOk="0" h="4586" w="159455">
                  <a:moveTo>
                    <a:pt x="0" y="1"/>
                  </a:moveTo>
                  <a:lnTo>
                    <a:pt x="0" y="4585"/>
                  </a:lnTo>
                  <a:lnTo>
                    <a:pt x="159455" y="4585"/>
                  </a:lnTo>
                  <a:lnTo>
                    <a:pt x="1594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44"/>
            <p:cNvSpPr/>
            <p:nvPr/>
          </p:nvSpPr>
          <p:spPr>
            <a:xfrm>
              <a:off x="1904600" y="3646800"/>
              <a:ext cx="4001175" cy="130350"/>
            </a:xfrm>
            <a:custGeom>
              <a:rect b="b" l="l" r="r" t="t"/>
              <a:pathLst>
                <a:path extrusionOk="0" h="5214" w="160047">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44"/>
            <p:cNvSpPr/>
            <p:nvPr/>
          </p:nvSpPr>
          <p:spPr>
            <a:xfrm>
              <a:off x="1912000" y="3654200"/>
              <a:ext cx="3986375" cy="39775"/>
            </a:xfrm>
            <a:custGeom>
              <a:rect b="b" l="l" r="r" t="t"/>
              <a:pathLst>
                <a:path extrusionOk="0" h="1591" w="159455">
                  <a:moveTo>
                    <a:pt x="0" y="1"/>
                  </a:moveTo>
                  <a:lnTo>
                    <a:pt x="0" y="1591"/>
                  </a:lnTo>
                  <a:lnTo>
                    <a:pt x="159455" y="1591"/>
                  </a:lnTo>
                  <a:lnTo>
                    <a:pt x="15945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44"/>
            <p:cNvSpPr/>
            <p:nvPr/>
          </p:nvSpPr>
          <p:spPr>
            <a:xfrm>
              <a:off x="1904600" y="3646800"/>
              <a:ext cx="4001175" cy="54575"/>
            </a:xfrm>
            <a:custGeom>
              <a:rect b="b" l="l" r="r" t="t"/>
              <a:pathLst>
                <a:path extrusionOk="0" h="2183" w="160047">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p44"/>
            <p:cNvSpPr/>
            <p:nvPr/>
          </p:nvSpPr>
          <p:spPr>
            <a:xfrm>
              <a:off x="4901075" y="3654200"/>
              <a:ext cx="997300" cy="114650"/>
            </a:xfrm>
            <a:custGeom>
              <a:rect b="b" l="l" r="r" t="t"/>
              <a:pathLst>
                <a:path extrusionOk="0" h="4586" w="39892">
                  <a:moveTo>
                    <a:pt x="0" y="1"/>
                  </a:moveTo>
                  <a:lnTo>
                    <a:pt x="0" y="4585"/>
                  </a:lnTo>
                  <a:lnTo>
                    <a:pt x="39892" y="4585"/>
                  </a:lnTo>
                  <a:lnTo>
                    <a:pt x="3989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4"/>
            <p:cNvSpPr/>
            <p:nvPr/>
          </p:nvSpPr>
          <p:spPr>
            <a:xfrm>
              <a:off x="4893675" y="3646800"/>
              <a:ext cx="1012100" cy="130350"/>
            </a:xfrm>
            <a:custGeom>
              <a:rect b="b" l="l" r="r" t="t"/>
              <a:pathLst>
                <a:path extrusionOk="0" h="5214" w="40484">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4"/>
            <p:cNvSpPr/>
            <p:nvPr/>
          </p:nvSpPr>
          <p:spPr>
            <a:xfrm>
              <a:off x="1876875" y="3616300"/>
              <a:ext cx="4057550" cy="43475"/>
            </a:xfrm>
            <a:custGeom>
              <a:rect b="b" l="l" r="r" t="t"/>
              <a:pathLst>
                <a:path extrusionOk="0" h="1739" w="162302">
                  <a:moveTo>
                    <a:pt x="1" y="1"/>
                  </a:moveTo>
                  <a:lnTo>
                    <a:pt x="1" y="1739"/>
                  </a:lnTo>
                  <a:lnTo>
                    <a:pt x="162301" y="1739"/>
                  </a:lnTo>
                  <a:lnTo>
                    <a:pt x="16230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44"/>
            <p:cNvSpPr/>
            <p:nvPr/>
          </p:nvSpPr>
          <p:spPr>
            <a:xfrm>
              <a:off x="1868550" y="3608925"/>
              <a:ext cx="4073275" cy="59175"/>
            </a:xfrm>
            <a:custGeom>
              <a:rect b="b" l="l" r="r" t="t"/>
              <a:pathLst>
                <a:path extrusionOk="0" h="2367" w="162931">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p44"/>
            <p:cNvSpPr/>
            <p:nvPr/>
          </p:nvSpPr>
          <p:spPr>
            <a:xfrm>
              <a:off x="4942650" y="3616300"/>
              <a:ext cx="991775" cy="43475"/>
            </a:xfrm>
            <a:custGeom>
              <a:rect b="b" l="l" r="r" t="t"/>
              <a:pathLst>
                <a:path extrusionOk="0" h="1739" w="39671">
                  <a:moveTo>
                    <a:pt x="1" y="1"/>
                  </a:moveTo>
                  <a:lnTo>
                    <a:pt x="1" y="1739"/>
                  </a:lnTo>
                  <a:lnTo>
                    <a:pt x="39670" y="1739"/>
                  </a:lnTo>
                  <a:lnTo>
                    <a:pt x="3967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44"/>
            <p:cNvSpPr/>
            <p:nvPr/>
          </p:nvSpPr>
          <p:spPr>
            <a:xfrm>
              <a:off x="4935275" y="3608925"/>
              <a:ext cx="1006550" cy="59175"/>
            </a:xfrm>
            <a:custGeom>
              <a:rect b="b" l="l" r="r" t="t"/>
              <a:pathLst>
                <a:path extrusionOk="0" h="2367" w="40262">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44"/>
            <p:cNvSpPr/>
            <p:nvPr/>
          </p:nvSpPr>
          <p:spPr>
            <a:xfrm>
              <a:off x="5555450" y="2786125"/>
              <a:ext cx="416875" cy="365650"/>
            </a:xfrm>
            <a:custGeom>
              <a:rect b="b" l="l" r="r" t="t"/>
              <a:pathLst>
                <a:path extrusionOk="0" h="14626" w="16675">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p44"/>
            <p:cNvSpPr/>
            <p:nvPr/>
          </p:nvSpPr>
          <p:spPr>
            <a:xfrm>
              <a:off x="5552675" y="2778000"/>
              <a:ext cx="427950" cy="381750"/>
            </a:xfrm>
            <a:custGeom>
              <a:rect b="b" l="l" r="r" t="t"/>
              <a:pathLst>
                <a:path extrusionOk="0" h="15270" w="17118">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p44"/>
            <p:cNvSpPr/>
            <p:nvPr/>
          </p:nvSpPr>
          <p:spPr>
            <a:xfrm>
              <a:off x="5414950" y="2624850"/>
              <a:ext cx="546275" cy="391175"/>
            </a:xfrm>
            <a:custGeom>
              <a:rect b="b" l="l" r="r" t="t"/>
              <a:pathLst>
                <a:path extrusionOk="0" h="15647" w="21851">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p44"/>
            <p:cNvSpPr/>
            <p:nvPr/>
          </p:nvSpPr>
          <p:spPr>
            <a:xfrm>
              <a:off x="5440850" y="2617175"/>
              <a:ext cx="512050" cy="406700"/>
            </a:xfrm>
            <a:custGeom>
              <a:rect b="b" l="l" r="r" t="t"/>
              <a:pathLst>
                <a:path extrusionOk="0" h="16268" w="20482">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8" name="Google Shape;3128;p44"/>
            <p:cNvSpPr/>
            <p:nvPr/>
          </p:nvSpPr>
          <p:spPr>
            <a:xfrm>
              <a:off x="5732875" y="2898975"/>
              <a:ext cx="70300" cy="90700"/>
            </a:xfrm>
            <a:custGeom>
              <a:rect b="b" l="l" r="r" t="t"/>
              <a:pathLst>
                <a:path extrusionOk="0" h="3628" w="2812">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p44"/>
            <p:cNvSpPr/>
            <p:nvPr/>
          </p:nvSpPr>
          <p:spPr>
            <a:xfrm>
              <a:off x="5735675" y="2890750"/>
              <a:ext cx="67500" cy="106325"/>
            </a:xfrm>
            <a:custGeom>
              <a:rect b="b" l="l" r="r" t="t"/>
              <a:pathLst>
                <a:path extrusionOk="0" h="4253" w="270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44"/>
            <p:cNvSpPr/>
            <p:nvPr/>
          </p:nvSpPr>
          <p:spPr>
            <a:xfrm>
              <a:off x="5487050" y="4141300"/>
              <a:ext cx="251425" cy="785650"/>
            </a:xfrm>
            <a:custGeom>
              <a:rect b="b" l="l" r="r" t="t"/>
              <a:pathLst>
                <a:path extrusionOk="0" h="31426" w="10057">
                  <a:moveTo>
                    <a:pt x="7395" y="0"/>
                  </a:moveTo>
                  <a:lnTo>
                    <a:pt x="1" y="407"/>
                  </a:lnTo>
                  <a:lnTo>
                    <a:pt x="6581" y="31241"/>
                  </a:lnTo>
                  <a:lnTo>
                    <a:pt x="10057" y="31425"/>
                  </a:lnTo>
                  <a:lnTo>
                    <a:pt x="73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44"/>
            <p:cNvSpPr/>
            <p:nvPr/>
          </p:nvSpPr>
          <p:spPr>
            <a:xfrm>
              <a:off x="5478725" y="4133900"/>
              <a:ext cx="268075" cy="801375"/>
            </a:xfrm>
            <a:custGeom>
              <a:rect b="b" l="l" r="r" t="t"/>
              <a:pathLst>
                <a:path extrusionOk="0" h="32055" w="10723">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44"/>
            <p:cNvSpPr/>
            <p:nvPr/>
          </p:nvSpPr>
          <p:spPr>
            <a:xfrm>
              <a:off x="5471350" y="4922300"/>
              <a:ext cx="282850" cy="117400"/>
            </a:xfrm>
            <a:custGeom>
              <a:rect b="b" l="l" r="r" t="t"/>
              <a:pathLst>
                <a:path extrusionOk="0" h="4696" w="11314">
                  <a:moveTo>
                    <a:pt x="7209" y="1"/>
                  </a:moveTo>
                  <a:lnTo>
                    <a:pt x="0" y="4696"/>
                  </a:lnTo>
                  <a:lnTo>
                    <a:pt x="11313" y="4696"/>
                  </a:lnTo>
                  <a:lnTo>
                    <a:pt x="10685" y="185"/>
                  </a:lnTo>
                  <a:lnTo>
                    <a:pt x="720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44"/>
            <p:cNvSpPr/>
            <p:nvPr/>
          </p:nvSpPr>
          <p:spPr>
            <a:xfrm>
              <a:off x="5463025" y="4913975"/>
              <a:ext cx="299475" cy="134050"/>
            </a:xfrm>
            <a:custGeom>
              <a:rect b="b" l="l" r="r" t="t"/>
              <a:pathLst>
                <a:path extrusionOk="0" h="5362" w="11979">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p44"/>
            <p:cNvSpPr/>
            <p:nvPr/>
          </p:nvSpPr>
          <p:spPr>
            <a:xfrm>
              <a:off x="5231950" y="3802100"/>
              <a:ext cx="1096200" cy="1127625"/>
            </a:xfrm>
            <a:custGeom>
              <a:rect b="b" l="l" r="r" t="t"/>
              <a:pathLst>
                <a:path extrusionOk="0" h="45105" w="43848">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44"/>
            <p:cNvSpPr/>
            <p:nvPr/>
          </p:nvSpPr>
          <p:spPr>
            <a:xfrm>
              <a:off x="5223650" y="3794700"/>
              <a:ext cx="1075850" cy="1142425"/>
            </a:xfrm>
            <a:custGeom>
              <a:rect b="b" l="l" r="r" t="t"/>
              <a:pathLst>
                <a:path extrusionOk="0" h="45697" w="43034">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4"/>
            <p:cNvSpPr/>
            <p:nvPr/>
          </p:nvSpPr>
          <p:spPr>
            <a:xfrm>
              <a:off x="5111800" y="4926000"/>
              <a:ext cx="308725" cy="134975"/>
            </a:xfrm>
            <a:custGeom>
              <a:rect b="b" l="l" r="r" t="t"/>
              <a:pathLst>
                <a:path extrusionOk="0" h="5399" w="12349">
                  <a:moveTo>
                    <a:pt x="9280" y="0"/>
                  </a:moveTo>
                  <a:lnTo>
                    <a:pt x="8837" y="259"/>
                  </a:lnTo>
                  <a:lnTo>
                    <a:pt x="1" y="5398"/>
                  </a:lnTo>
                  <a:lnTo>
                    <a:pt x="12349" y="5398"/>
                  </a:lnTo>
                  <a:lnTo>
                    <a:pt x="12016" y="148"/>
                  </a:lnTo>
                  <a:lnTo>
                    <a:pt x="928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4"/>
            <p:cNvSpPr/>
            <p:nvPr/>
          </p:nvSpPr>
          <p:spPr>
            <a:xfrm>
              <a:off x="5103475" y="4918600"/>
              <a:ext cx="324450" cy="150675"/>
            </a:xfrm>
            <a:custGeom>
              <a:rect b="b" l="l" r="r" t="t"/>
              <a:pathLst>
                <a:path extrusionOk="0" h="6027" w="12978">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p44"/>
            <p:cNvSpPr/>
            <p:nvPr/>
          </p:nvSpPr>
          <p:spPr>
            <a:xfrm>
              <a:off x="5408500" y="3494300"/>
              <a:ext cx="201500" cy="90600"/>
            </a:xfrm>
            <a:custGeom>
              <a:rect b="b" l="l" r="r" t="t"/>
              <a:pathLst>
                <a:path extrusionOk="0" h="3624" w="806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44"/>
            <p:cNvSpPr/>
            <p:nvPr/>
          </p:nvSpPr>
          <p:spPr>
            <a:xfrm>
              <a:off x="5400175" y="3486925"/>
              <a:ext cx="218150" cy="105775"/>
            </a:xfrm>
            <a:custGeom>
              <a:rect b="b" l="l" r="r" t="t"/>
              <a:pathLst>
                <a:path extrusionOk="0" h="4231" w="8726">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44"/>
            <p:cNvSpPr/>
            <p:nvPr/>
          </p:nvSpPr>
          <p:spPr>
            <a:xfrm>
              <a:off x="5410350" y="3530350"/>
              <a:ext cx="171000" cy="49025"/>
            </a:xfrm>
            <a:custGeom>
              <a:rect b="b" l="l" r="r" t="t"/>
              <a:pathLst>
                <a:path extrusionOk="0" h="1961" w="684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44"/>
            <p:cNvSpPr/>
            <p:nvPr/>
          </p:nvSpPr>
          <p:spPr>
            <a:xfrm>
              <a:off x="5412200" y="3522950"/>
              <a:ext cx="177475" cy="64725"/>
            </a:xfrm>
            <a:custGeom>
              <a:rect b="b" l="l" r="r" t="t"/>
              <a:pathLst>
                <a:path extrusionOk="0" h="2589" w="7099">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4"/>
            <p:cNvSpPr/>
            <p:nvPr/>
          </p:nvSpPr>
          <p:spPr>
            <a:xfrm>
              <a:off x="5597050" y="3530350"/>
              <a:ext cx="448275" cy="196900"/>
            </a:xfrm>
            <a:custGeom>
              <a:rect b="b" l="l" r="r" t="t"/>
              <a:pathLst>
                <a:path extrusionOk="0" h="7876" w="17931">
                  <a:moveTo>
                    <a:pt x="518" y="1"/>
                  </a:moveTo>
                  <a:lnTo>
                    <a:pt x="0" y="2182"/>
                  </a:lnTo>
                  <a:lnTo>
                    <a:pt x="17487" y="7875"/>
                  </a:lnTo>
                  <a:lnTo>
                    <a:pt x="17931" y="2810"/>
                  </a:lnTo>
                  <a:lnTo>
                    <a:pt x="5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p44"/>
            <p:cNvSpPr/>
            <p:nvPr/>
          </p:nvSpPr>
          <p:spPr>
            <a:xfrm>
              <a:off x="5588725" y="3522775"/>
              <a:ext cx="464000" cy="212250"/>
            </a:xfrm>
            <a:custGeom>
              <a:rect b="b" l="l" r="r" t="t"/>
              <a:pathLst>
                <a:path extrusionOk="0" h="8490" w="1856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44"/>
            <p:cNvSpPr/>
            <p:nvPr/>
          </p:nvSpPr>
          <p:spPr>
            <a:xfrm>
              <a:off x="5831800" y="3033350"/>
              <a:ext cx="475100" cy="853075"/>
            </a:xfrm>
            <a:custGeom>
              <a:rect b="b" l="l" r="r" t="t"/>
              <a:pathLst>
                <a:path extrusionOk="0" h="34123" w="19004">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44"/>
            <p:cNvSpPr/>
            <p:nvPr/>
          </p:nvSpPr>
          <p:spPr>
            <a:xfrm>
              <a:off x="5847525" y="3025700"/>
              <a:ext cx="462150" cy="867925"/>
            </a:xfrm>
            <a:custGeom>
              <a:rect b="b" l="l" r="r" t="t"/>
              <a:pathLst>
                <a:path extrusionOk="0" h="34717" w="18486">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 name="Google Shape;3146;p44"/>
            <p:cNvSpPr/>
            <p:nvPr/>
          </p:nvSpPr>
          <p:spPr>
            <a:xfrm>
              <a:off x="5828100" y="2996750"/>
              <a:ext cx="275450" cy="262825"/>
            </a:xfrm>
            <a:custGeom>
              <a:rect b="b" l="l" r="r" t="t"/>
              <a:pathLst>
                <a:path extrusionOk="0" h="10513" w="11018">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p44"/>
            <p:cNvSpPr/>
            <p:nvPr/>
          </p:nvSpPr>
          <p:spPr>
            <a:xfrm>
              <a:off x="5820725" y="2989650"/>
              <a:ext cx="291150" cy="277325"/>
            </a:xfrm>
            <a:custGeom>
              <a:rect b="b" l="l" r="r" t="t"/>
              <a:pathLst>
                <a:path extrusionOk="0" h="11093" w="11646">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p44"/>
            <p:cNvSpPr/>
            <p:nvPr/>
          </p:nvSpPr>
          <p:spPr>
            <a:xfrm>
              <a:off x="5256900" y="3187450"/>
              <a:ext cx="816150" cy="609925"/>
            </a:xfrm>
            <a:custGeom>
              <a:rect b="b" l="l" r="r" t="t"/>
              <a:pathLst>
                <a:path extrusionOk="0" h="24397" w="32646">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p44"/>
            <p:cNvSpPr/>
            <p:nvPr/>
          </p:nvSpPr>
          <p:spPr>
            <a:xfrm>
              <a:off x="5248600" y="3179325"/>
              <a:ext cx="832775" cy="625550"/>
            </a:xfrm>
            <a:custGeom>
              <a:rect b="b" l="l" r="r" t="t"/>
              <a:pathLst>
                <a:path extrusionOk="0" h="25022" w="33311">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44"/>
            <p:cNvSpPr/>
            <p:nvPr/>
          </p:nvSpPr>
          <p:spPr>
            <a:xfrm>
              <a:off x="5945500" y="3431225"/>
              <a:ext cx="158050" cy="58725"/>
            </a:xfrm>
            <a:custGeom>
              <a:rect b="b" l="l" r="r" t="t"/>
              <a:pathLst>
                <a:path extrusionOk="0" h="2349" w="6322">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p44"/>
            <p:cNvSpPr/>
            <p:nvPr/>
          </p:nvSpPr>
          <p:spPr>
            <a:xfrm>
              <a:off x="5066625" y="3521850"/>
              <a:ext cx="194000" cy="95400"/>
            </a:xfrm>
            <a:custGeom>
              <a:rect b="b" l="l" r="r" t="t"/>
              <a:pathLst>
                <a:path extrusionOk="0" h="3816" w="776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44"/>
            <p:cNvSpPr/>
            <p:nvPr/>
          </p:nvSpPr>
          <p:spPr>
            <a:xfrm>
              <a:off x="5061900" y="3513725"/>
              <a:ext cx="206125" cy="110925"/>
            </a:xfrm>
            <a:custGeom>
              <a:rect b="b" l="l" r="r" t="t"/>
              <a:pathLst>
                <a:path extrusionOk="0" h="4437" w="8245">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44"/>
            <p:cNvSpPr/>
            <p:nvPr/>
          </p:nvSpPr>
          <p:spPr>
            <a:xfrm>
              <a:off x="5958425" y="4206925"/>
              <a:ext cx="147900" cy="871025"/>
            </a:xfrm>
            <a:custGeom>
              <a:rect b="b" l="l" r="r" t="t"/>
              <a:pathLst>
                <a:path extrusionOk="0" h="34841" w="5916">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4" name="Google Shape;3154;p44"/>
            <p:cNvSpPr/>
            <p:nvPr/>
          </p:nvSpPr>
          <p:spPr>
            <a:xfrm>
              <a:off x="5951950" y="4199525"/>
              <a:ext cx="162700" cy="886400"/>
            </a:xfrm>
            <a:custGeom>
              <a:rect b="b" l="l" r="r" t="t"/>
              <a:pathLst>
                <a:path extrusionOk="0" h="35456" w="6508">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5" name="Google Shape;3155;p44"/>
            <p:cNvSpPr/>
            <p:nvPr/>
          </p:nvSpPr>
          <p:spPr>
            <a:xfrm>
              <a:off x="6388200" y="4228175"/>
              <a:ext cx="260675" cy="847075"/>
            </a:xfrm>
            <a:custGeom>
              <a:rect b="b" l="l" r="r" t="t"/>
              <a:pathLst>
                <a:path extrusionOk="0" h="33883" w="10427">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6" name="Google Shape;3156;p44"/>
            <p:cNvSpPr/>
            <p:nvPr/>
          </p:nvSpPr>
          <p:spPr>
            <a:xfrm>
              <a:off x="6379900" y="4220175"/>
              <a:ext cx="274525" cy="862975"/>
            </a:xfrm>
            <a:custGeom>
              <a:rect b="b" l="l" r="r" t="t"/>
              <a:pathLst>
                <a:path extrusionOk="0" h="34519" w="10981">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7" name="Google Shape;3157;p44"/>
            <p:cNvSpPr/>
            <p:nvPr/>
          </p:nvSpPr>
          <p:spPr>
            <a:xfrm>
              <a:off x="6024975" y="4218000"/>
              <a:ext cx="189500" cy="859700"/>
            </a:xfrm>
            <a:custGeom>
              <a:rect b="b" l="l" r="r" t="t"/>
              <a:pathLst>
                <a:path extrusionOk="0" h="34388" w="758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8" name="Google Shape;3158;p44"/>
            <p:cNvSpPr/>
            <p:nvPr/>
          </p:nvSpPr>
          <p:spPr>
            <a:xfrm>
              <a:off x="6016650" y="4210000"/>
              <a:ext cx="205225" cy="875925"/>
            </a:xfrm>
            <a:custGeom>
              <a:rect b="b" l="l" r="r" t="t"/>
              <a:pathLst>
                <a:path extrusionOk="0" h="35037" w="8209">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44"/>
            <p:cNvSpPr/>
            <p:nvPr/>
          </p:nvSpPr>
          <p:spPr>
            <a:xfrm>
              <a:off x="5491675" y="4206925"/>
              <a:ext cx="147900" cy="871025"/>
            </a:xfrm>
            <a:custGeom>
              <a:rect b="b" l="l" r="r" t="t"/>
              <a:pathLst>
                <a:path extrusionOk="0" h="34841" w="5916">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p44"/>
            <p:cNvSpPr/>
            <p:nvPr/>
          </p:nvSpPr>
          <p:spPr>
            <a:xfrm>
              <a:off x="5484275" y="4199525"/>
              <a:ext cx="163625" cy="886400"/>
            </a:xfrm>
            <a:custGeom>
              <a:rect b="b" l="l" r="r" t="t"/>
              <a:pathLst>
                <a:path extrusionOk="0" h="35456" w="6545">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p44"/>
            <p:cNvSpPr/>
            <p:nvPr/>
          </p:nvSpPr>
          <p:spPr>
            <a:xfrm>
              <a:off x="5447300" y="3236425"/>
              <a:ext cx="1197875" cy="1049075"/>
            </a:xfrm>
            <a:custGeom>
              <a:rect b="b" l="l" r="r" t="t"/>
              <a:pathLst>
                <a:path extrusionOk="0" h="41963" w="47915">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2" name="Google Shape;3162;p44"/>
            <p:cNvSpPr/>
            <p:nvPr/>
          </p:nvSpPr>
          <p:spPr>
            <a:xfrm>
              <a:off x="5451925" y="3229050"/>
              <a:ext cx="1193250" cy="1063850"/>
            </a:xfrm>
            <a:custGeom>
              <a:rect b="b" l="l" r="r" t="t"/>
              <a:pathLst>
                <a:path extrusionOk="0" h="42554" w="4773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3" name="Google Shape;3163;p44"/>
            <p:cNvSpPr/>
            <p:nvPr/>
          </p:nvSpPr>
          <p:spPr>
            <a:xfrm>
              <a:off x="5447300" y="3236425"/>
              <a:ext cx="824475" cy="1049075"/>
            </a:xfrm>
            <a:custGeom>
              <a:rect b="b" l="l" r="r" t="t"/>
              <a:pathLst>
                <a:path extrusionOk="0" h="41963" w="32979">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4" name="Google Shape;3164;p44"/>
            <p:cNvSpPr/>
            <p:nvPr/>
          </p:nvSpPr>
          <p:spPr>
            <a:xfrm>
              <a:off x="5451925" y="3229050"/>
              <a:ext cx="819850" cy="1063850"/>
            </a:xfrm>
            <a:custGeom>
              <a:rect b="b" l="l" r="r" t="t"/>
              <a:pathLst>
                <a:path extrusionOk="0" h="42554" w="32794">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5" name="Google Shape;3165;p44"/>
            <p:cNvSpPr/>
            <p:nvPr/>
          </p:nvSpPr>
          <p:spPr>
            <a:xfrm>
              <a:off x="1921250" y="3013700"/>
              <a:ext cx="161750" cy="177475"/>
            </a:xfrm>
            <a:custGeom>
              <a:rect b="b" l="l" r="r" t="t"/>
              <a:pathLst>
                <a:path extrusionOk="0" h="7099" w="6470">
                  <a:moveTo>
                    <a:pt x="4880" y="0"/>
                  </a:moveTo>
                  <a:lnTo>
                    <a:pt x="0" y="4510"/>
                  </a:lnTo>
                  <a:lnTo>
                    <a:pt x="2921" y="7098"/>
                  </a:lnTo>
                  <a:lnTo>
                    <a:pt x="6470" y="4510"/>
                  </a:lnTo>
                  <a:lnTo>
                    <a:pt x="488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6" name="Google Shape;3166;p44"/>
            <p:cNvSpPr/>
            <p:nvPr/>
          </p:nvSpPr>
          <p:spPr>
            <a:xfrm>
              <a:off x="1913850" y="3005375"/>
              <a:ext cx="178400" cy="193650"/>
            </a:xfrm>
            <a:custGeom>
              <a:rect b="b" l="l" r="r" t="t"/>
              <a:pathLst>
                <a:path extrusionOk="0" h="7746" w="7136">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7" name="Google Shape;3167;p44"/>
            <p:cNvSpPr/>
            <p:nvPr/>
          </p:nvSpPr>
          <p:spPr>
            <a:xfrm>
              <a:off x="2021050" y="3965400"/>
              <a:ext cx="612825" cy="1046575"/>
            </a:xfrm>
            <a:custGeom>
              <a:rect b="b" l="l" r="r" t="t"/>
              <a:pathLst>
                <a:path extrusionOk="0" h="41863" w="24513">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8" name="Google Shape;3168;p44"/>
            <p:cNvSpPr/>
            <p:nvPr/>
          </p:nvSpPr>
          <p:spPr>
            <a:xfrm>
              <a:off x="2036775" y="3957375"/>
              <a:ext cx="586925" cy="1062000"/>
            </a:xfrm>
            <a:custGeom>
              <a:rect b="b" l="l" r="r" t="t"/>
              <a:pathLst>
                <a:path extrusionOk="0" h="42480" w="23477">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9" name="Google Shape;3169;p44"/>
            <p:cNvSpPr/>
            <p:nvPr/>
          </p:nvSpPr>
          <p:spPr>
            <a:xfrm>
              <a:off x="2073750" y="4916750"/>
              <a:ext cx="287200" cy="118325"/>
            </a:xfrm>
            <a:custGeom>
              <a:rect b="b" l="l" r="r" t="t"/>
              <a:pathLst>
                <a:path extrusionOk="0" h="4733" w="11488">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p44"/>
            <p:cNvSpPr/>
            <p:nvPr/>
          </p:nvSpPr>
          <p:spPr>
            <a:xfrm>
              <a:off x="2079300" y="4909350"/>
              <a:ext cx="287450" cy="134050"/>
            </a:xfrm>
            <a:custGeom>
              <a:rect b="b" l="l" r="r" t="t"/>
              <a:pathLst>
                <a:path extrusionOk="0" h="5362" w="11498">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1" name="Google Shape;3171;p44"/>
            <p:cNvSpPr/>
            <p:nvPr/>
          </p:nvSpPr>
          <p:spPr>
            <a:xfrm>
              <a:off x="2208675" y="4889025"/>
              <a:ext cx="101700" cy="88750"/>
            </a:xfrm>
            <a:custGeom>
              <a:rect b="b" l="l" r="r" t="t"/>
              <a:pathLst>
                <a:path extrusionOk="0" h="3550" w="4068">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p44"/>
            <p:cNvSpPr/>
            <p:nvPr/>
          </p:nvSpPr>
          <p:spPr>
            <a:xfrm>
              <a:off x="2201300" y="4881625"/>
              <a:ext cx="117400" cy="103925"/>
            </a:xfrm>
            <a:custGeom>
              <a:rect b="b" l="l" r="r" t="t"/>
              <a:pathLst>
                <a:path extrusionOk="0" h="4157" w="4696">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3" name="Google Shape;3173;p44"/>
            <p:cNvSpPr/>
            <p:nvPr/>
          </p:nvSpPr>
          <p:spPr>
            <a:xfrm>
              <a:off x="2129500" y="3838700"/>
              <a:ext cx="832475" cy="1182875"/>
            </a:xfrm>
            <a:custGeom>
              <a:rect b="b" l="l" r="r" t="t"/>
              <a:pathLst>
                <a:path extrusionOk="0" h="47315" w="33299">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4" name="Google Shape;3174;p44"/>
            <p:cNvSpPr/>
            <p:nvPr/>
          </p:nvSpPr>
          <p:spPr>
            <a:xfrm>
              <a:off x="2149525" y="3831675"/>
              <a:ext cx="811550" cy="1197875"/>
            </a:xfrm>
            <a:custGeom>
              <a:rect b="b" l="l" r="r" t="t"/>
              <a:pathLst>
                <a:path extrusionOk="0" h="47915" w="32462">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p44"/>
            <p:cNvSpPr/>
            <p:nvPr/>
          </p:nvSpPr>
          <p:spPr>
            <a:xfrm>
              <a:off x="2676375" y="4926925"/>
              <a:ext cx="287175" cy="118325"/>
            </a:xfrm>
            <a:custGeom>
              <a:rect b="b" l="l" r="r" t="t"/>
              <a:pathLst>
                <a:path extrusionOk="0" h="4733" w="11487">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p44"/>
            <p:cNvSpPr/>
            <p:nvPr/>
          </p:nvSpPr>
          <p:spPr>
            <a:xfrm>
              <a:off x="2681900" y="4919525"/>
              <a:ext cx="287475" cy="133125"/>
            </a:xfrm>
            <a:custGeom>
              <a:rect b="b" l="l" r="r" t="t"/>
              <a:pathLst>
                <a:path extrusionOk="0" h="5325" w="11499">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p44"/>
            <p:cNvSpPr/>
            <p:nvPr/>
          </p:nvSpPr>
          <p:spPr>
            <a:xfrm>
              <a:off x="2816850" y="4909350"/>
              <a:ext cx="98000" cy="95225"/>
            </a:xfrm>
            <a:custGeom>
              <a:rect b="b" l="l" r="r" t="t"/>
              <a:pathLst>
                <a:path extrusionOk="0" h="3809" w="392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8" name="Google Shape;3178;p44"/>
            <p:cNvSpPr/>
            <p:nvPr/>
          </p:nvSpPr>
          <p:spPr>
            <a:xfrm>
              <a:off x="2809450" y="4901600"/>
              <a:ext cx="113725" cy="111000"/>
            </a:xfrm>
            <a:custGeom>
              <a:rect b="b" l="l" r="r" t="t"/>
              <a:pathLst>
                <a:path extrusionOk="0" h="4440" w="4549">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p44"/>
            <p:cNvSpPr/>
            <p:nvPr/>
          </p:nvSpPr>
          <p:spPr>
            <a:xfrm>
              <a:off x="1840825" y="3478600"/>
              <a:ext cx="636850" cy="232925"/>
            </a:xfrm>
            <a:custGeom>
              <a:rect b="b" l="l" r="r" t="t"/>
              <a:pathLst>
                <a:path extrusionOk="0" h="9317" w="25474">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p44"/>
            <p:cNvSpPr/>
            <p:nvPr/>
          </p:nvSpPr>
          <p:spPr>
            <a:xfrm>
              <a:off x="1832500" y="3471200"/>
              <a:ext cx="652575" cy="248325"/>
            </a:xfrm>
            <a:custGeom>
              <a:rect b="b" l="l" r="r" t="t"/>
              <a:pathLst>
                <a:path extrusionOk="0" h="9933" w="26103">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44"/>
            <p:cNvSpPr/>
            <p:nvPr/>
          </p:nvSpPr>
          <p:spPr>
            <a:xfrm>
              <a:off x="2303875" y="3514650"/>
              <a:ext cx="171025" cy="49925"/>
            </a:xfrm>
            <a:custGeom>
              <a:rect b="b" l="l" r="r" t="t"/>
              <a:pathLst>
                <a:path extrusionOk="0" h="1997" w="6841">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p44"/>
            <p:cNvSpPr/>
            <p:nvPr/>
          </p:nvSpPr>
          <p:spPr>
            <a:xfrm>
              <a:off x="2296500" y="3507250"/>
              <a:ext cx="177475" cy="64725"/>
            </a:xfrm>
            <a:custGeom>
              <a:rect b="b" l="l" r="r" t="t"/>
              <a:pathLst>
                <a:path extrusionOk="0" h="2589" w="7099">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p44"/>
            <p:cNvSpPr/>
            <p:nvPr/>
          </p:nvSpPr>
          <p:spPr>
            <a:xfrm>
              <a:off x="1536750" y="3107250"/>
              <a:ext cx="905800" cy="1073350"/>
            </a:xfrm>
            <a:custGeom>
              <a:rect b="b" l="l" r="r" t="t"/>
              <a:pathLst>
                <a:path extrusionOk="0" h="42934" w="36232">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44"/>
            <p:cNvSpPr/>
            <p:nvPr/>
          </p:nvSpPr>
          <p:spPr>
            <a:xfrm>
              <a:off x="1535825" y="3099650"/>
              <a:ext cx="904875" cy="1088800"/>
            </a:xfrm>
            <a:custGeom>
              <a:rect b="b" l="l" r="r" t="t"/>
              <a:pathLst>
                <a:path extrusionOk="0" h="43552" w="36195">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44"/>
            <p:cNvSpPr/>
            <p:nvPr/>
          </p:nvSpPr>
          <p:spPr>
            <a:xfrm>
              <a:off x="2022900" y="2863875"/>
              <a:ext cx="279150" cy="311575"/>
            </a:xfrm>
            <a:custGeom>
              <a:rect b="b" l="l" r="r" t="t"/>
              <a:pathLst>
                <a:path extrusionOk="0" h="12463" w="11166">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p44"/>
            <p:cNvSpPr/>
            <p:nvPr/>
          </p:nvSpPr>
          <p:spPr>
            <a:xfrm>
              <a:off x="2014600" y="2855650"/>
              <a:ext cx="294850" cy="327200"/>
            </a:xfrm>
            <a:custGeom>
              <a:rect b="b" l="l" r="r" t="t"/>
              <a:pathLst>
                <a:path extrusionOk="0" h="13088" w="11794">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44"/>
            <p:cNvSpPr/>
            <p:nvPr/>
          </p:nvSpPr>
          <p:spPr>
            <a:xfrm>
              <a:off x="1440650" y="2636575"/>
              <a:ext cx="1007450" cy="899975"/>
            </a:xfrm>
            <a:custGeom>
              <a:rect b="b" l="l" r="r" t="t"/>
              <a:pathLst>
                <a:path extrusionOk="0" h="35999" w="40298">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p44"/>
            <p:cNvSpPr/>
            <p:nvPr/>
          </p:nvSpPr>
          <p:spPr>
            <a:xfrm>
              <a:off x="1452650" y="2629200"/>
              <a:ext cx="995450" cy="915050"/>
            </a:xfrm>
            <a:custGeom>
              <a:rect b="b" l="l" r="r" t="t"/>
              <a:pathLst>
                <a:path extrusionOk="0" h="36602" w="39818">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p44"/>
            <p:cNvSpPr/>
            <p:nvPr/>
          </p:nvSpPr>
          <p:spPr>
            <a:xfrm>
              <a:off x="1917550" y="3189350"/>
              <a:ext cx="738725" cy="637725"/>
            </a:xfrm>
            <a:custGeom>
              <a:rect b="b" l="l" r="r" t="t"/>
              <a:pathLst>
                <a:path extrusionOk="0" h="25509" w="29549">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44"/>
            <p:cNvSpPr/>
            <p:nvPr/>
          </p:nvSpPr>
          <p:spPr>
            <a:xfrm>
              <a:off x="1908300" y="3181900"/>
              <a:ext cx="755150" cy="653500"/>
            </a:xfrm>
            <a:custGeom>
              <a:rect b="b" l="l" r="r" t="t"/>
              <a:pathLst>
                <a:path extrusionOk="0" h="26140" w="30206">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44"/>
            <p:cNvSpPr/>
            <p:nvPr/>
          </p:nvSpPr>
          <p:spPr>
            <a:xfrm>
              <a:off x="2058950" y="3511875"/>
              <a:ext cx="597325" cy="315200"/>
            </a:xfrm>
            <a:custGeom>
              <a:rect b="b" l="l" r="r" t="t"/>
              <a:pathLst>
                <a:path extrusionOk="0" h="12608" w="23893">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p44"/>
            <p:cNvSpPr/>
            <p:nvPr/>
          </p:nvSpPr>
          <p:spPr>
            <a:xfrm>
              <a:off x="2050625" y="3503550"/>
              <a:ext cx="612825" cy="331850"/>
            </a:xfrm>
            <a:custGeom>
              <a:rect b="b" l="l" r="r" t="t"/>
              <a:pathLst>
                <a:path extrusionOk="0" h="13274" w="24513">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44"/>
            <p:cNvSpPr/>
            <p:nvPr/>
          </p:nvSpPr>
          <p:spPr>
            <a:xfrm>
              <a:off x="1660600" y="4206925"/>
              <a:ext cx="147900" cy="871025"/>
            </a:xfrm>
            <a:custGeom>
              <a:rect b="b" l="l" r="r" t="t"/>
              <a:pathLst>
                <a:path extrusionOk="0" h="34841" w="5916">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p44"/>
            <p:cNvSpPr/>
            <p:nvPr/>
          </p:nvSpPr>
          <p:spPr>
            <a:xfrm>
              <a:off x="1652275" y="4199525"/>
              <a:ext cx="162700" cy="886400"/>
            </a:xfrm>
            <a:custGeom>
              <a:rect b="b" l="l" r="r" t="t"/>
              <a:pathLst>
                <a:path extrusionOk="0" h="35456" w="6508">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p44"/>
            <p:cNvSpPr/>
            <p:nvPr/>
          </p:nvSpPr>
          <p:spPr>
            <a:xfrm>
              <a:off x="1118050" y="4228175"/>
              <a:ext cx="260675" cy="847075"/>
            </a:xfrm>
            <a:custGeom>
              <a:rect b="b" l="l" r="r" t="t"/>
              <a:pathLst>
                <a:path extrusionOk="0" h="33883" w="10427">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44"/>
            <p:cNvSpPr/>
            <p:nvPr/>
          </p:nvSpPr>
          <p:spPr>
            <a:xfrm>
              <a:off x="1112500" y="4220175"/>
              <a:ext cx="274550" cy="862975"/>
            </a:xfrm>
            <a:custGeom>
              <a:rect b="b" l="l" r="r" t="t"/>
              <a:pathLst>
                <a:path extrusionOk="0" h="34519" w="10982">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p44"/>
            <p:cNvSpPr/>
            <p:nvPr/>
          </p:nvSpPr>
          <p:spPr>
            <a:xfrm>
              <a:off x="1551525" y="4218000"/>
              <a:ext cx="190425" cy="859700"/>
            </a:xfrm>
            <a:custGeom>
              <a:rect b="b" l="l" r="r" t="t"/>
              <a:pathLst>
                <a:path extrusionOk="0" h="34388" w="7617">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p44"/>
            <p:cNvSpPr/>
            <p:nvPr/>
          </p:nvSpPr>
          <p:spPr>
            <a:xfrm>
              <a:off x="1545075" y="4210000"/>
              <a:ext cx="205200" cy="875925"/>
            </a:xfrm>
            <a:custGeom>
              <a:rect b="b" l="l" r="r" t="t"/>
              <a:pathLst>
                <a:path extrusionOk="0" h="35037" w="8208">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44"/>
            <p:cNvSpPr/>
            <p:nvPr/>
          </p:nvSpPr>
          <p:spPr>
            <a:xfrm>
              <a:off x="2127350" y="4206925"/>
              <a:ext cx="147900" cy="871025"/>
            </a:xfrm>
            <a:custGeom>
              <a:rect b="b" l="l" r="r" t="t"/>
              <a:pathLst>
                <a:path extrusionOk="0" h="34841" w="5916">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44"/>
            <p:cNvSpPr/>
            <p:nvPr/>
          </p:nvSpPr>
          <p:spPr>
            <a:xfrm>
              <a:off x="2119025" y="4199525"/>
              <a:ext cx="162700" cy="886400"/>
            </a:xfrm>
            <a:custGeom>
              <a:rect b="b" l="l" r="r" t="t"/>
              <a:pathLst>
                <a:path extrusionOk="0" h="35456" w="6508">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44"/>
            <p:cNvSpPr/>
            <p:nvPr/>
          </p:nvSpPr>
          <p:spPr>
            <a:xfrm>
              <a:off x="1121750" y="3236425"/>
              <a:ext cx="1197875" cy="1049075"/>
            </a:xfrm>
            <a:custGeom>
              <a:rect b="b" l="l" r="r" t="t"/>
              <a:pathLst>
                <a:path extrusionOk="0" h="41963" w="47915">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44"/>
            <p:cNvSpPr/>
            <p:nvPr/>
          </p:nvSpPr>
          <p:spPr>
            <a:xfrm>
              <a:off x="1121750" y="3229050"/>
              <a:ext cx="1192325" cy="1063850"/>
            </a:xfrm>
            <a:custGeom>
              <a:rect b="b" l="l" r="r" t="t"/>
              <a:pathLst>
                <a:path extrusionOk="0" h="42554" w="47693">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3" name="Google Shape;3203;p44"/>
            <p:cNvSpPr/>
            <p:nvPr/>
          </p:nvSpPr>
          <p:spPr>
            <a:xfrm>
              <a:off x="1495150" y="3236425"/>
              <a:ext cx="824475" cy="1049075"/>
            </a:xfrm>
            <a:custGeom>
              <a:rect b="b" l="l" r="r" t="t"/>
              <a:pathLst>
                <a:path extrusionOk="0" h="41963" w="32979">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44"/>
            <p:cNvSpPr/>
            <p:nvPr/>
          </p:nvSpPr>
          <p:spPr>
            <a:xfrm>
              <a:off x="1495150" y="3229050"/>
              <a:ext cx="818925" cy="1063850"/>
            </a:xfrm>
            <a:custGeom>
              <a:rect b="b" l="l" r="r" t="t"/>
              <a:pathLst>
                <a:path extrusionOk="0" h="42554" w="32757">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8" name="Shape 3208"/>
        <p:cNvGrpSpPr/>
        <p:nvPr/>
      </p:nvGrpSpPr>
      <p:grpSpPr>
        <a:xfrm>
          <a:off x="0" y="0"/>
          <a:ext cx="0" cy="0"/>
          <a:chOff x="0" y="0"/>
          <a:chExt cx="0" cy="0"/>
        </a:xfrm>
      </p:grpSpPr>
      <p:sp>
        <p:nvSpPr>
          <p:cNvPr id="3209" name="Google Shape;3209;p45"/>
          <p:cNvSpPr txBox="1"/>
          <p:nvPr/>
        </p:nvSpPr>
        <p:spPr>
          <a:xfrm>
            <a:off x="569200" y="328475"/>
            <a:ext cx="6306600" cy="686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4800">
                <a:solidFill>
                  <a:srgbClr val="A7D86D"/>
                </a:solidFill>
                <a:latin typeface="Poppins"/>
                <a:ea typeface="Poppins"/>
                <a:cs typeface="Poppins"/>
                <a:sym typeface="Poppins"/>
              </a:rPr>
              <a:t>Team Reflection</a:t>
            </a:r>
            <a:endParaRPr b="1" sz="4800">
              <a:solidFill>
                <a:srgbClr val="A7D86D"/>
              </a:solidFill>
              <a:latin typeface="Poppins"/>
              <a:ea typeface="Poppins"/>
              <a:cs typeface="Poppins"/>
              <a:sym typeface="Poppins"/>
            </a:endParaRPr>
          </a:p>
        </p:txBody>
      </p:sp>
      <p:sp>
        <p:nvSpPr>
          <p:cNvPr id="3210" name="Google Shape;3210;p45"/>
          <p:cNvSpPr txBox="1"/>
          <p:nvPr/>
        </p:nvSpPr>
        <p:spPr>
          <a:xfrm>
            <a:off x="1409275" y="978675"/>
            <a:ext cx="5714100" cy="3881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rgbClr val="FF0000"/>
              </a:buClr>
              <a:buSzPts val="1100"/>
              <a:buFont typeface="Times New Roman"/>
              <a:buChar char="❏"/>
            </a:pPr>
            <a:r>
              <a:rPr b="1" lang="en" sz="1100">
                <a:solidFill>
                  <a:srgbClr val="FF0000"/>
                </a:solidFill>
                <a:latin typeface="Times New Roman"/>
                <a:ea typeface="Times New Roman"/>
                <a:cs typeface="Times New Roman"/>
                <a:sym typeface="Times New Roman"/>
              </a:rPr>
              <a:t>Does the team feel "on track"? (reiterate the above colour status)</a:t>
            </a:r>
            <a:endParaRPr b="1" sz="1100">
              <a:solidFill>
                <a:srgbClr val="FF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100">
                <a:solidFill>
                  <a:srgbClr val="1D2125"/>
                </a:solidFill>
                <a:latin typeface="Times New Roman"/>
                <a:ea typeface="Times New Roman"/>
                <a:cs typeface="Times New Roman"/>
                <a:sym typeface="Times New Roman"/>
              </a:rPr>
              <a:t>Green Status. Group member’s dedication over the break kept us on track of our goals. As per our gantt chart we are still on track.</a:t>
            </a:r>
            <a:endParaRPr sz="1100">
              <a:solidFill>
                <a:srgbClr val="1D2125"/>
              </a:solidFill>
              <a:latin typeface="Times New Roman"/>
              <a:ea typeface="Times New Roman"/>
              <a:cs typeface="Times New Roman"/>
              <a:sym typeface="Times New Roman"/>
            </a:endParaRPr>
          </a:p>
          <a:p>
            <a:pPr indent="-298450" lvl="0" marL="457200" rtl="0" algn="l">
              <a:lnSpc>
                <a:spcPct val="115000"/>
              </a:lnSpc>
              <a:spcBef>
                <a:spcPts val="1200"/>
              </a:spcBef>
              <a:spcAft>
                <a:spcPts val="0"/>
              </a:spcAft>
              <a:buClr>
                <a:srgbClr val="FF0000"/>
              </a:buClr>
              <a:buSzPts val="1100"/>
              <a:buFont typeface="Times New Roman"/>
              <a:buChar char="❏"/>
            </a:pPr>
            <a:r>
              <a:rPr b="1" lang="en" sz="1100">
                <a:solidFill>
                  <a:srgbClr val="FF0000"/>
                </a:solidFill>
                <a:latin typeface="Times New Roman"/>
                <a:ea typeface="Times New Roman"/>
                <a:cs typeface="Times New Roman"/>
                <a:sym typeface="Times New Roman"/>
              </a:rPr>
              <a:t>What progress does the team particularly feel good (great) about?</a:t>
            </a:r>
            <a:endParaRPr b="1" sz="1100">
              <a:solidFill>
                <a:srgbClr val="FF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100">
                <a:solidFill>
                  <a:srgbClr val="1D2125"/>
                </a:solidFill>
                <a:latin typeface="Times New Roman"/>
                <a:ea typeface="Times New Roman"/>
                <a:cs typeface="Times New Roman"/>
                <a:sym typeface="Times New Roman"/>
              </a:rPr>
              <a:t>We did a lot of heavy lifting in our first half of the semester for this course, leaving us some room for testing and extra features once we finish our last MVP.</a:t>
            </a:r>
            <a:endParaRPr sz="1100">
              <a:solidFill>
                <a:srgbClr val="1D2125"/>
              </a:solidFill>
              <a:latin typeface="Times New Roman"/>
              <a:ea typeface="Times New Roman"/>
              <a:cs typeface="Times New Roman"/>
              <a:sym typeface="Times New Roman"/>
            </a:endParaRPr>
          </a:p>
          <a:p>
            <a:pPr indent="-298450" lvl="0" marL="457200" rtl="0" algn="l">
              <a:lnSpc>
                <a:spcPct val="115000"/>
              </a:lnSpc>
              <a:spcBef>
                <a:spcPts val="1200"/>
              </a:spcBef>
              <a:spcAft>
                <a:spcPts val="0"/>
              </a:spcAft>
              <a:buClr>
                <a:srgbClr val="FF0000"/>
              </a:buClr>
              <a:buSzPts val="1100"/>
              <a:buFont typeface="Times New Roman"/>
              <a:buChar char="❏"/>
            </a:pPr>
            <a:r>
              <a:rPr b="1" lang="en" sz="1100">
                <a:solidFill>
                  <a:srgbClr val="FF0000"/>
                </a:solidFill>
                <a:latin typeface="Times New Roman"/>
                <a:ea typeface="Times New Roman"/>
                <a:cs typeface="Times New Roman"/>
                <a:sym typeface="Times New Roman"/>
              </a:rPr>
              <a:t>What barriers (if any) does the team feel are a current impediment to success?</a:t>
            </a:r>
            <a:endParaRPr b="1" sz="1100">
              <a:solidFill>
                <a:srgbClr val="FF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100">
                <a:solidFill>
                  <a:srgbClr val="1D2125"/>
                </a:solidFill>
                <a:latin typeface="Times New Roman"/>
                <a:ea typeface="Times New Roman"/>
                <a:cs typeface="Times New Roman"/>
                <a:sym typeface="Times New Roman"/>
              </a:rPr>
              <a:t>Future cost for API and potential scope creep.</a:t>
            </a:r>
            <a:endParaRPr sz="1100">
              <a:solidFill>
                <a:srgbClr val="1D2125"/>
              </a:solidFill>
              <a:latin typeface="Times New Roman"/>
              <a:ea typeface="Times New Roman"/>
              <a:cs typeface="Times New Roman"/>
              <a:sym typeface="Times New Roman"/>
            </a:endParaRPr>
          </a:p>
          <a:p>
            <a:pPr indent="-298450" lvl="0" marL="457200" rtl="0" algn="l">
              <a:lnSpc>
                <a:spcPct val="115000"/>
              </a:lnSpc>
              <a:spcBef>
                <a:spcPts val="1200"/>
              </a:spcBef>
              <a:spcAft>
                <a:spcPts val="0"/>
              </a:spcAft>
              <a:buClr>
                <a:srgbClr val="FF0000"/>
              </a:buClr>
              <a:buSzPts val="1100"/>
              <a:buFont typeface="Times New Roman"/>
              <a:buChar char="❏"/>
            </a:pPr>
            <a:r>
              <a:rPr b="1" lang="en" sz="1100">
                <a:solidFill>
                  <a:srgbClr val="FF0000"/>
                </a:solidFill>
                <a:latin typeface="Times New Roman"/>
                <a:ea typeface="Times New Roman"/>
                <a:cs typeface="Times New Roman"/>
                <a:sym typeface="Times New Roman"/>
              </a:rPr>
              <a:t>What help (if any) does the team require to move positively forward?</a:t>
            </a:r>
            <a:endParaRPr b="1" sz="1100">
              <a:solidFill>
                <a:srgbClr val="FF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100">
                <a:solidFill>
                  <a:srgbClr val="1D2125"/>
                </a:solidFill>
                <a:latin typeface="Times New Roman"/>
                <a:ea typeface="Times New Roman"/>
                <a:cs typeface="Times New Roman"/>
                <a:sym typeface="Times New Roman"/>
              </a:rPr>
              <a:t>None at this current time, but we will reach out if issues arise.</a:t>
            </a:r>
            <a:endParaRPr sz="1100">
              <a:solidFill>
                <a:srgbClr val="1D2125"/>
              </a:solidFill>
              <a:latin typeface="Times New Roman"/>
              <a:ea typeface="Times New Roman"/>
              <a:cs typeface="Times New Roman"/>
              <a:sym typeface="Times New Roman"/>
            </a:endParaRPr>
          </a:p>
          <a:p>
            <a:pPr indent="-298450" lvl="0" marL="457200" rtl="0" algn="l">
              <a:lnSpc>
                <a:spcPct val="115000"/>
              </a:lnSpc>
              <a:spcBef>
                <a:spcPts val="1200"/>
              </a:spcBef>
              <a:spcAft>
                <a:spcPts val="0"/>
              </a:spcAft>
              <a:buClr>
                <a:srgbClr val="FF0000"/>
              </a:buClr>
              <a:buSzPts val="1100"/>
              <a:buFont typeface="Times New Roman"/>
              <a:buChar char="❏"/>
            </a:pPr>
            <a:r>
              <a:rPr b="1" lang="en" sz="1100">
                <a:solidFill>
                  <a:srgbClr val="FF0000"/>
                </a:solidFill>
                <a:latin typeface="Times New Roman"/>
                <a:ea typeface="Times New Roman"/>
                <a:cs typeface="Times New Roman"/>
                <a:sym typeface="Times New Roman"/>
              </a:rPr>
              <a:t>What questions or concerns does the team have (if any)?</a:t>
            </a:r>
            <a:endParaRPr sz="1100">
              <a:solidFill>
                <a:srgbClr val="1D2125"/>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en" sz="1100">
                <a:solidFill>
                  <a:srgbClr val="1D2125"/>
                </a:solidFill>
                <a:latin typeface="Times New Roman"/>
                <a:ea typeface="Times New Roman"/>
                <a:cs typeface="Times New Roman"/>
                <a:sym typeface="Times New Roman"/>
              </a:rPr>
              <a:t>None at this current time. We await important wiki feedback on our application</a:t>
            </a:r>
            <a:endParaRPr sz="1100">
              <a:solidFill>
                <a:srgbClr val="1D2125"/>
              </a:solidFill>
              <a:latin typeface="Times New Roman"/>
              <a:ea typeface="Times New Roman"/>
              <a:cs typeface="Times New Roman"/>
              <a:sym typeface="Times New Roman"/>
            </a:endParaRPr>
          </a:p>
        </p:txBody>
      </p:sp>
      <p:grpSp>
        <p:nvGrpSpPr>
          <p:cNvPr id="3211" name="Google Shape;3211;p45"/>
          <p:cNvGrpSpPr/>
          <p:nvPr/>
        </p:nvGrpSpPr>
        <p:grpSpPr>
          <a:xfrm>
            <a:off x="6960264" y="2962559"/>
            <a:ext cx="1731784" cy="1581063"/>
            <a:chOff x="1338075" y="463925"/>
            <a:chExt cx="5022575" cy="4585450"/>
          </a:xfrm>
        </p:grpSpPr>
        <p:sp>
          <p:nvSpPr>
            <p:cNvPr id="3212" name="Google Shape;3212;p45"/>
            <p:cNvSpPr/>
            <p:nvPr/>
          </p:nvSpPr>
          <p:spPr>
            <a:xfrm>
              <a:off x="1338075" y="522825"/>
              <a:ext cx="5022575" cy="4526325"/>
            </a:xfrm>
            <a:custGeom>
              <a:rect b="b" l="l" r="r" t="t"/>
              <a:pathLst>
                <a:path extrusionOk="0" h="181053" w="200903">
                  <a:moveTo>
                    <a:pt x="125732" y="1"/>
                  </a:moveTo>
                  <a:cubicBezTo>
                    <a:pt x="113978" y="1"/>
                    <a:pt x="102353" y="4024"/>
                    <a:pt x="92608" y="11467"/>
                  </a:cubicBezTo>
                  <a:cubicBezTo>
                    <a:pt x="70622" y="28310"/>
                    <a:pt x="54646" y="51229"/>
                    <a:pt x="30570" y="65823"/>
                  </a:cubicBezTo>
                  <a:cubicBezTo>
                    <a:pt x="10512" y="77974"/>
                    <a:pt x="0" y="97646"/>
                    <a:pt x="6751" y="125419"/>
                  </a:cubicBezTo>
                  <a:cubicBezTo>
                    <a:pt x="13127" y="151683"/>
                    <a:pt x="33585" y="167565"/>
                    <a:pt x="56639" y="167565"/>
                  </a:cubicBezTo>
                  <a:cubicBezTo>
                    <a:pt x="57991" y="167565"/>
                    <a:pt x="59353" y="167510"/>
                    <a:pt x="60721" y="167400"/>
                  </a:cubicBezTo>
                  <a:cubicBezTo>
                    <a:pt x="65021" y="167056"/>
                    <a:pt x="69362" y="166862"/>
                    <a:pt x="73701" y="166862"/>
                  </a:cubicBezTo>
                  <a:cubicBezTo>
                    <a:pt x="90057" y="166862"/>
                    <a:pt x="106390" y="169618"/>
                    <a:pt x="120413" y="177493"/>
                  </a:cubicBezTo>
                  <a:cubicBezTo>
                    <a:pt x="124643" y="179866"/>
                    <a:pt x="129744" y="181052"/>
                    <a:pt x="135391" y="181052"/>
                  </a:cubicBezTo>
                  <a:cubicBezTo>
                    <a:pt x="150859" y="181052"/>
                    <a:pt x="170424" y="172151"/>
                    <a:pt x="187402" y="154349"/>
                  </a:cubicBezTo>
                  <a:cubicBezTo>
                    <a:pt x="200903" y="140173"/>
                    <a:pt x="199585" y="122172"/>
                    <a:pt x="195181" y="105329"/>
                  </a:cubicBezTo>
                  <a:cubicBezTo>
                    <a:pt x="192481" y="94946"/>
                    <a:pt x="190713" y="84306"/>
                    <a:pt x="188624" y="73763"/>
                  </a:cubicBezTo>
                  <a:cubicBezTo>
                    <a:pt x="187113" y="66337"/>
                    <a:pt x="185473" y="58944"/>
                    <a:pt x="183223" y="51712"/>
                  </a:cubicBezTo>
                  <a:cubicBezTo>
                    <a:pt x="176634" y="30753"/>
                    <a:pt x="163551" y="9506"/>
                    <a:pt x="141114" y="2370"/>
                  </a:cubicBezTo>
                  <a:cubicBezTo>
                    <a:pt x="136060" y="773"/>
                    <a:pt x="130884" y="1"/>
                    <a:pt x="1257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p45"/>
            <p:cNvSpPr/>
            <p:nvPr/>
          </p:nvSpPr>
          <p:spPr>
            <a:xfrm>
              <a:off x="1455400" y="522600"/>
              <a:ext cx="4838550" cy="4526775"/>
            </a:xfrm>
            <a:custGeom>
              <a:rect b="b" l="l" r="r" t="t"/>
              <a:pathLst>
                <a:path extrusionOk="0" h="181071" w="193542">
                  <a:moveTo>
                    <a:pt x="50853" y="46128"/>
                  </a:moveTo>
                  <a:cubicBezTo>
                    <a:pt x="50339" y="46610"/>
                    <a:pt x="49824" y="47092"/>
                    <a:pt x="49310" y="47574"/>
                  </a:cubicBezTo>
                  <a:cubicBezTo>
                    <a:pt x="49503" y="47670"/>
                    <a:pt x="49696" y="47767"/>
                    <a:pt x="49889" y="47863"/>
                  </a:cubicBezTo>
                  <a:cubicBezTo>
                    <a:pt x="50821" y="48345"/>
                    <a:pt x="51721" y="48763"/>
                    <a:pt x="52524" y="49149"/>
                  </a:cubicBezTo>
                  <a:cubicBezTo>
                    <a:pt x="51849" y="48185"/>
                    <a:pt x="51303" y="47156"/>
                    <a:pt x="50853" y="46128"/>
                  </a:cubicBezTo>
                  <a:close/>
                  <a:moveTo>
                    <a:pt x="89169" y="37802"/>
                  </a:moveTo>
                  <a:cubicBezTo>
                    <a:pt x="89169" y="38156"/>
                    <a:pt x="89137" y="45549"/>
                    <a:pt x="84572" y="50306"/>
                  </a:cubicBezTo>
                  <a:cubicBezTo>
                    <a:pt x="79879" y="55160"/>
                    <a:pt x="72229" y="55385"/>
                    <a:pt x="72229" y="55385"/>
                  </a:cubicBezTo>
                  <a:cubicBezTo>
                    <a:pt x="72229" y="55032"/>
                    <a:pt x="72293" y="47638"/>
                    <a:pt x="76858" y="42881"/>
                  </a:cubicBezTo>
                  <a:cubicBezTo>
                    <a:pt x="81551" y="38027"/>
                    <a:pt x="89169" y="37802"/>
                    <a:pt x="89169" y="37802"/>
                  </a:cubicBezTo>
                  <a:close/>
                  <a:moveTo>
                    <a:pt x="120992" y="0"/>
                  </a:moveTo>
                  <a:cubicBezTo>
                    <a:pt x="109259" y="0"/>
                    <a:pt x="97655" y="4050"/>
                    <a:pt x="87915" y="11476"/>
                  </a:cubicBezTo>
                  <a:cubicBezTo>
                    <a:pt x="83672" y="14722"/>
                    <a:pt x="79686" y="18194"/>
                    <a:pt x="75797" y="21762"/>
                  </a:cubicBezTo>
                  <a:cubicBezTo>
                    <a:pt x="77147" y="24848"/>
                    <a:pt x="78143" y="28416"/>
                    <a:pt x="78143" y="32209"/>
                  </a:cubicBezTo>
                  <a:cubicBezTo>
                    <a:pt x="78143" y="32241"/>
                    <a:pt x="78143" y="32273"/>
                    <a:pt x="78143" y="32305"/>
                  </a:cubicBezTo>
                  <a:cubicBezTo>
                    <a:pt x="78143" y="43910"/>
                    <a:pt x="69014" y="53296"/>
                    <a:pt x="69014" y="53296"/>
                  </a:cubicBezTo>
                  <a:cubicBezTo>
                    <a:pt x="69014" y="53296"/>
                    <a:pt x="62168" y="46353"/>
                    <a:pt x="60207" y="36966"/>
                  </a:cubicBezTo>
                  <a:cubicBezTo>
                    <a:pt x="59210" y="37963"/>
                    <a:pt x="58214" y="38959"/>
                    <a:pt x="57217" y="39956"/>
                  </a:cubicBezTo>
                  <a:cubicBezTo>
                    <a:pt x="58696" y="40727"/>
                    <a:pt x="60143" y="41756"/>
                    <a:pt x="61364" y="43138"/>
                  </a:cubicBezTo>
                  <a:cubicBezTo>
                    <a:pt x="65286" y="47510"/>
                    <a:pt x="65543" y="53842"/>
                    <a:pt x="65543" y="55417"/>
                  </a:cubicBezTo>
                  <a:cubicBezTo>
                    <a:pt x="65543" y="55674"/>
                    <a:pt x="65543" y="55803"/>
                    <a:pt x="65543" y="55803"/>
                  </a:cubicBezTo>
                  <a:cubicBezTo>
                    <a:pt x="65543" y="55803"/>
                    <a:pt x="59146" y="55353"/>
                    <a:pt x="54646" y="51464"/>
                  </a:cubicBezTo>
                  <a:cubicBezTo>
                    <a:pt x="53232" y="50788"/>
                    <a:pt x="51431" y="49921"/>
                    <a:pt x="49374" y="48796"/>
                  </a:cubicBezTo>
                  <a:cubicBezTo>
                    <a:pt x="49085" y="48667"/>
                    <a:pt x="48796" y="48506"/>
                    <a:pt x="48506" y="48345"/>
                  </a:cubicBezTo>
                  <a:cubicBezTo>
                    <a:pt x="41531" y="54774"/>
                    <a:pt x="34202" y="60785"/>
                    <a:pt x="25877" y="65832"/>
                  </a:cubicBezTo>
                  <a:cubicBezTo>
                    <a:pt x="9933" y="75508"/>
                    <a:pt x="0" y="89908"/>
                    <a:pt x="0" y="109356"/>
                  </a:cubicBezTo>
                  <a:cubicBezTo>
                    <a:pt x="0" y="114370"/>
                    <a:pt x="676" y="119738"/>
                    <a:pt x="2058" y="125428"/>
                  </a:cubicBezTo>
                  <a:cubicBezTo>
                    <a:pt x="8422" y="151690"/>
                    <a:pt x="28898" y="167569"/>
                    <a:pt x="51946" y="167569"/>
                  </a:cubicBezTo>
                  <a:cubicBezTo>
                    <a:pt x="53296" y="167569"/>
                    <a:pt x="54646" y="167537"/>
                    <a:pt x="56028" y="167409"/>
                  </a:cubicBezTo>
                  <a:cubicBezTo>
                    <a:pt x="60335" y="167055"/>
                    <a:pt x="64707" y="166862"/>
                    <a:pt x="69079" y="166862"/>
                  </a:cubicBezTo>
                  <a:cubicBezTo>
                    <a:pt x="85408" y="166862"/>
                    <a:pt x="101705" y="169627"/>
                    <a:pt x="115720" y="177502"/>
                  </a:cubicBezTo>
                  <a:cubicBezTo>
                    <a:pt x="119931" y="179881"/>
                    <a:pt x="125042" y="181070"/>
                    <a:pt x="130700" y="181070"/>
                  </a:cubicBezTo>
                  <a:cubicBezTo>
                    <a:pt x="146193" y="181070"/>
                    <a:pt x="165737" y="172166"/>
                    <a:pt x="182709" y="154358"/>
                  </a:cubicBezTo>
                  <a:cubicBezTo>
                    <a:pt x="190745" y="145904"/>
                    <a:pt x="193542" y="136068"/>
                    <a:pt x="193542" y="125942"/>
                  </a:cubicBezTo>
                  <a:cubicBezTo>
                    <a:pt x="193542" y="119096"/>
                    <a:pt x="192256" y="112120"/>
                    <a:pt x="190488" y="105338"/>
                  </a:cubicBezTo>
                  <a:cubicBezTo>
                    <a:pt x="187788" y="94955"/>
                    <a:pt x="186020" y="84315"/>
                    <a:pt x="183931" y="73772"/>
                  </a:cubicBezTo>
                  <a:cubicBezTo>
                    <a:pt x="182420" y="66346"/>
                    <a:pt x="180780" y="58953"/>
                    <a:pt x="178530" y="51721"/>
                  </a:cubicBezTo>
                  <a:cubicBezTo>
                    <a:pt x="171941" y="30762"/>
                    <a:pt x="158858" y="9515"/>
                    <a:pt x="136421" y="2379"/>
                  </a:cubicBezTo>
                  <a:cubicBezTo>
                    <a:pt x="131342" y="772"/>
                    <a:pt x="126167" y="0"/>
                    <a:pt x="12099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p45"/>
            <p:cNvSpPr/>
            <p:nvPr/>
          </p:nvSpPr>
          <p:spPr>
            <a:xfrm>
              <a:off x="2412500" y="519875"/>
              <a:ext cx="132625" cy="207650"/>
            </a:xfrm>
            <a:custGeom>
              <a:rect b="b" l="l" r="r" t="t"/>
              <a:pathLst>
                <a:path extrusionOk="0" h="8306" w="5305">
                  <a:moveTo>
                    <a:pt x="2754" y="1"/>
                  </a:moveTo>
                  <a:cubicBezTo>
                    <a:pt x="2398" y="1"/>
                    <a:pt x="2038" y="96"/>
                    <a:pt x="1704" y="302"/>
                  </a:cubicBezTo>
                  <a:cubicBezTo>
                    <a:pt x="161" y="1266"/>
                    <a:pt x="0" y="4545"/>
                    <a:pt x="386" y="6120"/>
                  </a:cubicBezTo>
                  <a:cubicBezTo>
                    <a:pt x="418" y="6249"/>
                    <a:pt x="1190" y="8306"/>
                    <a:pt x="1222" y="8306"/>
                  </a:cubicBezTo>
                  <a:cubicBezTo>
                    <a:pt x="1222" y="8306"/>
                    <a:pt x="3729" y="6313"/>
                    <a:pt x="4372" y="5059"/>
                  </a:cubicBezTo>
                  <a:cubicBezTo>
                    <a:pt x="4919" y="3966"/>
                    <a:pt x="5304" y="2424"/>
                    <a:pt x="4758" y="1299"/>
                  </a:cubicBezTo>
                  <a:cubicBezTo>
                    <a:pt x="4356" y="494"/>
                    <a:pt x="3566" y="1"/>
                    <a:pt x="27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45"/>
            <p:cNvSpPr/>
            <p:nvPr/>
          </p:nvSpPr>
          <p:spPr>
            <a:xfrm>
              <a:off x="1792100" y="970475"/>
              <a:ext cx="143875" cy="203075"/>
            </a:xfrm>
            <a:custGeom>
              <a:rect b="b" l="l" r="r" t="t"/>
              <a:pathLst>
                <a:path extrusionOk="0" h="8123" w="5755">
                  <a:moveTo>
                    <a:pt x="2663" y="0"/>
                  </a:moveTo>
                  <a:cubicBezTo>
                    <a:pt x="1887" y="0"/>
                    <a:pt x="1133" y="393"/>
                    <a:pt x="772" y="1179"/>
                  </a:cubicBezTo>
                  <a:cubicBezTo>
                    <a:pt x="1" y="2851"/>
                    <a:pt x="1672" y="5679"/>
                    <a:pt x="2862" y="6772"/>
                  </a:cubicBezTo>
                  <a:cubicBezTo>
                    <a:pt x="2957" y="6867"/>
                    <a:pt x="4714" y="8123"/>
                    <a:pt x="4758" y="8123"/>
                  </a:cubicBezTo>
                  <a:cubicBezTo>
                    <a:pt x="4758" y="8123"/>
                    <a:pt x="4758" y="8123"/>
                    <a:pt x="4758" y="8122"/>
                  </a:cubicBezTo>
                  <a:cubicBezTo>
                    <a:pt x="4758" y="8122"/>
                    <a:pt x="5755" y="5101"/>
                    <a:pt x="5594" y="3686"/>
                  </a:cubicBezTo>
                  <a:cubicBezTo>
                    <a:pt x="5466" y="2465"/>
                    <a:pt x="4951" y="986"/>
                    <a:pt x="3826" y="311"/>
                  </a:cubicBezTo>
                  <a:cubicBezTo>
                    <a:pt x="3466" y="104"/>
                    <a:pt x="3062" y="0"/>
                    <a:pt x="26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6" name="Google Shape;3216;p45"/>
            <p:cNvSpPr/>
            <p:nvPr/>
          </p:nvSpPr>
          <p:spPr>
            <a:xfrm>
              <a:off x="2946900" y="802250"/>
              <a:ext cx="463700" cy="1052750"/>
            </a:xfrm>
            <a:custGeom>
              <a:rect b="b" l="l" r="r" t="t"/>
              <a:pathLst>
                <a:path extrusionOk="0" h="42110" w="18548">
                  <a:moveTo>
                    <a:pt x="9194" y="0"/>
                  </a:moveTo>
                  <a:cubicBezTo>
                    <a:pt x="9194" y="0"/>
                    <a:pt x="0" y="9483"/>
                    <a:pt x="65" y="21087"/>
                  </a:cubicBezTo>
                  <a:cubicBezTo>
                    <a:pt x="97" y="32724"/>
                    <a:pt x="9354" y="42110"/>
                    <a:pt x="9354" y="42110"/>
                  </a:cubicBezTo>
                  <a:cubicBezTo>
                    <a:pt x="9354" y="42110"/>
                    <a:pt x="18548" y="32659"/>
                    <a:pt x="18483" y="21023"/>
                  </a:cubicBezTo>
                  <a:cubicBezTo>
                    <a:pt x="18451" y="9387"/>
                    <a:pt x="9194" y="0"/>
                    <a:pt x="9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p45"/>
            <p:cNvSpPr/>
            <p:nvPr/>
          </p:nvSpPr>
          <p:spPr>
            <a:xfrm>
              <a:off x="1520500" y="464425"/>
              <a:ext cx="1581525" cy="1453275"/>
            </a:xfrm>
            <a:custGeom>
              <a:rect b="b" l="l" r="r" t="t"/>
              <a:pathLst>
                <a:path extrusionOk="0" h="58131" w="63261">
                  <a:moveTo>
                    <a:pt x="47124" y="44758"/>
                  </a:moveTo>
                  <a:cubicBezTo>
                    <a:pt x="47542" y="46879"/>
                    <a:pt x="48377" y="49322"/>
                    <a:pt x="49920" y="51476"/>
                  </a:cubicBezTo>
                  <a:cubicBezTo>
                    <a:pt x="49117" y="51090"/>
                    <a:pt x="48217" y="50672"/>
                    <a:pt x="47285" y="50190"/>
                  </a:cubicBezTo>
                  <a:cubicBezTo>
                    <a:pt x="46577" y="49837"/>
                    <a:pt x="45838" y="49451"/>
                    <a:pt x="45067" y="49033"/>
                  </a:cubicBezTo>
                  <a:cubicBezTo>
                    <a:pt x="45195" y="48712"/>
                    <a:pt x="46288" y="46301"/>
                    <a:pt x="46385" y="44919"/>
                  </a:cubicBezTo>
                  <a:cubicBezTo>
                    <a:pt x="46610" y="44886"/>
                    <a:pt x="46867" y="44822"/>
                    <a:pt x="47124" y="44758"/>
                  </a:cubicBezTo>
                  <a:close/>
                  <a:moveTo>
                    <a:pt x="26629" y="1"/>
                  </a:moveTo>
                  <a:cubicBezTo>
                    <a:pt x="26482" y="1"/>
                    <a:pt x="26338" y="15"/>
                    <a:pt x="26198" y="45"/>
                  </a:cubicBezTo>
                  <a:cubicBezTo>
                    <a:pt x="24912" y="302"/>
                    <a:pt x="24301" y="1652"/>
                    <a:pt x="24687" y="2841"/>
                  </a:cubicBezTo>
                  <a:cubicBezTo>
                    <a:pt x="25105" y="4063"/>
                    <a:pt x="26455" y="4899"/>
                    <a:pt x="27580" y="5284"/>
                  </a:cubicBezTo>
                  <a:cubicBezTo>
                    <a:pt x="28155" y="5487"/>
                    <a:pt x="29054" y="5546"/>
                    <a:pt x="29898" y="5546"/>
                  </a:cubicBezTo>
                  <a:cubicBezTo>
                    <a:pt x="30798" y="5546"/>
                    <a:pt x="31636" y="5478"/>
                    <a:pt x="31952" y="5445"/>
                  </a:cubicBezTo>
                  <a:cubicBezTo>
                    <a:pt x="32370" y="5831"/>
                    <a:pt x="32755" y="6217"/>
                    <a:pt x="33205" y="6667"/>
                  </a:cubicBezTo>
                  <a:cubicBezTo>
                    <a:pt x="33977" y="7470"/>
                    <a:pt x="34845" y="8402"/>
                    <a:pt x="35745" y="9463"/>
                  </a:cubicBezTo>
                  <a:cubicBezTo>
                    <a:pt x="35970" y="9720"/>
                    <a:pt x="36195" y="10042"/>
                    <a:pt x="36452" y="10331"/>
                  </a:cubicBezTo>
                  <a:cubicBezTo>
                    <a:pt x="35938" y="9913"/>
                    <a:pt x="35230" y="9367"/>
                    <a:pt x="35166" y="9303"/>
                  </a:cubicBezTo>
                  <a:cubicBezTo>
                    <a:pt x="34261" y="8734"/>
                    <a:pt x="32599" y="8166"/>
                    <a:pt x="31170" y="8166"/>
                  </a:cubicBezTo>
                  <a:cubicBezTo>
                    <a:pt x="30417" y="8166"/>
                    <a:pt x="29729" y="8324"/>
                    <a:pt x="29252" y="8724"/>
                  </a:cubicBezTo>
                  <a:cubicBezTo>
                    <a:pt x="28223" y="9560"/>
                    <a:pt x="28319" y="11038"/>
                    <a:pt x="29187" y="11906"/>
                  </a:cubicBezTo>
                  <a:cubicBezTo>
                    <a:pt x="29882" y="12577"/>
                    <a:pt x="30934" y="12819"/>
                    <a:pt x="31917" y="12819"/>
                  </a:cubicBezTo>
                  <a:cubicBezTo>
                    <a:pt x="32253" y="12819"/>
                    <a:pt x="32581" y="12791"/>
                    <a:pt x="32884" y="12742"/>
                  </a:cubicBezTo>
                  <a:cubicBezTo>
                    <a:pt x="34137" y="12581"/>
                    <a:pt x="36388" y="11167"/>
                    <a:pt x="36870" y="10845"/>
                  </a:cubicBezTo>
                  <a:cubicBezTo>
                    <a:pt x="37384" y="11520"/>
                    <a:pt x="37898" y="12228"/>
                    <a:pt x="38381" y="12999"/>
                  </a:cubicBezTo>
                  <a:cubicBezTo>
                    <a:pt x="39248" y="14285"/>
                    <a:pt x="40084" y="15731"/>
                    <a:pt x="40759" y="17306"/>
                  </a:cubicBezTo>
                  <a:cubicBezTo>
                    <a:pt x="40791" y="17371"/>
                    <a:pt x="40824" y="17467"/>
                    <a:pt x="40856" y="17564"/>
                  </a:cubicBezTo>
                  <a:cubicBezTo>
                    <a:pt x="40663" y="17306"/>
                    <a:pt x="39377" y="16021"/>
                    <a:pt x="39281" y="15956"/>
                  </a:cubicBezTo>
                  <a:cubicBezTo>
                    <a:pt x="38355" y="15197"/>
                    <a:pt x="36449" y="14333"/>
                    <a:pt x="34907" y="14333"/>
                  </a:cubicBezTo>
                  <a:cubicBezTo>
                    <a:pt x="34360" y="14333"/>
                    <a:pt x="33858" y="14442"/>
                    <a:pt x="33462" y="14703"/>
                  </a:cubicBezTo>
                  <a:cubicBezTo>
                    <a:pt x="32370" y="15442"/>
                    <a:pt x="32273" y="16921"/>
                    <a:pt x="33077" y="17885"/>
                  </a:cubicBezTo>
                  <a:cubicBezTo>
                    <a:pt x="33810" y="18795"/>
                    <a:pt x="35160" y="19115"/>
                    <a:pt x="36319" y="19115"/>
                  </a:cubicBezTo>
                  <a:cubicBezTo>
                    <a:pt x="36430" y="19115"/>
                    <a:pt x="36538" y="19112"/>
                    <a:pt x="36645" y="19107"/>
                  </a:cubicBezTo>
                  <a:cubicBezTo>
                    <a:pt x="38027" y="19074"/>
                    <a:pt x="40791" y="17692"/>
                    <a:pt x="40888" y="17628"/>
                  </a:cubicBezTo>
                  <a:cubicBezTo>
                    <a:pt x="41499" y="19107"/>
                    <a:pt x="42013" y="20682"/>
                    <a:pt x="42431" y="22289"/>
                  </a:cubicBezTo>
                  <a:cubicBezTo>
                    <a:pt x="42752" y="23478"/>
                    <a:pt x="43041" y="24668"/>
                    <a:pt x="43299" y="25857"/>
                  </a:cubicBezTo>
                  <a:cubicBezTo>
                    <a:pt x="43009" y="25535"/>
                    <a:pt x="41820" y="24346"/>
                    <a:pt x="41724" y="24282"/>
                  </a:cubicBezTo>
                  <a:cubicBezTo>
                    <a:pt x="40775" y="23523"/>
                    <a:pt x="38880" y="22658"/>
                    <a:pt x="37345" y="22658"/>
                  </a:cubicBezTo>
                  <a:cubicBezTo>
                    <a:pt x="36800" y="22658"/>
                    <a:pt x="36301" y="22767"/>
                    <a:pt x="35905" y="23028"/>
                  </a:cubicBezTo>
                  <a:cubicBezTo>
                    <a:pt x="34813" y="23768"/>
                    <a:pt x="34716" y="25246"/>
                    <a:pt x="35520" y="26211"/>
                  </a:cubicBezTo>
                  <a:cubicBezTo>
                    <a:pt x="36284" y="27159"/>
                    <a:pt x="37718" y="27467"/>
                    <a:pt x="38908" y="27467"/>
                  </a:cubicBezTo>
                  <a:cubicBezTo>
                    <a:pt x="38968" y="27467"/>
                    <a:pt x="39028" y="27466"/>
                    <a:pt x="39088" y="27464"/>
                  </a:cubicBezTo>
                  <a:cubicBezTo>
                    <a:pt x="40438" y="27400"/>
                    <a:pt x="43074" y="26082"/>
                    <a:pt x="43299" y="25986"/>
                  </a:cubicBezTo>
                  <a:cubicBezTo>
                    <a:pt x="43427" y="26532"/>
                    <a:pt x="43556" y="27078"/>
                    <a:pt x="43652" y="27625"/>
                  </a:cubicBezTo>
                  <a:cubicBezTo>
                    <a:pt x="44038" y="29425"/>
                    <a:pt x="44392" y="31225"/>
                    <a:pt x="44809" y="32993"/>
                  </a:cubicBezTo>
                  <a:cubicBezTo>
                    <a:pt x="44938" y="33604"/>
                    <a:pt x="45099" y="34182"/>
                    <a:pt x="45292" y="34793"/>
                  </a:cubicBezTo>
                  <a:cubicBezTo>
                    <a:pt x="44842" y="34343"/>
                    <a:pt x="44006" y="33507"/>
                    <a:pt x="43942" y="33443"/>
                  </a:cubicBezTo>
                  <a:cubicBezTo>
                    <a:pt x="42993" y="32684"/>
                    <a:pt x="41098" y="31820"/>
                    <a:pt x="39550" y="31820"/>
                  </a:cubicBezTo>
                  <a:cubicBezTo>
                    <a:pt x="39001" y="31820"/>
                    <a:pt x="38495" y="31928"/>
                    <a:pt x="38091" y="32189"/>
                  </a:cubicBezTo>
                  <a:cubicBezTo>
                    <a:pt x="36998" y="32929"/>
                    <a:pt x="36934" y="34407"/>
                    <a:pt x="37706" y="35372"/>
                  </a:cubicBezTo>
                  <a:cubicBezTo>
                    <a:pt x="38439" y="36281"/>
                    <a:pt x="39816" y="36602"/>
                    <a:pt x="40979" y="36602"/>
                  </a:cubicBezTo>
                  <a:cubicBezTo>
                    <a:pt x="41090" y="36602"/>
                    <a:pt x="41199" y="36599"/>
                    <a:pt x="41306" y="36593"/>
                  </a:cubicBezTo>
                  <a:cubicBezTo>
                    <a:pt x="42495" y="36561"/>
                    <a:pt x="44745" y="35500"/>
                    <a:pt x="45388" y="35179"/>
                  </a:cubicBezTo>
                  <a:cubicBezTo>
                    <a:pt x="45645" y="36175"/>
                    <a:pt x="45967" y="37172"/>
                    <a:pt x="46288" y="38136"/>
                  </a:cubicBezTo>
                  <a:cubicBezTo>
                    <a:pt x="46449" y="38522"/>
                    <a:pt x="46577" y="38972"/>
                    <a:pt x="46738" y="39358"/>
                  </a:cubicBezTo>
                  <a:cubicBezTo>
                    <a:pt x="46835" y="39550"/>
                    <a:pt x="46899" y="39743"/>
                    <a:pt x="46995" y="39936"/>
                  </a:cubicBezTo>
                  <a:cubicBezTo>
                    <a:pt x="46770" y="39936"/>
                    <a:pt x="46642" y="39904"/>
                    <a:pt x="46642" y="39904"/>
                  </a:cubicBezTo>
                  <a:lnTo>
                    <a:pt x="46642" y="39904"/>
                  </a:lnTo>
                  <a:cubicBezTo>
                    <a:pt x="46642" y="39904"/>
                    <a:pt x="46610" y="40483"/>
                    <a:pt x="46674" y="41415"/>
                  </a:cubicBezTo>
                  <a:cubicBezTo>
                    <a:pt x="45663" y="40676"/>
                    <a:pt x="44294" y="40031"/>
                    <a:pt x="43145" y="40031"/>
                  </a:cubicBezTo>
                  <a:cubicBezTo>
                    <a:pt x="42795" y="40031"/>
                    <a:pt x="42466" y="40090"/>
                    <a:pt x="42174" y="40226"/>
                  </a:cubicBezTo>
                  <a:cubicBezTo>
                    <a:pt x="40984" y="40772"/>
                    <a:pt x="40663" y="42218"/>
                    <a:pt x="41306" y="43311"/>
                  </a:cubicBezTo>
                  <a:cubicBezTo>
                    <a:pt x="41370" y="43440"/>
                    <a:pt x="41466" y="43569"/>
                    <a:pt x="41595" y="43697"/>
                  </a:cubicBezTo>
                  <a:cubicBezTo>
                    <a:pt x="41788" y="45111"/>
                    <a:pt x="42591" y="46719"/>
                    <a:pt x="43299" y="47522"/>
                  </a:cubicBezTo>
                  <a:cubicBezTo>
                    <a:pt x="43363" y="47619"/>
                    <a:pt x="44295" y="48455"/>
                    <a:pt x="44745" y="48872"/>
                  </a:cubicBezTo>
                  <a:cubicBezTo>
                    <a:pt x="44295" y="48615"/>
                    <a:pt x="43845" y="48358"/>
                    <a:pt x="43363" y="48101"/>
                  </a:cubicBezTo>
                  <a:cubicBezTo>
                    <a:pt x="42688" y="47715"/>
                    <a:pt x="41981" y="47297"/>
                    <a:pt x="41306" y="46912"/>
                  </a:cubicBezTo>
                  <a:cubicBezTo>
                    <a:pt x="40952" y="46687"/>
                    <a:pt x="40599" y="46462"/>
                    <a:pt x="40245" y="46237"/>
                  </a:cubicBezTo>
                  <a:cubicBezTo>
                    <a:pt x="39859" y="46012"/>
                    <a:pt x="39538" y="45754"/>
                    <a:pt x="39216" y="45497"/>
                  </a:cubicBezTo>
                  <a:cubicBezTo>
                    <a:pt x="38702" y="45144"/>
                    <a:pt x="38188" y="44726"/>
                    <a:pt x="37706" y="44340"/>
                  </a:cubicBezTo>
                  <a:cubicBezTo>
                    <a:pt x="38123" y="43665"/>
                    <a:pt x="39345" y="41672"/>
                    <a:pt x="39506" y="40515"/>
                  </a:cubicBezTo>
                  <a:cubicBezTo>
                    <a:pt x="39698" y="39325"/>
                    <a:pt x="39602" y="37750"/>
                    <a:pt x="38702" y="36818"/>
                  </a:cubicBezTo>
                  <a:cubicBezTo>
                    <a:pt x="38264" y="36364"/>
                    <a:pt x="37671" y="36123"/>
                    <a:pt x="37080" y="36123"/>
                  </a:cubicBezTo>
                  <a:cubicBezTo>
                    <a:pt x="36498" y="36123"/>
                    <a:pt x="35918" y="36356"/>
                    <a:pt x="35488" y="36850"/>
                  </a:cubicBezTo>
                  <a:cubicBezTo>
                    <a:pt x="34330" y="38233"/>
                    <a:pt x="35198" y="41415"/>
                    <a:pt x="36066" y="42765"/>
                  </a:cubicBezTo>
                  <a:cubicBezTo>
                    <a:pt x="36098" y="42829"/>
                    <a:pt x="36291" y="43086"/>
                    <a:pt x="36548" y="43408"/>
                  </a:cubicBezTo>
                  <a:cubicBezTo>
                    <a:pt x="36098" y="43022"/>
                    <a:pt x="35616" y="42604"/>
                    <a:pt x="35134" y="42186"/>
                  </a:cubicBezTo>
                  <a:cubicBezTo>
                    <a:pt x="33784" y="40965"/>
                    <a:pt x="32466" y="39711"/>
                    <a:pt x="31148" y="38425"/>
                  </a:cubicBezTo>
                  <a:cubicBezTo>
                    <a:pt x="30859" y="38168"/>
                    <a:pt x="30602" y="37911"/>
                    <a:pt x="30312" y="37654"/>
                  </a:cubicBezTo>
                  <a:cubicBezTo>
                    <a:pt x="30666" y="37075"/>
                    <a:pt x="32016" y="34954"/>
                    <a:pt x="32209" y="33732"/>
                  </a:cubicBezTo>
                  <a:cubicBezTo>
                    <a:pt x="32370" y="32543"/>
                    <a:pt x="32273" y="30968"/>
                    <a:pt x="31373" y="30036"/>
                  </a:cubicBezTo>
                  <a:cubicBezTo>
                    <a:pt x="30932" y="29578"/>
                    <a:pt x="30333" y="29328"/>
                    <a:pt x="29741" y="29328"/>
                  </a:cubicBezTo>
                  <a:cubicBezTo>
                    <a:pt x="29168" y="29328"/>
                    <a:pt x="28602" y="29562"/>
                    <a:pt x="28191" y="30068"/>
                  </a:cubicBezTo>
                  <a:cubicBezTo>
                    <a:pt x="27001" y="31450"/>
                    <a:pt x="27869" y="34600"/>
                    <a:pt x="28737" y="35982"/>
                  </a:cubicBezTo>
                  <a:cubicBezTo>
                    <a:pt x="28769" y="36047"/>
                    <a:pt x="29027" y="36368"/>
                    <a:pt x="29316" y="36722"/>
                  </a:cubicBezTo>
                  <a:cubicBezTo>
                    <a:pt x="28577" y="36047"/>
                    <a:pt x="27837" y="35372"/>
                    <a:pt x="27098" y="34729"/>
                  </a:cubicBezTo>
                  <a:cubicBezTo>
                    <a:pt x="25780" y="33604"/>
                    <a:pt x="24430" y="32575"/>
                    <a:pt x="23016" y="31675"/>
                  </a:cubicBezTo>
                  <a:cubicBezTo>
                    <a:pt x="23144" y="31482"/>
                    <a:pt x="24783" y="29007"/>
                    <a:pt x="24976" y="27657"/>
                  </a:cubicBezTo>
                  <a:cubicBezTo>
                    <a:pt x="25169" y="26468"/>
                    <a:pt x="25073" y="24893"/>
                    <a:pt x="24173" y="23960"/>
                  </a:cubicBezTo>
                  <a:cubicBezTo>
                    <a:pt x="23735" y="23507"/>
                    <a:pt x="23134" y="23265"/>
                    <a:pt x="22538" y="23265"/>
                  </a:cubicBezTo>
                  <a:cubicBezTo>
                    <a:pt x="21953" y="23265"/>
                    <a:pt x="21373" y="23499"/>
                    <a:pt x="20958" y="23993"/>
                  </a:cubicBezTo>
                  <a:cubicBezTo>
                    <a:pt x="19801" y="25375"/>
                    <a:pt x="20669" y="28557"/>
                    <a:pt x="21537" y="29907"/>
                  </a:cubicBezTo>
                  <a:cubicBezTo>
                    <a:pt x="21601" y="30004"/>
                    <a:pt x="22533" y="31161"/>
                    <a:pt x="22855" y="31579"/>
                  </a:cubicBezTo>
                  <a:lnTo>
                    <a:pt x="22823" y="31547"/>
                  </a:lnTo>
                  <a:cubicBezTo>
                    <a:pt x="21344" y="30614"/>
                    <a:pt x="19833" y="29907"/>
                    <a:pt x="18355" y="29329"/>
                  </a:cubicBezTo>
                  <a:cubicBezTo>
                    <a:pt x="16876" y="28718"/>
                    <a:pt x="15462" y="28300"/>
                    <a:pt x="14112" y="27914"/>
                  </a:cubicBezTo>
                  <a:cubicBezTo>
                    <a:pt x="12794" y="27561"/>
                    <a:pt x="11572" y="27303"/>
                    <a:pt x="10447" y="27078"/>
                  </a:cubicBezTo>
                  <a:cubicBezTo>
                    <a:pt x="9868" y="26950"/>
                    <a:pt x="9322" y="26886"/>
                    <a:pt x="8808" y="26789"/>
                  </a:cubicBezTo>
                  <a:lnTo>
                    <a:pt x="8840" y="26757"/>
                  </a:lnTo>
                  <a:cubicBezTo>
                    <a:pt x="8872" y="26757"/>
                    <a:pt x="7008" y="25535"/>
                    <a:pt x="6879" y="25471"/>
                  </a:cubicBezTo>
                  <a:cubicBezTo>
                    <a:pt x="6067" y="25074"/>
                    <a:pt x="4688" y="24728"/>
                    <a:pt x="3412" y="24728"/>
                  </a:cubicBezTo>
                  <a:cubicBezTo>
                    <a:pt x="2416" y="24728"/>
                    <a:pt x="1482" y="24939"/>
                    <a:pt x="932" y="25503"/>
                  </a:cubicBezTo>
                  <a:cubicBezTo>
                    <a:pt x="0" y="26468"/>
                    <a:pt x="257" y="27914"/>
                    <a:pt x="1222" y="28718"/>
                  </a:cubicBezTo>
                  <a:cubicBezTo>
                    <a:pt x="1831" y="29175"/>
                    <a:pt x="2632" y="29350"/>
                    <a:pt x="3424" y="29350"/>
                  </a:cubicBezTo>
                  <a:cubicBezTo>
                    <a:pt x="3969" y="29350"/>
                    <a:pt x="4511" y="29267"/>
                    <a:pt x="4983" y="29136"/>
                  </a:cubicBezTo>
                  <a:cubicBezTo>
                    <a:pt x="6204" y="28846"/>
                    <a:pt x="8229" y="27239"/>
                    <a:pt x="8711" y="26853"/>
                  </a:cubicBezTo>
                  <a:cubicBezTo>
                    <a:pt x="9258" y="26950"/>
                    <a:pt x="9804" y="27046"/>
                    <a:pt x="10447" y="27207"/>
                  </a:cubicBezTo>
                  <a:cubicBezTo>
                    <a:pt x="11540" y="27432"/>
                    <a:pt x="12761" y="27721"/>
                    <a:pt x="14079" y="28107"/>
                  </a:cubicBezTo>
                  <a:cubicBezTo>
                    <a:pt x="14433" y="28236"/>
                    <a:pt x="14787" y="28364"/>
                    <a:pt x="15172" y="28461"/>
                  </a:cubicBezTo>
                  <a:cubicBezTo>
                    <a:pt x="14497" y="28396"/>
                    <a:pt x="13597" y="28300"/>
                    <a:pt x="13501" y="28300"/>
                  </a:cubicBezTo>
                  <a:cubicBezTo>
                    <a:pt x="11894" y="28332"/>
                    <a:pt x="8776" y="29361"/>
                    <a:pt x="8261" y="31096"/>
                  </a:cubicBezTo>
                  <a:cubicBezTo>
                    <a:pt x="7876" y="32350"/>
                    <a:pt x="8743" y="33539"/>
                    <a:pt x="9997" y="33797"/>
                  </a:cubicBezTo>
                  <a:cubicBezTo>
                    <a:pt x="10147" y="33824"/>
                    <a:pt x="10299" y="33836"/>
                    <a:pt x="10452" y="33836"/>
                  </a:cubicBezTo>
                  <a:cubicBezTo>
                    <a:pt x="11575" y="33836"/>
                    <a:pt x="12741" y="33154"/>
                    <a:pt x="13533" y="32447"/>
                  </a:cubicBezTo>
                  <a:cubicBezTo>
                    <a:pt x="14465" y="31579"/>
                    <a:pt x="15558" y="29200"/>
                    <a:pt x="15783" y="28654"/>
                  </a:cubicBezTo>
                  <a:cubicBezTo>
                    <a:pt x="16587" y="28943"/>
                    <a:pt x="17422" y="29232"/>
                    <a:pt x="18258" y="29586"/>
                  </a:cubicBezTo>
                  <a:cubicBezTo>
                    <a:pt x="19673" y="30229"/>
                    <a:pt x="21183" y="30936"/>
                    <a:pt x="22598" y="31900"/>
                  </a:cubicBezTo>
                  <a:cubicBezTo>
                    <a:pt x="22694" y="31932"/>
                    <a:pt x="22758" y="31997"/>
                    <a:pt x="22823" y="32061"/>
                  </a:cubicBezTo>
                  <a:cubicBezTo>
                    <a:pt x="22501" y="31964"/>
                    <a:pt x="20733" y="31579"/>
                    <a:pt x="20605" y="31579"/>
                  </a:cubicBezTo>
                  <a:cubicBezTo>
                    <a:pt x="20452" y="31563"/>
                    <a:pt x="20284" y="31556"/>
                    <a:pt x="20105" y="31556"/>
                  </a:cubicBezTo>
                  <a:cubicBezTo>
                    <a:pt x="18408" y="31556"/>
                    <a:pt x="15716" y="32252"/>
                    <a:pt x="15076" y="33764"/>
                  </a:cubicBezTo>
                  <a:cubicBezTo>
                    <a:pt x="14562" y="34954"/>
                    <a:pt x="15301" y="36240"/>
                    <a:pt x="16490" y="36625"/>
                  </a:cubicBezTo>
                  <a:cubicBezTo>
                    <a:pt x="16759" y="36708"/>
                    <a:pt x="17036" y="36745"/>
                    <a:pt x="17316" y="36745"/>
                  </a:cubicBezTo>
                  <a:cubicBezTo>
                    <a:pt x="18342" y="36745"/>
                    <a:pt x="19397" y="36249"/>
                    <a:pt x="20155" y="35693"/>
                  </a:cubicBezTo>
                  <a:cubicBezTo>
                    <a:pt x="21312" y="34857"/>
                    <a:pt x="22823" y="32189"/>
                    <a:pt x="22887" y="32093"/>
                  </a:cubicBezTo>
                  <a:cubicBezTo>
                    <a:pt x="24205" y="32993"/>
                    <a:pt x="25491" y="34022"/>
                    <a:pt x="26744" y="35115"/>
                  </a:cubicBezTo>
                  <a:cubicBezTo>
                    <a:pt x="27676" y="35918"/>
                    <a:pt x="28544" y="36786"/>
                    <a:pt x="29444" y="37654"/>
                  </a:cubicBezTo>
                  <a:cubicBezTo>
                    <a:pt x="29027" y="37525"/>
                    <a:pt x="27355" y="37204"/>
                    <a:pt x="27259" y="37172"/>
                  </a:cubicBezTo>
                  <a:cubicBezTo>
                    <a:pt x="27124" y="37161"/>
                    <a:pt x="26978" y="37156"/>
                    <a:pt x="26825" y="37156"/>
                  </a:cubicBezTo>
                  <a:cubicBezTo>
                    <a:pt x="25108" y="37156"/>
                    <a:pt x="22347" y="37824"/>
                    <a:pt x="21698" y="39358"/>
                  </a:cubicBezTo>
                  <a:cubicBezTo>
                    <a:pt x="21183" y="40579"/>
                    <a:pt x="21923" y="41865"/>
                    <a:pt x="23144" y="42218"/>
                  </a:cubicBezTo>
                  <a:cubicBezTo>
                    <a:pt x="23406" y="42301"/>
                    <a:pt x="23678" y="42338"/>
                    <a:pt x="23954" y="42338"/>
                  </a:cubicBezTo>
                  <a:cubicBezTo>
                    <a:pt x="24965" y="42338"/>
                    <a:pt x="26026" y="41842"/>
                    <a:pt x="26809" y="41286"/>
                  </a:cubicBezTo>
                  <a:cubicBezTo>
                    <a:pt x="27901" y="40483"/>
                    <a:pt x="29380" y="37943"/>
                    <a:pt x="29509" y="37718"/>
                  </a:cubicBezTo>
                  <a:cubicBezTo>
                    <a:pt x="29894" y="38104"/>
                    <a:pt x="30312" y="38490"/>
                    <a:pt x="30698" y="38908"/>
                  </a:cubicBezTo>
                  <a:cubicBezTo>
                    <a:pt x="32016" y="40193"/>
                    <a:pt x="33302" y="41479"/>
                    <a:pt x="34620" y="42733"/>
                  </a:cubicBezTo>
                  <a:cubicBezTo>
                    <a:pt x="35070" y="43183"/>
                    <a:pt x="35552" y="43569"/>
                    <a:pt x="36002" y="43986"/>
                  </a:cubicBezTo>
                  <a:cubicBezTo>
                    <a:pt x="35391" y="43858"/>
                    <a:pt x="34234" y="43601"/>
                    <a:pt x="34137" y="43601"/>
                  </a:cubicBezTo>
                  <a:cubicBezTo>
                    <a:pt x="33984" y="43585"/>
                    <a:pt x="33817" y="43578"/>
                    <a:pt x="33638" y="43578"/>
                  </a:cubicBezTo>
                  <a:cubicBezTo>
                    <a:pt x="31940" y="43578"/>
                    <a:pt x="29248" y="44274"/>
                    <a:pt x="28609" y="45787"/>
                  </a:cubicBezTo>
                  <a:cubicBezTo>
                    <a:pt x="28094" y="46976"/>
                    <a:pt x="28834" y="48262"/>
                    <a:pt x="30023" y="48647"/>
                  </a:cubicBezTo>
                  <a:cubicBezTo>
                    <a:pt x="30278" y="48728"/>
                    <a:pt x="30542" y="48764"/>
                    <a:pt x="30811" y="48764"/>
                  </a:cubicBezTo>
                  <a:cubicBezTo>
                    <a:pt x="31828" y="48764"/>
                    <a:pt x="32899" y="48249"/>
                    <a:pt x="33687" y="47715"/>
                  </a:cubicBezTo>
                  <a:cubicBezTo>
                    <a:pt x="34684" y="47008"/>
                    <a:pt x="35970" y="44886"/>
                    <a:pt x="36323" y="44276"/>
                  </a:cubicBezTo>
                  <a:cubicBezTo>
                    <a:pt x="37095" y="44951"/>
                    <a:pt x="37898" y="45594"/>
                    <a:pt x="38702" y="46204"/>
                  </a:cubicBezTo>
                  <a:cubicBezTo>
                    <a:pt x="39056" y="46462"/>
                    <a:pt x="39377" y="46751"/>
                    <a:pt x="39731" y="46976"/>
                  </a:cubicBezTo>
                  <a:cubicBezTo>
                    <a:pt x="40084" y="47201"/>
                    <a:pt x="40438" y="47458"/>
                    <a:pt x="40791" y="47683"/>
                  </a:cubicBezTo>
                  <a:cubicBezTo>
                    <a:pt x="41531" y="48133"/>
                    <a:pt x="42206" y="48551"/>
                    <a:pt x="42881" y="48937"/>
                  </a:cubicBezTo>
                  <a:cubicBezTo>
                    <a:pt x="43234" y="49162"/>
                    <a:pt x="43556" y="49355"/>
                    <a:pt x="43909" y="49547"/>
                  </a:cubicBezTo>
                  <a:cubicBezTo>
                    <a:pt x="43299" y="49290"/>
                    <a:pt x="42302" y="48937"/>
                    <a:pt x="42206" y="48905"/>
                  </a:cubicBezTo>
                  <a:cubicBezTo>
                    <a:pt x="41750" y="48793"/>
                    <a:pt x="41153" y="48727"/>
                    <a:pt x="40511" y="48727"/>
                  </a:cubicBezTo>
                  <a:cubicBezTo>
                    <a:pt x="38931" y="48727"/>
                    <a:pt x="37082" y="49126"/>
                    <a:pt x="36420" y="50222"/>
                  </a:cubicBezTo>
                  <a:cubicBezTo>
                    <a:pt x="35713" y="51348"/>
                    <a:pt x="36259" y="52730"/>
                    <a:pt x="37384" y="53276"/>
                  </a:cubicBezTo>
                  <a:cubicBezTo>
                    <a:pt x="37779" y="53463"/>
                    <a:pt x="38219" y="53541"/>
                    <a:pt x="38669" y="53541"/>
                  </a:cubicBezTo>
                  <a:cubicBezTo>
                    <a:pt x="39538" y="53541"/>
                    <a:pt x="40446" y="53250"/>
                    <a:pt x="41145" y="52890"/>
                  </a:cubicBezTo>
                  <a:cubicBezTo>
                    <a:pt x="42334" y="52280"/>
                    <a:pt x="44134" y="50062"/>
                    <a:pt x="44359" y="49805"/>
                  </a:cubicBezTo>
                  <a:cubicBezTo>
                    <a:pt x="45195" y="50287"/>
                    <a:pt x="45999" y="50737"/>
                    <a:pt x="46770" y="51123"/>
                  </a:cubicBezTo>
                  <a:cubicBezTo>
                    <a:pt x="48827" y="52248"/>
                    <a:pt x="50628" y="53115"/>
                    <a:pt x="52042" y="53791"/>
                  </a:cubicBezTo>
                  <a:cubicBezTo>
                    <a:pt x="56542" y="57680"/>
                    <a:pt x="62939" y="58130"/>
                    <a:pt x="62939" y="58130"/>
                  </a:cubicBezTo>
                  <a:cubicBezTo>
                    <a:pt x="62939" y="58130"/>
                    <a:pt x="63260" y="50480"/>
                    <a:pt x="58760" y="45465"/>
                  </a:cubicBezTo>
                  <a:cubicBezTo>
                    <a:pt x="57153" y="43633"/>
                    <a:pt x="55096" y="42411"/>
                    <a:pt x="53167" y="41576"/>
                  </a:cubicBezTo>
                  <a:cubicBezTo>
                    <a:pt x="53296" y="41447"/>
                    <a:pt x="53392" y="41286"/>
                    <a:pt x="53488" y="41158"/>
                  </a:cubicBezTo>
                  <a:cubicBezTo>
                    <a:pt x="54163" y="40161"/>
                    <a:pt x="54742" y="38683"/>
                    <a:pt x="54292" y="37461"/>
                  </a:cubicBezTo>
                  <a:cubicBezTo>
                    <a:pt x="53975" y="36558"/>
                    <a:pt x="53138" y="35951"/>
                    <a:pt x="52247" y="35951"/>
                  </a:cubicBezTo>
                  <a:cubicBezTo>
                    <a:pt x="51965" y="35951"/>
                    <a:pt x="51677" y="36012"/>
                    <a:pt x="51399" y="36143"/>
                  </a:cubicBezTo>
                  <a:cubicBezTo>
                    <a:pt x="50145" y="36722"/>
                    <a:pt x="49535" y="38747"/>
                    <a:pt x="49406" y="40354"/>
                  </a:cubicBezTo>
                  <a:cubicBezTo>
                    <a:pt x="48892" y="40258"/>
                    <a:pt x="48442" y="40161"/>
                    <a:pt x="48056" y="40097"/>
                  </a:cubicBezTo>
                  <a:cubicBezTo>
                    <a:pt x="47895" y="39743"/>
                    <a:pt x="47735" y="39358"/>
                    <a:pt x="47574" y="38972"/>
                  </a:cubicBezTo>
                  <a:cubicBezTo>
                    <a:pt x="47381" y="38586"/>
                    <a:pt x="47252" y="38200"/>
                    <a:pt x="47092" y="37815"/>
                  </a:cubicBezTo>
                  <a:cubicBezTo>
                    <a:pt x="46899" y="37236"/>
                    <a:pt x="46674" y="36625"/>
                    <a:pt x="46481" y="36015"/>
                  </a:cubicBezTo>
                  <a:cubicBezTo>
                    <a:pt x="47220" y="35693"/>
                    <a:pt x="49342" y="34697"/>
                    <a:pt x="50113" y="33829"/>
                  </a:cubicBezTo>
                  <a:cubicBezTo>
                    <a:pt x="50917" y="32929"/>
                    <a:pt x="51720" y="31579"/>
                    <a:pt x="51463" y="30293"/>
                  </a:cubicBezTo>
                  <a:cubicBezTo>
                    <a:pt x="51274" y="29266"/>
                    <a:pt x="50404" y="28467"/>
                    <a:pt x="49387" y="28467"/>
                  </a:cubicBezTo>
                  <a:cubicBezTo>
                    <a:pt x="49194" y="28467"/>
                    <a:pt x="48995" y="28496"/>
                    <a:pt x="48795" y="28557"/>
                  </a:cubicBezTo>
                  <a:cubicBezTo>
                    <a:pt x="47060" y="29071"/>
                    <a:pt x="46031" y="32189"/>
                    <a:pt x="45999" y="33797"/>
                  </a:cubicBezTo>
                  <a:cubicBezTo>
                    <a:pt x="45999" y="33861"/>
                    <a:pt x="46031" y="34214"/>
                    <a:pt x="46063" y="34600"/>
                  </a:cubicBezTo>
                  <a:cubicBezTo>
                    <a:pt x="45870" y="34022"/>
                    <a:pt x="45709" y="33411"/>
                    <a:pt x="45549" y="32800"/>
                  </a:cubicBezTo>
                  <a:cubicBezTo>
                    <a:pt x="45099" y="31064"/>
                    <a:pt x="44681" y="29264"/>
                    <a:pt x="44295" y="27464"/>
                  </a:cubicBezTo>
                  <a:cubicBezTo>
                    <a:pt x="44199" y="27111"/>
                    <a:pt x="44102" y="26725"/>
                    <a:pt x="44006" y="26371"/>
                  </a:cubicBezTo>
                  <a:cubicBezTo>
                    <a:pt x="44617" y="26082"/>
                    <a:pt x="46931" y="25053"/>
                    <a:pt x="47767" y="24121"/>
                  </a:cubicBezTo>
                  <a:cubicBezTo>
                    <a:pt x="48570" y="23221"/>
                    <a:pt x="49342" y="21871"/>
                    <a:pt x="49117" y="20585"/>
                  </a:cubicBezTo>
                  <a:cubicBezTo>
                    <a:pt x="48926" y="19551"/>
                    <a:pt x="48044" y="18770"/>
                    <a:pt x="47017" y="18770"/>
                  </a:cubicBezTo>
                  <a:cubicBezTo>
                    <a:pt x="46831" y="18770"/>
                    <a:pt x="46641" y="18795"/>
                    <a:pt x="46449" y="18849"/>
                  </a:cubicBezTo>
                  <a:cubicBezTo>
                    <a:pt x="44681" y="19364"/>
                    <a:pt x="43652" y="22482"/>
                    <a:pt x="43620" y="24121"/>
                  </a:cubicBezTo>
                  <a:cubicBezTo>
                    <a:pt x="43620" y="24153"/>
                    <a:pt x="43652" y="24571"/>
                    <a:pt x="43717" y="25021"/>
                  </a:cubicBezTo>
                  <a:cubicBezTo>
                    <a:pt x="43459" y="24057"/>
                    <a:pt x="43234" y="23093"/>
                    <a:pt x="42945" y="22160"/>
                  </a:cubicBezTo>
                  <a:cubicBezTo>
                    <a:pt x="42463" y="20489"/>
                    <a:pt x="41916" y="18882"/>
                    <a:pt x="41241" y="17371"/>
                  </a:cubicBezTo>
                  <a:cubicBezTo>
                    <a:pt x="41434" y="17274"/>
                    <a:pt x="44167" y="16117"/>
                    <a:pt x="45099" y="15089"/>
                  </a:cubicBezTo>
                  <a:cubicBezTo>
                    <a:pt x="45902" y="14188"/>
                    <a:pt x="46674" y="12806"/>
                    <a:pt x="46449" y="11553"/>
                  </a:cubicBezTo>
                  <a:cubicBezTo>
                    <a:pt x="46260" y="10526"/>
                    <a:pt x="45367" y="9726"/>
                    <a:pt x="44342" y="9726"/>
                  </a:cubicBezTo>
                  <a:cubicBezTo>
                    <a:pt x="44148" y="9726"/>
                    <a:pt x="43949" y="9755"/>
                    <a:pt x="43749" y="9817"/>
                  </a:cubicBezTo>
                  <a:cubicBezTo>
                    <a:pt x="42013" y="10331"/>
                    <a:pt x="40984" y="13449"/>
                    <a:pt x="40952" y="15056"/>
                  </a:cubicBezTo>
                  <a:cubicBezTo>
                    <a:pt x="40952" y="15181"/>
                    <a:pt x="41074" y="16585"/>
                    <a:pt x="41140" y="17134"/>
                  </a:cubicBezTo>
                  <a:lnTo>
                    <a:pt x="41140" y="17134"/>
                  </a:lnTo>
                  <a:cubicBezTo>
                    <a:pt x="40401" y="15532"/>
                    <a:pt x="39536" y="14121"/>
                    <a:pt x="38638" y="12806"/>
                  </a:cubicBezTo>
                  <a:cubicBezTo>
                    <a:pt x="37738" y="11520"/>
                    <a:pt x="36773" y="10363"/>
                    <a:pt x="35873" y="9303"/>
                  </a:cubicBezTo>
                  <a:cubicBezTo>
                    <a:pt x="34973" y="8274"/>
                    <a:pt x="34073" y="7374"/>
                    <a:pt x="33302" y="6602"/>
                  </a:cubicBezTo>
                  <a:cubicBezTo>
                    <a:pt x="32852" y="6152"/>
                    <a:pt x="32466" y="5799"/>
                    <a:pt x="32080" y="5445"/>
                  </a:cubicBezTo>
                  <a:lnTo>
                    <a:pt x="32112" y="5445"/>
                  </a:lnTo>
                  <a:cubicBezTo>
                    <a:pt x="32145" y="5445"/>
                    <a:pt x="31277" y="3420"/>
                    <a:pt x="31180" y="3291"/>
                  </a:cubicBezTo>
                  <a:cubicBezTo>
                    <a:pt x="30439" y="1988"/>
                    <a:pt x="28360" y="1"/>
                    <a:pt x="266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p45"/>
            <p:cNvSpPr/>
            <p:nvPr/>
          </p:nvSpPr>
          <p:spPr>
            <a:xfrm>
              <a:off x="3260300" y="1467650"/>
              <a:ext cx="425950" cy="439600"/>
            </a:xfrm>
            <a:custGeom>
              <a:rect b="b" l="l" r="r" t="t"/>
              <a:pathLst>
                <a:path extrusionOk="0" h="17584" w="17038">
                  <a:moveTo>
                    <a:pt x="16973" y="0"/>
                  </a:moveTo>
                  <a:cubicBezTo>
                    <a:pt x="16973" y="0"/>
                    <a:pt x="9355" y="225"/>
                    <a:pt x="4662" y="5079"/>
                  </a:cubicBezTo>
                  <a:cubicBezTo>
                    <a:pt x="1" y="9933"/>
                    <a:pt x="33" y="17583"/>
                    <a:pt x="33" y="17583"/>
                  </a:cubicBezTo>
                  <a:cubicBezTo>
                    <a:pt x="33" y="17583"/>
                    <a:pt x="7683" y="17358"/>
                    <a:pt x="12376" y="12504"/>
                  </a:cubicBezTo>
                  <a:cubicBezTo>
                    <a:pt x="17037" y="7651"/>
                    <a:pt x="16973" y="0"/>
                    <a:pt x="169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p45"/>
            <p:cNvSpPr/>
            <p:nvPr/>
          </p:nvSpPr>
          <p:spPr>
            <a:xfrm>
              <a:off x="2417325" y="520175"/>
              <a:ext cx="120550" cy="207350"/>
            </a:xfrm>
            <a:custGeom>
              <a:rect b="b" l="l" r="r" t="t"/>
              <a:pathLst>
                <a:path extrusionOk="0" h="8294" w="4822">
                  <a:moveTo>
                    <a:pt x="2572" y="1"/>
                  </a:moveTo>
                  <a:cubicBezTo>
                    <a:pt x="2218" y="1"/>
                    <a:pt x="1833" y="97"/>
                    <a:pt x="1511" y="290"/>
                  </a:cubicBezTo>
                  <a:cubicBezTo>
                    <a:pt x="418" y="965"/>
                    <a:pt x="0" y="2829"/>
                    <a:pt x="0" y="4405"/>
                  </a:cubicBezTo>
                  <a:cubicBezTo>
                    <a:pt x="0" y="5047"/>
                    <a:pt x="65" y="5658"/>
                    <a:pt x="193" y="6108"/>
                  </a:cubicBezTo>
                  <a:cubicBezTo>
                    <a:pt x="225" y="6237"/>
                    <a:pt x="997" y="8294"/>
                    <a:pt x="1029" y="8294"/>
                  </a:cubicBezTo>
                  <a:cubicBezTo>
                    <a:pt x="1029" y="8294"/>
                    <a:pt x="3536" y="6301"/>
                    <a:pt x="4179" y="5047"/>
                  </a:cubicBezTo>
                  <a:cubicBezTo>
                    <a:pt x="4533" y="4340"/>
                    <a:pt x="4822" y="3408"/>
                    <a:pt x="4822" y="2572"/>
                  </a:cubicBezTo>
                  <a:cubicBezTo>
                    <a:pt x="4822" y="2122"/>
                    <a:pt x="4758" y="1672"/>
                    <a:pt x="4565" y="1287"/>
                  </a:cubicBezTo>
                  <a:cubicBezTo>
                    <a:pt x="4179" y="483"/>
                    <a:pt x="3375" y="1"/>
                    <a:pt x="2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45"/>
            <p:cNvSpPr/>
            <p:nvPr/>
          </p:nvSpPr>
          <p:spPr>
            <a:xfrm>
              <a:off x="1806575" y="970200"/>
              <a:ext cx="126200" cy="203350"/>
            </a:xfrm>
            <a:custGeom>
              <a:rect b="b" l="l" r="r" t="t"/>
              <a:pathLst>
                <a:path extrusionOk="0" h="8134" w="5048">
                  <a:moveTo>
                    <a:pt x="2090" y="1"/>
                  </a:moveTo>
                  <a:cubicBezTo>
                    <a:pt x="1286" y="1"/>
                    <a:pt x="547" y="419"/>
                    <a:pt x="193" y="1190"/>
                  </a:cubicBezTo>
                  <a:cubicBezTo>
                    <a:pt x="33" y="1479"/>
                    <a:pt x="1" y="1801"/>
                    <a:pt x="1" y="2154"/>
                  </a:cubicBezTo>
                  <a:cubicBezTo>
                    <a:pt x="1" y="3794"/>
                    <a:pt x="1286" y="5851"/>
                    <a:pt x="2283" y="6783"/>
                  </a:cubicBezTo>
                  <a:cubicBezTo>
                    <a:pt x="2379" y="6880"/>
                    <a:pt x="4147" y="8133"/>
                    <a:pt x="4179" y="8133"/>
                  </a:cubicBezTo>
                  <a:cubicBezTo>
                    <a:pt x="4179" y="8133"/>
                    <a:pt x="5047" y="5529"/>
                    <a:pt x="5047" y="4019"/>
                  </a:cubicBezTo>
                  <a:cubicBezTo>
                    <a:pt x="5047" y="3922"/>
                    <a:pt x="5047" y="3794"/>
                    <a:pt x="5015" y="3697"/>
                  </a:cubicBezTo>
                  <a:cubicBezTo>
                    <a:pt x="4887" y="2476"/>
                    <a:pt x="4372" y="997"/>
                    <a:pt x="3247" y="322"/>
                  </a:cubicBezTo>
                  <a:cubicBezTo>
                    <a:pt x="2894" y="129"/>
                    <a:pt x="2476" y="1"/>
                    <a:pt x="20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45"/>
            <p:cNvSpPr/>
            <p:nvPr/>
          </p:nvSpPr>
          <p:spPr>
            <a:xfrm>
              <a:off x="2948500" y="802250"/>
              <a:ext cx="460500" cy="1052750"/>
            </a:xfrm>
            <a:custGeom>
              <a:rect b="b" l="l" r="r" t="t"/>
              <a:pathLst>
                <a:path extrusionOk="0" h="42110" w="18420">
                  <a:moveTo>
                    <a:pt x="9130" y="0"/>
                  </a:moveTo>
                  <a:cubicBezTo>
                    <a:pt x="9130" y="0"/>
                    <a:pt x="1" y="9419"/>
                    <a:pt x="1" y="20991"/>
                  </a:cubicBezTo>
                  <a:cubicBezTo>
                    <a:pt x="1" y="21023"/>
                    <a:pt x="1" y="21055"/>
                    <a:pt x="1" y="21087"/>
                  </a:cubicBezTo>
                  <a:cubicBezTo>
                    <a:pt x="33" y="32724"/>
                    <a:pt x="9290" y="42110"/>
                    <a:pt x="9290" y="42110"/>
                  </a:cubicBezTo>
                  <a:cubicBezTo>
                    <a:pt x="9290" y="42110"/>
                    <a:pt x="18419" y="32724"/>
                    <a:pt x="18419" y="21119"/>
                  </a:cubicBezTo>
                  <a:cubicBezTo>
                    <a:pt x="18419" y="21087"/>
                    <a:pt x="18419" y="21055"/>
                    <a:pt x="18419" y="21023"/>
                  </a:cubicBezTo>
                  <a:cubicBezTo>
                    <a:pt x="18387" y="9387"/>
                    <a:pt x="9130" y="0"/>
                    <a:pt x="91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p45"/>
            <p:cNvSpPr/>
            <p:nvPr/>
          </p:nvSpPr>
          <p:spPr>
            <a:xfrm>
              <a:off x="1529325" y="463925"/>
              <a:ext cx="1564650" cy="1453775"/>
            </a:xfrm>
            <a:custGeom>
              <a:rect b="b" l="l" r="r" t="t"/>
              <a:pathLst>
                <a:path extrusionOk="0" h="58151" w="62586">
                  <a:moveTo>
                    <a:pt x="46771" y="44778"/>
                  </a:moveTo>
                  <a:cubicBezTo>
                    <a:pt x="47189" y="46899"/>
                    <a:pt x="48024" y="49342"/>
                    <a:pt x="49567" y="51496"/>
                  </a:cubicBezTo>
                  <a:cubicBezTo>
                    <a:pt x="48764" y="51110"/>
                    <a:pt x="47864" y="50692"/>
                    <a:pt x="46932" y="50210"/>
                  </a:cubicBezTo>
                  <a:cubicBezTo>
                    <a:pt x="46224" y="49857"/>
                    <a:pt x="45485" y="49471"/>
                    <a:pt x="44714" y="49053"/>
                  </a:cubicBezTo>
                  <a:cubicBezTo>
                    <a:pt x="44842" y="48732"/>
                    <a:pt x="45935" y="46321"/>
                    <a:pt x="46032" y="44939"/>
                  </a:cubicBezTo>
                  <a:cubicBezTo>
                    <a:pt x="46257" y="44906"/>
                    <a:pt x="46514" y="44842"/>
                    <a:pt x="46771" y="44778"/>
                  </a:cubicBezTo>
                  <a:close/>
                  <a:moveTo>
                    <a:pt x="26263" y="1"/>
                  </a:moveTo>
                  <a:cubicBezTo>
                    <a:pt x="26134" y="1"/>
                    <a:pt x="26006" y="33"/>
                    <a:pt x="25845" y="65"/>
                  </a:cubicBezTo>
                  <a:cubicBezTo>
                    <a:pt x="24816" y="290"/>
                    <a:pt x="24238" y="1190"/>
                    <a:pt x="24238" y="2154"/>
                  </a:cubicBezTo>
                  <a:cubicBezTo>
                    <a:pt x="24238" y="2379"/>
                    <a:pt x="24270" y="2636"/>
                    <a:pt x="24334" y="2861"/>
                  </a:cubicBezTo>
                  <a:cubicBezTo>
                    <a:pt x="24752" y="4083"/>
                    <a:pt x="26102" y="4919"/>
                    <a:pt x="27227" y="5304"/>
                  </a:cubicBezTo>
                  <a:cubicBezTo>
                    <a:pt x="27806" y="5497"/>
                    <a:pt x="28674" y="5562"/>
                    <a:pt x="29509" y="5562"/>
                  </a:cubicBezTo>
                  <a:cubicBezTo>
                    <a:pt x="30409" y="5562"/>
                    <a:pt x="31277" y="5497"/>
                    <a:pt x="31599" y="5465"/>
                  </a:cubicBezTo>
                  <a:cubicBezTo>
                    <a:pt x="32017" y="5851"/>
                    <a:pt x="32402" y="6237"/>
                    <a:pt x="32852" y="6687"/>
                  </a:cubicBezTo>
                  <a:cubicBezTo>
                    <a:pt x="33624" y="7490"/>
                    <a:pt x="34492" y="8422"/>
                    <a:pt x="35392" y="9483"/>
                  </a:cubicBezTo>
                  <a:cubicBezTo>
                    <a:pt x="35617" y="9740"/>
                    <a:pt x="35842" y="10062"/>
                    <a:pt x="36099" y="10351"/>
                  </a:cubicBezTo>
                  <a:cubicBezTo>
                    <a:pt x="35585" y="9933"/>
                    <a:pt x="34877" y="9387"/>
                    <a:pt x="34813" y="9323"/>
                  </a:cubicBezTo>
                  <a:cubicBezTo>
                    <a:pt x="33913" y="8744"/>
                    <a:pt x="32242" y="8197"/>
                    <a:pt x="30795" y="8197"/>
                  </a:cubicBezTo>
                  <a:cubicBezTo>
                    <a:pt x="30056" y="8197"/>
                    <a:pt x="29381" y="8326"/>
                    <a:pt x="28899" y="8744"/>
                  </a:cubicBezTo>
                  <a:cubicBezTo>
                    <a:pt x="28384" y="9162"/>
                    <a:pt x="28159" y="9708"/>
                    <a:pt x="28159" y="10287"/>
                  </a:cubicBezTo>
                  <a:cubicBezTo>
                    <a:pt x="28159" y="10898"/>
                    <a:pt x="28384" y="11508"/>
                    <a:pt x="28834" y="11926"/>
                  </a:cubicBezTo>
                  <a:cubicBezTo>
                    <a:pt x="29541" y="12601"/>
                    <a:pt x="30570" y="12826"/>
                    <a:pt x="31567" y="12826"/>
                  </a:cubicBezTo>
                  <a:cubicBezTo>
                    <a:pt x="31920" y="12826"/>
                    <a:pt x="32242" y="12826"/>
                    <a:pt x="32531" y="12762"/>
                  </a:cubicBezTo>
                  <a:cubicBezTo>
                    <a:pt x="33784" y="12601"/>
                    <a:pt x="36035" y="11187"/>
                    <a:pt x="36517" y="10865"/>
                  </a:cubicBezTo>
                  <a:cubicBezTo>
                    <a:pt x="37031" y="11540"/>
                    <a:pt x="37545" y="12248"/>
                    <a:pt x="38028" y="13019"/>
                  </a:cubicBezTo>
                  <a:cubicBezTo>
                    <a:pt x="38895" y="14305"/>
                    <a:pt x="39731" y="15751"/>
                    <a:pt x="40406" y="17326"/>
                  </a:cubicBezTo>
                  <a:cubicBezTo>
                    <a:pt x="40438" y="17391"/>
                    <a:pt x="40471" y="17487"/>
                    <a:pt x="40503" y="17584"/>
                  </a:cubicBezTo>
                  <a:cubicBezTo>
                    <a:pt x="40310" y="17326"/>
                    <a:pt x="39024" y="16041"/>
                    <a:pt x="38928" y="15976"/>
                  </a:cubicBezTo>
                  <a:cubicBezTo>
                    <a:pt x="37995" y="15205"/>
                    <a:pt x="36099" y="14369"/>
                    <a:pt x="34556" y="14369"/>
                  </a:cubicBezTo>
                  <a:cubicBezTo>
                    <a:pt x="34010" y="14369"/>
                    <a:pt x="33495" y="14466"/>
                    <a:pt x="33109" y="14723"/>
                  </a:cubicBezTo>
                  <a:cubicBezTo>
                    <a:pt x="32499" y="15141"/>
                    <a:pt x="32177" y="15784"/>
                    <a:pt x="32177" y="16459"/>
                  </a:cubicBezTo>
                  <a:cubicBezTo>
                    <a:pt x="32177" y="16973"/>
                    <a:pt x="32370" y="17487"/>
                    <a:pt x="32724" y="17905"/>
                  </a:cubicBezTo>
                  <a:cubicBezTo>
                    <a:pt x="33463" y="18837"/>
                    <a:pt x="34877" y="19159"/>
                    <a:pt x="36035" y="19159"/>
                  </a:cubicBezTo>
                  <a:cubicBezTo>
                    <a:pt x="36131" y="19159"/>
                    <a:pt x="36227" y="19159"/>
                    <a:pt x="36292" y="19127"/>
                  </a:cubicBezTo>
                  <a:cubicBezTo>
                    <a:pt x="37674" y="19094"/>
                    <a:pt x="40438" y="17712"/>
                    <a:pt x="40535" y="17648"/>
                  </a:cubicBezTo>
                  <a:cubicBezTo>
                    <a:pt x="41146" y="19127"/>
                    <a:pt x="41660" y="20702"/>
                    <a:pt x="42078" y="22309"/>
                  </a:cubicBezTo>
                  <a:cubicBezTo>
                    <a:pt x="42399" y="23498"/>
                    <a:pt x="42688" y="24688"/>
                    <a:pt x="42946" y="25877"/>
                  </a:cubicBezTo>
                  <a:cubicBezTo>
                    <a:pt x="42656" y="25555"/>
                    <a:pt x="41467" y="24366"/>
                    <a:pt x="41371" y="24302"/>
                  </a:cubicBezTo>
                  <a:cubicBezTo>
                    <a:pt x="40438" y="23563"/>
                    <a:pt x="38542" y="22695"/>
                    <a:pt x="36999" y="22695"/>
                  </a:cubicBezTo>
                  <a:cubicBezTo>
                    <a:pt x="36452" y="22695"/>
                    <a:pt x="35938" y="22791"/>
                    <a:pt x="35552" y="23048"/>
                  </a:cubicBezTo>
                  <a:cubicBezTo>
                    <a:pt x="34942" y="23466"/>
                    <a:pt x="34620" y="24109"/>
                    <a:pt x="34620" y="24784"/>
                  </a:cubicBezTo>
                  <a:cubicBezTo>
                    <a:pt x="34620" y="25298"/>
                    <a:pt x="34813" y="25813"/>
                    <a:pt x="35167" y="26231"/>
                  </a:cubicBezTo>
                  <a:cubicBezTo>
                    <a:pt x="35906" y="27163"/>
                    <a:pt x="37320" y="27484"/>
                    <a:pt x="38478" y="27484"/>
                  </a:cubicBezTo>
                  <a:lnTo>
                    <a:pt x="38735" y="27484"/>
                  </a:lnTo>
                  <a:cubicBezTo>
                    <a:pt x="40085" y="27420"/>
                    <a:pt x="42721" y="26102"/>
                    <a:pt x="42946" y="26006"/>
                  </a:cubicBezTo>
                  <a:cubicBezTo>
                    <a:pt x="43074" y="26552"/>
                    <a:pt x="43203" y="27098"/>
                    <a:pt x="43299" y="27645"/>
                  </a:cubicBezTo>
                  <a:cubicBezTo>
                    <a:pt x="43685" y="29445"/>
                    <a:pt x="44039" y="31245"/>
                    <a:pt x="44456" y="33013"/>
                  </a:cubicBezTo>
                  <a:cubicBezTo>
                    <a:pt x="44585" y="33624"/>
                    <a:pt x="44746" y="34202"/>
                    <a:pt x="44939" y="34813"/>
                  </a:cubicBezTo>
                  <a:cubicBezTo>
                    <a:pt x="44489" y="34363"/>
                    <a:pt x="43653" y="33527"/>
                    <a:pt x="43589" y="33463"/>
                  </a:cubicBezTo>
                  <a:cubicBezTo>
                    <a:pt x="42656" y="32692"/>
                    <a:pt x="40728" y="31856"/>
                    <a:pt x="39217" y="31856"/>
                  </a:cubicBezTo>
                  <a:cubicBezTo>
                    <a:pt x="38638" y="31856"/>
                    <a:pt x="38156" y="31952"/>
                    <a:pt x="37738" y="32209"/>
                  </a:cubicBezTo>
                  <a:cubicBezTo>
                    <a:pt x="37128" y="32627"/>
                    <a:pt x="36838" y="33270"/>
                    <a:pt x="36838" y="33945"/>
                  </a:cubicBezTo>
                  <a:cubicBezTo>
                    <a:pt x="36838" y="34460"/>
                    <a:pt x="36999" y="34974"/>
                    <a:pt x="37353" y="35392"/>
                  </a:cubicBezTo>
                  <a:cubicBezTo>
                    <a:pt x="38124" y="36324"/>
                    <a:pt x="39538" y="36645"/>
                    <a:pt x="40696" y="36645"/>
                  </a:cubicBezTo>
                  <a:cubicBezTo>
                    <a:pt x="40792" y="36645"/>
                    <a:pt x="40856" y="36613"/>
                    <a:pt x="40953" y="36613"/>
                  </a:cubicBezTo>
                  <a:cubicBezTo>
                    <a:pt x="42142" y="36581"/>
                    <a:pt x="44392" y="35520"/>
                    <a:pt x="45035" y="35199"/>
                  </a:cubicBezTo>
                  <a:cubicBezTo>
                    <a:pt x="45292" y="36195"/>
                    <a:pt x="45614" y="37192"/>
                    <a:pt x="45935" y="38156"/>
                  </a:cubicBezTo>
                  <a:cubicBezTo>
                    <a:pt x="46096" y="38542"/>
                    <a:pt x="46224" y="38992"/>
                    <a:pt x="46385" y="39378"/>
                  </a:cubicBezTo>
                  <a:cubicBezTo>
                    <a:pt x="46482" y="39570"/>
                    <a:pt x="46546" y="39763"/>
                    <a:pt x="46642" y="39956"/>
                  </a:cubicBezTo>
                  <a:cubicBezTo>
                    <a:pt x="46417" y="39956"/>
                    <a:pt x="46289" y="39924"/>
                    <a:pt x="46289" y="39924"/>
                  </a:cubicBezTo>
                  <a:cubicBezTo>
                    <a:pt x="46289" y="39924"/>
                    <a:pt x="46289" y="40053"/>
                    <a:pt x="46289" y="40278"/>
                  </a:cubicBezTo>
                  <a:cubicBezTo>
                    <a:pt x="46289" y="40535"/>
                    <a:pt x="46289" y="40953"/>
                    <a:pt x="46321" y="41435"/>
                  </a:cubicBezTo>
                  <a:cubicBezTo>
                    <a:pt x="45292" y="40696"/>
                    <a:pt x="43910" y="40053"/>
                    <a:pt x="42785" y="40053"/>
                  </a:cubicBezTo>
                  <a:cubicBezTo>
                    <a:pt x="42431" y="40053"/>
                    <a:pt x="42110" y="40117"/>
                    <a:pt x="41821" y="40246"/>
                  </a:cubicBezTo>
                  <a:cubicBezTo>
                    <a:pt x="41017" y="40599"/>
                    <a:pt x="40631" y="41338"/>
                    <a:pt x="40631" y="42142"/>
                  </a:cubicBezTo>
                  <a:cubicBezTo>
                    <a:pt x="40631" y="42528"/>
                    <a:pt x="40728" y="42946"/>
                    <a:pt x="40953" y="43331"/>
                  </a:cubicBezTo>
                  <a:cubicBezTo>
                    <a:pt x="41017" y="43460"/>
                    <a:pt x="41113" y="43589"/>
                    <a:pt x="41242" y="43717"/>
                  </a:cubicBezTo>
                  <a:cubicBezTo>
                    <a:pt x="41435" y="45131"/>
                    <a:pt x="42238" y="46739"/>
                    <a:pt x="42946" y="47542"/>
                  </a:cubicBezTo>
                  <a:cubicBezTo>
                    <a:pt x="43010" y="47639"/>
                    <a:pt x="43942" y="48475"/>
                    <a:pt x="44392" y="48892"/>
                  </a:cubicBezTo>
                  <a:cubicBezTo>
                    <a:pt x="43942" y="48635"/>
                    <a:pt x="43492" y="48378"/>
                    <a:pt x="43010" y="48121"/>
                  </a:cubicBezTo>
                  <a:cubicBezTo>
                    <a:pt x="42335" y="47735"/>
                    <a:pt x="41628" y="47317"/>
                    <a:pt x="40953" y="46932"/>
                  </a:cubicBezTo>
                  <a:cubicBezTo>
                    <a:pt x="40599" y="46707"/>
                    <a:pt x="40246" y="46482"/>
                    <a:pt x="39892" y="46257"/>
                  </a:cubicBezTo>
                  <a:cubicBezTo>
                    <a:pt x="39506" y="46032"/>
                    <a:pt x="39185" y="45774"/>
                    <a:pt x="38863" y="45517"/>
                  </a:cubicBezTo>
                  <a:cubicBezTo>
                    <a:pt x="38349" y="45164"/>
                    <a:pt x="37835" y="44746"/>
                    <a:pt x="37353" y="44360"/>
                  </a:cubicBezTo>
                  <a:cubicBezTo>
                    <a:pt x="37770" y="43685"/>
                    <a:pt x="38992" y="41692"/>
                    <a:pt x="39153" y="40535"/>
                  </a:cubicBezTo>
                  <a:cubicBezTo>
                    <a:pt x="39217" y="40213"/>
                    <a:pt x="39249" y="39892"/>
                    <a:pt x="39249" y="39538"/>
                  </a:cubicBezTo>
                  <a:cubicBezTo>
                    <a:pt x="39249" y="38574"/>
                    <a:pt x="39024" y="37513"/>
                    <a:pt x="38349" y="36838"/>
                  </a:cubicBezTo>
                  <a:cubicBezTo>
                    <a:pt x="37899" y="36388"/>
                    <a:pt x="37288" y="36131"/>
                    <a:pt x="36710" y="36131"/>
                  </a:cubicBezTo>
                  <a:cubicBezTo>
                    <a:pt x="36131" y="36131"/>
                    <a:pt x="35552" y="36388"/>
                    <a:pt x="35135" y="36870"/>
                  </a:cubicBezTo>
                  <a:cubicBezTo>
                    <a:pt x="34749" y="37353"/>
                    <a:pt x="34588" y="38060"/>
                    <a:pt x="34588" y="38799"/>
                  </a:cubicBezTo>
                  <a:cubicBezTo>
                    <a:pt x="34588" y="40246"/>
                    <a:pt x="35135" y="41885"/>
                    <a:pt x="35713" y="42785"/>
                  </a:cubicBezTo>
                  <a:cubicBezTo>
                    <a:pt x="35745" y="42849"/>
                    <a:pt x="35938" y="43106"/>
                    <a:pt x="36195" y="43428"/>
                  </a:cubicBezTo>
                  <a:cubicBezTo>
                    <a:pt x="35745" y="43042"/>
                    <a:pt x="35263" y="42624"/>
                    <a:pt x="34781" y="42206"/>
                  </a:cubicBezTo>
                  <a:cubicBezTo>
                    <a:pt x="33431" y="40985"/>
                    <a:pt x="32113" y="39731"/>
                    <a:pt x="30795" y="38445"/>
                  </a:cubicBezTo>
                  <a:cubicBezTo>
                    <a:pt x="30506" y="38188"/>
                    <a:pt x="30249" y="37931"/>
                    <a:pt x="29959" y="37674"/>
                  </a:cubicBezTo>
                  <a:cubicBezTo>
                    <a:pt x="30313" y="37095"/>
                    <a:pt x="31663" y="34974"/>
                    <a:pt x="31856" y="33752"/>
                  </a:cubicBezTo>
                  <a:cubicBezTo>
                    <a:pt x="31888" y="33431"/>
                    <a:pt x="31920" y="33109"/>
                    <a:pt x="31920" y="32756"/>
                  </a:cubicBezTo>
                  <a:cubicBezTo>
                    <a:pt x="31920" y="31759"/>
                    <a:pt x="31695" y="30731"/>
                    <a:pt x="31020" y="30056"/>
                  </a:cubicBezTo>
                  <a:cubicBezTo>
                    <a:pt x="30570" y="29606"/>
                    <a:pt x="29991" y="29349"/>
                    <a:pt x="29381" y="29349"/>
                  </a:cubicBezTo>
                  <a:cubicBezTo>
                    <a:pt x="28802" y="29349"/>
                    <a:pt x="28256" y="29574"/>
                    <a:pt x="27838" y="30088"/>
                  </a:cubicBezTo>
                  <a:cubicBezTo>
                    <a:pt x="27420" y="30570"/>
                    <a:pt x="27259" y="31245"/>
                    <a:pt x="27259" y="32017"/>
                  </a:cubicBezTo>
                  <a:cubicBezTo>
                    <a:pt x="27259" y="33463"/>
                    <a:pt x="27838" y="35102"/>
                    <a:pt x="28384" y="36002"/>
                  </a:cubicBezTo>
                  <a:cubicBezTo>
                    <a:pt x="28416" y="36067"/>
                    <a:pt x="28674" y="36388"/>
                    <a:pt x="28963" y="36742"/>
                  </a:cubicBezTo>
                  <a:cubicBezTo>
                    <a:pt x="28224" y="36067"/>
                    <a:pt x="27484" y="35392"/>
                    <a:pt x="26745" y="34749"/>
                  </a:cubicBezTo>
                  <a:cubicBezTo>
                    <a:pt x="25427" y="33624"/>
                    <a:pt x="24077" y="32595"/>
                    <a:pt x="22663" y="31695"/>
                  </a:cubicBezTo>
                  <a:cubicBezTo>
                    <a:pt x="22791" y="31502"/>
                    <a:pt x="24430" y="29027"/>
                    <a:pt x="24623" y="27677"/>
                  </a:cubicBezTo>
                  <a:cubicBezTo>
                    <a:pt x="24688" y="27356"/>
                    <a:pt x="24720" y="27034"/>
                    <a:pt x="24720" y="26681"/>
                  </a:cubicBezTo>
                  <a:cubicBezTo>
                    <a:pt x="24720" y="25716"/>
                    <a:pt x="24463" y="24655"/>
                    <a:pt x="23820" y="23980"/>
                  </a:cubicBezTo>
                  <a:cubicBezTo>
                    <a:pt x="23370" y="23530"/>
                    <a:pt x="22759" y="23273"/>
                    <a:pt x="22180" y="23273"/>
                  </a:cubicBezTo>
                  <a:cubicBezTo>
                    <a:pt x="21602" y="23273"/>
                    <a:pt x="21023" y="23498"/>
                    <a:pt x="20605" y="24013"/>
                  </a:cubicBezTo>
                  <a:cubicBezTo>
                    <a:pt x="20220" y="24495"/>
                    <a:pt x="20059" y="25202"/>
                    <a:pt x="20059" y="25941"/>
                  </a:cubicBezTo>
                  <a:cubicBezTo>
                    <a:pt x="20059" y="27388"/>
                    <a:pt x="20605" y="29027"/>
                    <a:pt x="21184" y="29927"/>
                  </a:cubicBezTo>
                  <a:cubicBezTo>
                    <a:pt x="21248" y="30024"/>
                    <a:pt x="22180" y="31181"/>
                    <a:pt x="22502" y="31599"/>
                  </a:cubicBezTo>
                  <a:lnTo>
                    <a:pt x="22470" y="31567"/>
                  </a:lnTo>
                  <a:cubicBezTo>
                    <a:pt x="20991" y="30634"/>
                    <a:pt x="19480" y="29927"/>
                    <a:pt x="18002" y="29349"/>
                  </a:cubicBezTo>
                  <a:cubicBezTo>
                    <a:pt x="16523" y="28738"/>
                    <a:pt x="15109" y="28320"/>
                    <a:pt x="13759" y="27934"/>
                  </a:cubicBezTo>
                  <a:cubicBezTo>
                    <a:pt x="12441" y="27581"/>
                    <a:pt x="11219" y="27323"/>
                    <a:pt x="10094" y="27098"/>
                  </a:cubicBezTo>
                  <a:cubicBezTo>
                    <a:pt x="9515" y="26970"/>
                    <a:pt x="8969" y="26906"/>
                    <a:pt x="8455" y="26809"/>
                  </a:cubicBezTo>
                  <a:lnTo>
                    <a:pt x="8487" y="26777"/>
                  </a:lnTo>
                  <a:cubicBezTo>
                    <a:pt x="8487" y="26745"/>
                    <a:pt x="6655" y="25555"/>
                    <a:pt x="6526" y="25491"/>
                  </a:cubicBezTo>
                  <a:cubicBezTo>
                    <a:pt x="5722" y="25105"/>
                    <a:pt x="4340" y="24752"/>
                    <a:pt x="3087" y="24752"/>
                  </a:cubicBezTo>
                  <a:cubicBezTo>
                    <a:pt x="2090" y="24752"/>
                    <a:pt x="1126" y="24977"/>
                    <a:pt x="579" y="25523"/>
                  </a:cubicBezTo>
                  <a:cubicBezTo>
                    <a:pt x="194" y="25941"/>
                    <a:pt x="1" y="26456"/>
                    <a:pt x="1" y="26938"/>
                  </a:cubicBezTo>
                  <a:cubicBezTo>
                    <a:pt x="1" y="27613"/>
                    <a:pt x="322" y="28288"/>
                    <a:pt x="869" y="28738"/>
                  </a:cubicBezTo>
                  <a:cubicBezTo>
                    <a:pt x="1479" y="29188"/>
                    <a:pt x="2251" y="29381"/>
                    <a:pt x="3054" y="29381"/>
                  </a:cubicBezTo>
                  <a:cubicBezTo>
                    <a:pt x="3601" y="29381"/>
                    <a:pt x="4147" y="29284"/>
                    <a:pt x="4630" y="29156"/>
                  </a:cubicBezTo>
                  <a:cubicBezTo>
                    <a:pt x="5851" y="28866"/>
                    <a:pt x="7876" y="27259"/>
                    <a:pt x="8358" y="26873"/>
                  </a:cubicBezTo>
                  <a:cubicBezTo>
                    <a:pt x="8905" y="26970"/>
                    <a:pt x="9451" y="27066"/>
                    <a:pt x="10094" y="27227"/>
                  </a:cubicBezTo>
                  <a:cubicBezTo>
                    <a:pt x="11187" y="27452"/>
                    <a:pt x="12408" y="27741"/>
                    <a:pt x="13726" y="28127"/>
                  </a:cubicBezTo>
                  <a:cubicBezTo>
                    <a:pt x="14080" y="28256"/>
                    <a:pt x="14434" y="28384"/>
                    <a:pt x="14819" y="28481"/>
                  </a:cubicBezTo>
                  <a:cubicBezTo>
                    <a:pt x="14144" y="28416"/>
                    <a:pt x="13276" y="28320"/>
                    <a:pt x="13180" y="28320"/>
                  </a:cubicBezTo>
                  <a:lnTo>
                    <a:pt x="13148" y="28320"/>
                  </a:lnTo>
                  <a:cubicBezTo>
                    <a:pt x="11541" y="28352"/>
                    <a:pt x="8423" y="29381"/>
                    <a:pt x="7908" y="31116"/>
                  </a:cubicBezTo>
                  <a:cubicBezTo>
                    <a:pt x="7844" y="31309"/>
                    <a:pt x="7812" y="31502"/>
                    <a:pt x="7812" y="31695"/>
                  </a:cubicBezTo>
                  <a:cubicBezTo>
                    <a:pt x="7812" y="32724"/>
                    <a:pt x="8583" y="33592"/>
                    <a:pt x="9644" y="33817"/>
                  </a:cubicBezTo>
                  <a:cubicBezTo>
                    <a:pt x="9805" y="33817"/>
                    <a:pt x="9966" y="33849"/>
                    <a:pt x="10126" y="33849"/>
                  </a:cubicBezTo>
                  <a:cubicBezTo>
                    <a:pt x="11219" y="33849"/>
                    <a:pt x="12376" y="33174"/>
                    <a:pt x="13180" y="32467"/>
                  </a:cubicBezTo>
                  <a:cubicBezTo>
                    <a:pt x="14112" y="31599"/>
                    <a:pt x="15205" y="29220"/>
                    <a:pt x="15430" y="28674"/>
                  </a:cubicBezTo>
                  <a:cubicBezTo>
                    <a:pt x="16234" y="28963"/>
                    <a:pt x="17069" y="29252"/>
                    <a:pt x="17905" y="29606"/>
                  </a:cubicBezTo>
                  <a:cubicBezTo>
                    <a:pt x="19320" y="30249"/>
                    <a:pt x="20830" y="30956"/>
                    <a:pt x="22245" y="31920"/>
                  </a:cubicBezTo>
                  <a:cubicBezTo>
                    <a:pt x="22341" y="31952"/>
                    <a:pt x="22405" y="32017"/>
                    <a:pt x="22470" y="32081"/>
                  </a:cubicBezTo>
                  <a:cubicBezTo>
                    <a:pt x="22148" y="31984"/>
                    <a:pt x="20380" y="31599"/>
                    <a:pt x="20252" y="31599"/>
                  </a:cubicBezTo>
                  <a:cubicBezTo>
                    <a:pt x="20123" y="31599"/>
                    <a:pt x="19962" y="31567"/>
                    <a:pt x="19770" y="31567"/>
                  </a:cubicBezTo>
                  <a:cubicBezTo>
                    <a:pt x="18098" y="31567"/>
                    <a:pt x="15366" y="32274"/>
                    <a:pt x="14723" y="33784"/>
                  </a:cubicBezTo>
                  <a:cubicBezTo>
                    <a:pt x="14594" y="34042"/>
                    <a:pt x="14562" y="34331"/>
                    <a:pt x="14562" y="34588"/>
                  </a:cubicBezTo>
                  <a:cubicBezTo>
                    <a:pt x="14562" y="35520"/>
                    <a:pt x="15205" y="36356"/>
                    <a:pt x="16137" y="36645"/>
                  </a:cubicBezTo>
                  <a:cubicBezTo>
                    <a:pt x="16394" y="36742"/>
                    <a:pt x="16684" y="36774"/>
                    <a:pt x="16941" y="36774"/>
                  </a:cubicBezTo>
                  <a:cubicBezTo>
                    <a:pt x="17969" y="36774"/>
                    <a:pt x="19030" y="36260"/>
                    <a:pt x="19802" y="35713"/>
                  </a:cubicBezTo>
                  <a:cubicBezTo>
                    <a:pt x="20959" y="34877"/>
                    <a:pt x="22470" y="32209"/>
                    <a:pt x="22534" y="32113"/>
                  </a:cubicBezTo>
                  <a:cubicBezTo>
                    <a:pt x="23852" y="33013"/>
                    <a:pt x="25138" y="34042"/>
                    <a:pt x="26391" y="35135"/>
                  </a:cubicBezTo>
                  <a:cubicBezTo>
                    <a:pt x="27323" y="35938"/>
                    <a:pt x="28191" y="36806"/>
                    <a:pt x="29091" y="37674"/>
                  </a:cubicBezTo>
                  <a:cubicBezTo>
                    <a:pt x="28674" y="37545"/>
                    <a:pt x="27002" y="37224"/>
                    <a:pt x="26906" y="37192"/>
                  </a:cubicBezTo>
                  <a:lnTo>
                    <a:pt x="26423" y="37192"/>
                  </a:lnTo>
                  <a:cubicBezTo>
                    <a:pt x="24720" y="37192"/>
                    <a:pt x="21988" y="37867"/>
                    <a:pt x="21345" y="39378"/>
                  </a:cubicBezTo>
                  <a:cubicBezTo>
                    <a:pt x="21248" y="39635"/>
                    <a:pt x="21184" y="39924"/>
                    <a:pt x="21184" y="40181"/>
                  </a:cubicBezTo>
                  <a:cubicBezTo>
                    <a:pt x="21184" y="41113"/>
                    <a:pt x="21859" y="41949"/>
                    <a:pt x="22791" y="42238"/>
                  </a:cubicBezTo>
                  <a:cubicBezTo>
                    <a:pt x="23048" y="42335"/>
                    <a:pt x="23305" y="42367"/>
                    <a:pt x="23563" y="42367"/>
                  </a:cubicBezTo>
                  <a:cubicBezTo>
                    <a:pt x="24591" y="42367"/>
                    <a:pt x="25652" y="41853"/>
                    <a:pt x="26456" y="41306"/>
                  </a:cubicBezTo>
                  <a:cubicBezTo>
                    <a:pt x="27548" y="40503"/>
                    <a:pt x="29027" y="37963"/>
                    <a:pt x="29156" y="37738"/>
                  </a:cubicBezTo>
                  <a:cubicBezTo>
                    <a:pt x="29541" y="38124"/>
                    <a:pt x="29959" y="38510"/>
                    <a:pt x="30345" y="38928"/>
                  </a:cubicBezTo>
                  <a:cubicBezTo>
                    <a:pt x="31663" y="40213"/>
                    <a:pt x="32949" y="41499"/>
                    <a:pt x="34267" y="42753"/>
                  </a:cubicBezTo>
                  <a:cubicBezTo>
                    <a:pt x="34717" y="43203"/>
                    <a:pt x="35199" y="43589"/>
                    <a:pt x="35649" y="44006"/>
                  </a:cubicBezTo>
                  <a:cubicBezTo>
                    <a:pt x="35038" y="43878"/>
                    <a:pt x="33881" y="43621"/>
                    <a:pt x="33784" y="43621"/>
                  </a:cubicBezTo>
                  <a:cubicBezTo>
                    <a:pt x="33624" y="43621"/>
                    <a:pt x="33463" y="43589"/>
                    <a:pt x="33302" y="43589"/>
                  </a:cubicBezTo>
                  <a:cubicBezTo>
                    <a:pt x="31599" y="43589"/>
                    <a:pt x="28899" y="44296"/>
                    <a:pt x="28256" y="45807"/>
                  </a:cubicBezTo>
                  <a:cubicBezTo>
                    <a:pt x="28127" y="46064"/>
                    <a:pt x="28063" y="46353"/>
                    <a:pt x="28063" y="46610"/>
                  </a:cubicBezTo>
                  <a:cubicBezTo>
                    <a:pt x="28095" y="47542"/>
                    <a:pt x="28738" y="48378"/>
                    <a:pt x="29670" y="48667"/>
                  </a:cubicBezTo>
                  <a:cubicBezTo>
                    <a:pt x="29927" y="48732"/>
                    <a:pt x="30184" y="48796"/>
                    <a:pt x="30474" y="48796"/>
                  </a:cubicBezTo>
                  <a:cubicBezTo>
                    <a:pt x="31502" y="48796"/>
                    <a:pt x="32563" y="48282"/>
                    <a:pt x="33334" y="47735"/>
                  </a:cubicBezTo>
                  <a:cubicBezTo>
                    <a:pt x="34331" y="47028"/>
                    <a:pt x="35617" y="44906"/>
                    <a:pt x="35970" y="44296"/>
                  </a:cubicBezTo>
                  <a:cubicBezTo>
                    <a:pt x="36742" y="44971"/>
                    <a:pt x="37545" y="45614"/>
                    <a:pt x="38349" y="46224"/>
                  </a:cubicBezTo>
                  <a:cubicBezTo>
                    <a:pt x="38703" y="46482"/>
                    <a:pt x="39024" y="46771"/>
                    <a:pt x="39378" y="46996"/>
                  </a:cubicBezTo>
                  <a:cubicBezTo>
                    <a:pt x="39731" y="47221"/>
                    <a:pt x="40085" y="47478"/>
                    <a:pt x="40438" y="47703"/>
                  </a:cubicBezTo>
                  <a:cubicBezTo>
                    <a:pt x="41178" y="48153"/>
                    <a:pt x="41853" y="48571"/>
                    <a:pt x="42528" y="48957"/>
                  </a:cubicBezTo>
                  <a:cubicBezTo>
                    <a:pt x="42881" y="49182"/>
                    <a:pt x="43203" y="49375"/>
                    <a:pt x="43556" y="49567"/>
                  </a:cubicBezTo>
                  <a:cubicBezTo>
                    <a:pt x="42946" y="49310"/>
                    <a:pt x="41949" y="48957"/>
                    <a:pt x="41853" y="48925"/>
                  </a:cubicBezTo>
                  <a:cubicBezTo>
                    <a:pt x="41403" y="48828"/>
                    <a:pt x="40792" y="48764"/>
                    <a:pt x="40149" y="48764"/>
                  </a:cubicBezTo>
                  <a:cubicBezTo>
                    <a:pt x="38574" y="48764"/>
                    <a:pt x="36742" y="49150"/>
                    <a:pt x="36067" y="50242"/>
                  </a:cubicBezTo>
                  <a:cubicBezTo>
                    <a:pt x="35842" y="50596"/>
                    <a:pt x="35745" y="50950"/>
                    <a:pt x="35745" y="51303"/>
                  </a:cubicBezTo>
                  <a:cubicBezTo>
                    <a:pt x="35745" y="52139"/>
                    <a:pt x="36260" y="52910"/>
                    <a:pt x="37031" y="53296"/>
                  </a:cubicBezTo>
                  <a:cubicBezTo>
                    <a:pt x="37417" y="53489"/>
                    <a:pt x="37867" y="53553"/>
                    <a:pt x="38317" y="53553"/>
                  </a:cubicBezTo>
                  <a:cubicBezTo>
                    <a:pt x="39185" y="53553"/>
                    <a:pt x="40085" y="53264"/>
                    <a:pt x="40792" y="52910"/>
                  </a:cubicBezTo>
                  <a:cubicBezTo>
                    <a:pt x="41981" y="52300"/>
                    <a:pt x="43781" y="50082"/>
                    <a:pt x="44006" y="49825"/>
                  </a:cubicBezTo>
                  <a:cubicBezTo>
                    <a:pt x="44842" y="50307"/>
                    <a:pt x="45646" y="50757"/>
                    <a:pt x="46417" y="51143"/>
                  </a:cubicBezTo>
                  <a:cubicBezTo>
                    <a:pt x="48474" y="52268"/>
                    <a:pt x="50275" y="53135"/>
                    <a:pt x="51689" y="53811"/>
                  </a:cubicBezTo>
                  <a:cubicBezTo>
                    <a:pt x="56189" y="57700"/>
                    <a:pt x="62586" y="58150"/>
                    <a:pt x="62586" y="58150"/>
                  </a:cubicBezTo>
                  <a:cubicBezTo>
                    <a:pt x="62586" y="58150"/>
                    <a:pt x="62586" y="58021"/>
                    <a:pt x="62586" y="57764"/>
                  </a:cubicBezTo>
                  <a:cubicBezTo>
                    <a:pt x="62586" y="56189"/>
                    <a:pt x="62329" y="49857"/>
                    <a:pt x="58407" y="45485"/>
                  </a:cubicBezTo>
                  <a:cubicBezTo>
                    <a:pt x="56800" y="43653"/>
                    <a:pt x="54743" y="42431"/>
                    <a:pt x="52814" y="41596"/>
                  </a:cubicBezTo>
                  <a:cubicBezTo>
                    <a:pt x="52943" y="41467"/>
                    <a:pt x="53039" y="41306"/>
                    <a:pt x="53135" y="41178"/>
                  </a:cubicBezTo>
                  <a:cubicBezTo>
                    <a:pt x="53650" y="40406"/>
                    <a:pt x="54100" y="39378"/>
                    <a:pt x="54100" y="38413"/>
                  </a:cubicBezTo>
                  <a:cubicBezTo>
                    <a:pt x="54100" y="38092"/>
                    <a:pt x="54035" y="37770"/>
                    <a:pt x="53939" y="37481"/>
                  </a:cubicBezTo>
                  <a:cubicBezTo>
                    <a:pt x="53618" y="36581"/>
                    <a:pt x="52782" y="35970"/>
                    <a:pt x="51882" y="35970"/>
                  </a:cubicBezTo>
                  <a:cubicBezTo>
                    <a:pt x="51625" y="35970"/>
                    <a:pt x="51303" y="36035"/>
                    <a:pt x="51046" y="36163"/>
                  </a:cubicBezTo>
                  <a:cubicBezTo>
                    <a:pt x="49792" y="36742"/>
                    <a:pt x="49182" y="38767"/>
                    <a:pt x="49053" y="40374"/>
                  </a:cubicBezTo>
                  <a:cubicBezTo>
                    <a:pt x="48539" y="40278"/>
                    <a:pt x="48089" y="40181"/>
                    <a:pt x="47703" y="40117"/>
                  </a:cubicBezTo>
                  <a:cubicBezTo>
                    <a:pt x="47542" y="39763"/>
                    <a:pt x="47382" y="39378"/>
                    <a:pt x="47221" y="38992"/>
                  </a:cubicBezTo>
                  <a:cubicBezTo>
                    <a:pt x="47028" y="38606"/>
                    <a:pt x="46899" y="38220"/>
                    <a:pt x="46739" y="37835"/>
                  </a:cubicBezTo>
                  <a:cubicBezTo>
                    <a:pt x="46546" y="37256"/>
                    <a:pt x="46321" y="36645"/>
                    <a:pt x="46128" y="36035"/>
                  </a:cubicBezTo>
                  <a:cubicBezTo>
                    <a:pt x="46867" y="35713"/>
                    <a:pt x="48989" y="34717"/>
                    <a:pt x="49760" y="33849"/>
                  </a:cubicBezTo>
                  <a:cubicBezTo>
                    <a:pt x="50467" y="33077"/>
                    <a:pt x="51175" y="31920"/>
                    <a:pt x="51175" y="30795"/>
                  </a:cubicBezTo>
                  <a:cubicBezTo>
                    <a:pt x="51175" y="30634"/>
                    <a:pt x="51142" y="30474"/>
                    <a:pt x="51110" y="30313"/>
                  </a:cubicBezTo>
                  <a:cubicBezTo>
                    <a:pt x="50917" y="29284"/>
                    <a:pt x="50050" y="28481"/>
                    <a:pt x="49021" y="28481"/>
                  </a:cubicBezTo>
                  <a:cubicBezTo>
                    <a:pt x="48828" y="28481"/>
                    <a:pt x="48635" y="28513"/>
                    <a:pt x="48442" y="28577"/>
                  </a:cubicBezTo>
                  <a:cubicBezTo>
                    <a:pt x="46707" y="29091"/>
                    <a:pt x="45678" y="32209"/>
                    <a:pt x="45646" y="33817"/>
                  </a:cubicBezTo>
                  <a:cubicBezTo>
                    <a:pt x="45646" y="33881"/>
                    <a:pt x="45678" y="34234"/>
                    <a:pt x="45710" y="34620"/>
                  </a:cubicBezTo>
                  <a:cubicBezTo>
                    <a:pt x="45517" y="34042"/>
                    <a:pt x="45356" y="33431"/>
                    <a:pt x="45196" y="32820"/>
                  </a:cubicBezTo>
                  <a:cubicBezTo>
                    <a:pt x="44746" y="31084"/>
                    <a:pt x="44328" y="29284"/>
                    <a:pt x="43942" y="27484"/>
                  </a:cubicBezTo>
                  <a:cubicBezTo>
                    <a:pt x="43846" y="27131"/>
                    <a:pt x="43749" y="26745"/>
                    <a:pt x="43653" y="26391"/>
                  </a:cubicBezTo>
                  <a:cubicBezTo>
                    <a:pt x="44264" y="26102"/>
                    <a:pt x="46578" y="25073"/>
                    <a:pt x="47414" y="24141"/>
                  </a:cubicBezTo>
                  <a:cubicBezTo>
                    <a:pt x="48121" y="23370"/>
                    <a:pt x="48796" y="22212"/>
                    <a:pt x="48796" y="21087"/>
                  </a:cubicBezTo>
                  <a:cubicBezTo>
                    <a:pt x="48796" y="20927"/>
                    <a:pt x="48796" y="20766"/>
                    <a:pt x="48764" y="20605"/>
                  </a:cubicBezTo>
                  <a:cubicBezTo>
                    <a:pt x="48571" y="19577"/>
                    <a:pt x="47671" y="18773"/>
                    <a:pt x="46674" y="18773"/>
                  </a:cubicBezTo>
                  <a:cubicBezTo>
                    <a:pt x="46482" y="18773"/>
                    <a:pt x="46289" y="18805"/>
                    <a:pt x="46096" y="18869"/>
                  </a:cubicBezTo>
                  <a:cubicBezTo>
                    <a:pt x="44328" y="19384"/>
                    <a:pt x="43299" y="22502"/>
                    <a:pt x="43267" y="24141"/>
                  </a:cubicBezTo>
                  <a:cubicBezTo>
                    <a:pt x="43267" y="24205"/>
                    <a:pt x="43299" y="24591"/>
                    <a:pt x="43364" y="25041"/>
                  </a:cubicBezTo>
                  <a:cubicBezTo>
                    <a:pt x="43106" y="24077"/>
                    <a:pt x="42881" y="23113"/>
                    <a:pt x="42592" y="22180"/>
                  </a:cubicBezTo>
                  <a:cubicBezTo>
                    <a:pt x="42110" y="20509"/>
                    <a:pt x="41563" y="18902"/>
                    <a:pt x="40888" y="17391"/>
                  </a:cubicBezTo>
                  <a:cubicBezTo>
                    <a:pt x="41081" y="17294"/>
                    <a:pt x="43814" y="16137"/>
                    <a:pt x="44746" y="15109"/>
                  </a:cubicBezTo>
                  <a:cubicBezTo>
                    <a:pt x="45453" y="14305"/>
                    <a:pt x="46128" y="13180"/>
                    <a:pt x="46128" y="12055"/>
                  </a:cubicBezTo>
                  <a:cubicBezTo>
                    <a:pt x="46128" y="11894"/>
                    <a:pt x="46128" y="11733"/>
                    <a:pt x="46096" y="11573"/>
                  </a:cubicBezTo>
                  <a:cubicBezTo>
                    <a:pt x="45903" y="10544"/>
                    <a:pt x="45003" y="9740"/>
                    <a:pt x="44006" y="9740"/>
                  </a:cubicBezTo>
                  <a:cubicBezTo>
                    <a:pt x="43814" y="9740"/>
                    <a:pt x="43621" y="9773"/>
                    <a:pt x="43396" y="9837"/>
                  </a:cubicBezTo>
                  <a:cubicBezTo>
                    <a:pt x="41660" y="10351"/>
                    <a:pt x="40631" y="13469"/>
                    <a:pt x="40599" y="15076"/>
                  </a:cubicBezTo>
                  <a:cubicBezTo>
                    <a:pt x="40599" y="15233"/>
                    <a:pt x="40721" y="16606"/>
                    <a:pt x="40787" y="17154"/>
                  </a:cubicBezTo>
                  <a:lnTo>
                    <a:pt x="40787" y="17154"/>
                  </a:lnTo>
                  <a:cubicBezTo>
                    <a:pt x="40048" y="15552"/>
                    <a:pt x="39183" y="14141"/>
                    <a:pt x="38285" y="12826"/>
                  </a:cubicBezTo>
                  <a:cubicBezTo>
                    <a:pt x="37385" y="11540"/>
                    <a:pt x="36420" y="10383"/>
                    <a:pt x="35520" y="9323"/>
                  </a:cubicBezTo>
                  <a:cubicBezTo>
                    <a:pt x="34620" y="8294"/>
                    <a:pt x="33720" y="7394"/>
                    <a:pt x="32949" y="6622"/>
                  </a:cubicBezTo>
                  <a:cubicBezTo>
                    <a:pt x="32499" y="6172"/>
                    <a:pt x="32113" y="5819"/>
                    <a:pt x="31727" y="5465"/>
                  </a:cubicBezTo>
                  <a:lnTo>
                    <a:pt x="31759" y="5465"/>
                  </a:lnTo>
                  <a:cubicBezTo>
                    <a:pt x="31759" y="5369"/>
                    <a:pt x="30924" y="3408"/>
                    <a:pt x="30827" y="3311"/>
                  </a:cubicBezTo>
                  <a:cubicBezTo>
                    <a:pt x="30088" y="2026"/>
                    <a:pt x="27999" y="1"/>
                    <a:pt x="262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45"/>
            <p:cNvSpPr/>
            <p:nvPr/>
          </p:nvSpPr>
          <p:spPr>
            <a:xfrm>
              <a:off x="3261100" y="1467650"/>
              <a:ext cx="423525" cy="439600"/>
            </a:xfrm>
            <a:custGeom>
              <a:rect b="b" l="l" r="r" t="t"/>
              <a:pathLst>
                <a:path extrusionOk="0" h="17584" w="16941">
                  <a:moveTo>
                    <a:pt x="16941" y="0"/>
                  </a:moveTo>
                  <a:cubicBezTo>
                    <a:pt x="16941" y="0"/>
                    <a:pt x="9323" y="225"/>
                    <a:pt x="4630" y="5079"/>
                  </a:cubicBezTo>
                  <a:cubicBezTo>
                    <a:pt x="65" y="9836"/>
                    <a:pt x="1" y="17230"/>
                    <a:pt x="1" y="17583"/>
                  </a:cubicBezTo>
                  <a:cubicBezTo>
                    <a:pt x="1" y="17583"/>
                    <a:pt x="7651" y="17358"/>
                    <a:pt x="12344" y="12504"/>
                  </a:cubicBezTo>
                  <a:cubicBezTo>
                    <a:pt x="16909" y="7747"/>
                    <a:pt x="16941" y="354"/>
                    <a:pt x="1694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45"/>
            <p:cNvSpPr/>
            <p:nvPr/>
          </p:nvSpPr>
          <p:spPr>
            <a:xfrm>
              <a:off x="2983875" y="802250"/>
              <a:ext cx="389775" cy="1053550"/>
            </a:xfrm>
            <a:custGeom>
              <a:rect b="b" l="l" r="r" t="t"/>
              <a:pathLst>
                <a:path extrusionOk="0" h="42142" w="15591">
                  <a:moveTo>
                    <a:pt x="7458" y="0"/>
                  </a:moveTo>
                  <a:lnTo>
                    <a:pt x="7522" y="14433"/>
                  </a:lnTo>
                  <a:lnTo>
                    <a:pt x="7522" y="14433"/>
                  </a:lnTo>
                  <a:lnTo>
                    <a:pt x="2764" y="10319"/>
                  </a:lnTo>
                  <a:lnTo>
                    <a:pt x="2443" y="10672"/>
                  </a:lnTo>
                  <a:lnTo>
                    <a:pt x="7522" y="15076"/>
                  </a:lnTo>
                  <a:lnTo>
                    <a:pt x="7586" y="25427"/>
                  </a:lnTo>
                  <a:lnTo>
                    <a:pt x="322" y="18998"/>
                  </a:lnTo>
                  <a:lnTo>
                    <a:pt x="0" y="19351"/>
                  </a:lnTo>
                  <a:lnTo>
                    <a:pt x="7586" y="26070"/>
                  </a:lnTo>
                  <a:lnTo>
                    <a:pt x="7618" y="35456"/>
                  </a:lnTo>
                  <a:lnTo>
                    <a:pt x="2186" y="31181"/>
                  </a:lnTo>
                  <a:lnTo>
                    <a:pt x="1864" y="31566"/>
                  </a:lnTo>
                  <a:lnTo>
                    <a:pt x="7618" y="36067"/>
                  </a:lnTo>
                  <a:lnTo>
                    <a:pt x="7650" y="42142"/>
                  </a:lnTo>
                  <a:lnTo>
                    <a:pt x="8133" y="42110"/>
                  </a:lnTo>
                  <a:lnTo>
                    <a:pt x="8068" y="31534"/>
                  </a:lnTo>
                  <a:lnTo>
                    <a:pt x="15590" y="24784"/>
                  </a:lnTo>
                  <a:lnTo>
                    <a:pt x="15269" y="24430"/>
                  </a:lnTo>
                  <a:lnTo>
                    <a:pt x="8068" y="30891"/>
                  </a:lnTo>
                  <a:lnTo>
                    <a:pt x="8036" y="22052"/>
                  </a:lnTo>
                  <a:lnTo>
                    <a:pt x="8068" y="22084"/>
                  </a:lnTo>
                  <a:lnTo>
                    <a:pt x="14433" y="12794"/>
                  </a:lnTo>
                  <a:lnTo>
                    <a:pt x="14047" y="12505"/>
                  </a:lnTo>
                  <a:lnTo>
                    <a:pt x="8036" y="21280"/>
                  </a:lnTo>
                  <a:lnTo>
                    <a:pt x="794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p45"/>
            <p:cNvSpPr/>
            <p:nvPr/>
          </p:nvSpPr>
          <p:spPr>
            <a:xfrm>
              <a:off x="2682500" y="1458000"/>
              <a:ext cx="415500" cy="463700"/>
            </a:xfrm>
            <a:custGeom>
              <a:rect b="b" l="l" r="r" t="t"/>
              <a:pathLst>
                <a:path extrusionOk="0" h="18548" w="16620">
                  <a:moveTo>
                    <a:pt x="355" y="0"/>
                  </a:moveTo>
                  <a:lnTo>
                    <a:pt x="1" y="322"/>
                  </a:lnTo>
                  <a:lnTo>
                    <a:pt x="5433" y="6397"/>
                  </a:lnTo>
                  <a:lnTo>
                    <a:pt x="1994" y="6461"/>
                  </a:lnTo>
                  <a:lnTo>
                    <a:pt x="1994" y="6944"/>
                  </a:lnTo>
                  <a:lnTo>
                    <a:pt x="5851" y="6879"/>
                  </a:lnTo>
                  <a:lnTo>
                    <a:pt x="9676" y="11154"/>
                  </a:lnTo>
                  <a:lnTo>
                    <a:pt x="4276" y="11154"/>
                  </a:lnTo>
                  <a:lnTo>
                    <a:pt x="4276" y="11637"/>
                  </a:lnTo>
                  <a:lnTo>
                    <a:pt x="10094" y="11637"/>
                  </a:lnTo>
                  <a:lnTo>
                    <a:pt x="13566" y="15494"/>
                  </a:lnTo>
                  <a:lnTo>
                    <a:pt x="9773" y="15719"/>
                  </a:lnTo>
                  <a:lnTo>
                    <a:pt x="9805" y="16201"/>
                  </a:lnTo>
                  <a:lnTo>
                    <a:pt x="13952" y="15976"/>
                  </a:lnTo>
                  <a:lnTo>
                    <a:pt x="16266" y="18548"/>
                  </a:lnTo>
                  <a:lnTo>
                    <a:pt x="16620" y="18226"/>
                  </a:lnTo>
                  <a:lnTo>
                    <a:pt x="12569" y="13662"/>
                  </a:lnTo>
                  <a:lnTo>
                    <a:pt x="13212" y="7908"/>
                  </a:lnTo>
                  <a:lnTo>
                    <a:pt x="12730" y="7844"/>
                  </a:lnTo>
                  <a:lnTo>
                    <a:pt x="12152" y="13212"/>
                  </a:lnTo>
                  <a:lnTo>
                    <a:pt x="8905" y="9579"/>
                  </a:lnTo>
                  <a:lnTo>
                    <a:pt x="8937" y="9579"/>
                  </a:lnTo>
                  <a:lnTo>
                    <a:pt x="8101" y="3118"/>
                  </a:lnTo>
                  <a:lnTo>
                    <a:pt x="7619" y="3183"/>
                  </a:lnTo>
                  <a:lnTo>
                    <a:pt x="8358" y="8969"/>
                  </a:lnTo>
                  <a:lnTo>
                    <a:pt x="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6" name="Google Shape;3226;p45"/>
            <p:cNvSpPr/>
            <p:nvPr/>
          </p:nvSpPr>
          <p:spPr>
            <a:xfrm>
              <a:off x="3257100" y="1463625"/>
              <a:ext cx="432350" cy="447625"/>
            </a:xfrm>
            <a:custGeom>
              <a:rect b="b" l="l" r="r" t="t"/>
              <a:pathLst>
                <a:path extrusionOk="0" h="17905" w="17294">
                  <a:moveTo>
                    <a:pt x="16940" y="0"/>
                  </a:moveTo>
                  <a:lnTo>
                    <a:pt x="11283" y="5851"/>
                  </a:lnTo>
                  <a:lnTo>
                    <a:pt x="10994" y="2443"/>
                  </a:lnTo>
                  <a:lnTo>
                    <a:pt x="10511" y="2475"/>
                  </a:lnTo>
                  <a:lnTo>
                    <a:pt x="10833" y="6333"/>
                  </a:lnTo>
                  <a:lnTo>
                    <a:pt x="6879" y="10447"/>
                  </a:lnTo>
                  <a:lnTo>
                    <a:pt x="6461" y="5079"/>
                  </a:lnTo>
                  <a:lnTo>
                    <a:pt x="5979" y="5111"/>
                  </a:lnTo>
                  <a:lnTo>
                    <a:pt x="6429" y="10897"/>
                  </a:lnTo>
                  <a:lnTo>
                    <a:pt x="2829" y="14658"/>
                  </a:lnTo>
                  <a:lnTo>
                    <a:pt x="2315" y="10865"/>
                  </a:lnTo>
                  <a:lnTo>
                    <a:pt x="1832" y="10962"/>
                  </a:lnTo>
                  <a:lnTo>
                    <a:pt x="2411" y="15076"/>
                  </a:lnTo>
                  <a:lnTo>
                    <a:pt x="0" y="17583"/>
                  </a:lnTo>
                  <a:lnTo>
                    <a:pt x="354" y="17905"/>
                  </a:lnTo>
                  <a:lnTo>
                    <a:pt x="4565" y="13533"/>
                  </a:lnTo>
                  <a:lnTo>
                    <a:pt x="10383" y="13758"/>
                  </a:lnTo>
                  <a:lnTo>
                    <a:pt x="10383" y="13276"/>
                  </a:lnTo>
                  <a:lnTo>
                    <a:pt x="5015" y="13051"/>
                  </a:lnTo>
                  <a:lnTo>
                    <a:pt x="8390" y="9579"/>
                  </a:lnTo>
                  <a:lnTo>
                    <a:pt x="14754" y="8294"/>
                  </a:lnTo>
                  <a:lnTo>
                    <a:pt x="14658" y="7811"/>
                  </a:lnTo>
                  <a:lnTo>
                    <a:pt x="8968" y="8969"/>
                  </a:lnTo>
                  <a:lnTo>
                    <a:pt x="8968" y="8969"/>
                  </a:lnTo>
                  <a:lnTo>
                    <a:pt x="17294" y="322"/>
                  </a:lnTo>
                  <a:lnTo>
                    <a:pt x="1694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7" name="Google Shape;3227;p45"/>
            <p:cNvSpPr/>
            <p:nvPr/>
          </p:nvSpPr>
          <p:spPr>
            <a:xfrm>
              <a:off x="3434700" y="1007975"/>
              <a:ext cx="226625" cy="229850"/>
            </a:xfrm>
            <a:custGeom>
              <a:rect b="b" l="l" r="r" t="t"/>
              <a:pathLst>
                <a:path extrusionOk="0" h="9194" w="9065">
                  <a:moveTo>
                    <a:pt x="4532" y="0"/>
                  </a:moveTo>
                  <a:cubicBezTo>
                    <a:pt x="2025" y="0"/>
                    <a:pt x="0" y="2058"/>
                    <a:pt x="0" y="4597"/>
                  </a:cubicBezTo>
                  <a:cubicBezTo>
                    <a:pt x="0" y="7137"/>
                    <a:pt x="2025" y="9194"/>
                    <a:pt x="4532" y="9194"/>
                  </a:cubicBezTo>
                  <a:cubicBezTo>
                    <a:pt x="7040" y="9194"/>
                    <a:pt x="9065" y="7137"/>
                    <a:pt x="9065" y="4597"/>
                  </a:cubicBezTo>
                  <a:cubicBezTo>
                    <a:pt x="9065" y="2058"/>
                    <a:pt x="7040" y="0"/>
                    <a:pt x="45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8" name="Google Shape;3228;p45"/>
            <p:cNvSpPr/>
            <p:nvPr/>
          </p:nvSpPr>
          <p:spPr>
            <a:xfrm>
              <a:off x="3428250" y="1001550"/>
              <a:ext cx="240325" cy="242700"/>
            </a:xfrm>
            <a:custGeom>
              <a:rect b="b" l="l" r="r" t="t"/>
              <a:pathLst>
                <a:path extrusionOk="0" h="9708" w="9613">
                  <a:moveTo>
                    <a:pt x="4790" y="547"/>
                  </a:moveTo>
                  <a:cubicBezTo>
                    <a:pt x="5980" y="547"/>
                    <a:pt x="7041" y="1029"/>
                    <a:pt x="7812" y="1800"/>
                  </a:cubicBezTo>
                  <a:cubicBezTo>
                    <a:pt x="8583" y="2572"/>
                    <a:pt x="9066" y="3665"/>
                    <a:pt x="9066" y="4854"/>
                  </a:cubicBezTo>
                  <a:cubicBezTo>
                    <a:pt x="9066" y="6043"/>
                    <a:pt x="8583" y="7136"/>
                    <a:pt x="7812" y="7908"/>
                  </a:cubicBezTo>
                  <a:cubicBezTo>
                    <a:pt x="7041" y="8679"/>
                    <a:pt x="5980" y="9161"/>
                    <a:pt x="4790" y="9161"/>
                  </a:cubicBezTo>
                  <a:cubicBezTo>
                    <a:pt x="3633" y="9161"/>
                    <a:pt x="2540" y="8679"/>
                    <a:pt x="1769" y="7908"/>
                  </a:cubicBezTo>
                  <a:cubicBezTo>
                    <a:pt x="997" y="7136"/>
                    <a:pt x="515" y="6043"/>
                    <a:pt x="515" y="4854"/>
                  </a:cubicBezTo>
                  <a:cubicBezTo>
                    <a:pt x="515" y="3665"/>
                    <a:pt x="997" y="2572"/>
                    <a:pt x="1769" y="1800"/>
                  </a:cubicBezTo>
                  <a:cubicBezTo>
                    <a:pt x="2540" y="1029"/>
                    <a:pt x="3633" y="547"/>
                    <a:pt x="4790" y="547"/>
                  </a:cubicBezTo>
                  <a:close/>
                  <a:moveTo>
                    <a:pt x="4790" y="0"/>
                  </a:moveTo>
                  <a:cubicBezTo>
                    <a:pt x="3473" y="0"/>
                    <a:pt x="2251" y="547"/>
                    <a:pt x="1383" y="1415"/>
                  </a:cubicBezTo>
                  <a:cubicBezTo>
                    <a:pt x="515" y="2315"/>
                    <a:pt x="1" y="3504"/>
                    <a:pt x="1" y="4854"/>
                  </a:cubicBezTo>
                  <a:cubicBezTo>
                    <a:pt x="1" y="6204"/>
                    <a:pt x="515" y="7394"/>
                    <a:pt x="1383" y="8294"/>
                  </a:cubicBezTo>
                  <a:cubicBezTo>
                    <a:pt x="2251" y="9161"/>
                    <a:pt x="3473" y="9708"/>
                    <a:pt x="4790" y="9708"/>
                  </a:cubicBezTo>
                  <a:cubicBezTo>
                    <a:pt x="6108" y="9708"/>
                    <a:pt x="7330" y="9161"/>
                    <a:pt x="8198" y="8294"/>
                  </a:cubicBezTo>
                  <a:cubicBezTo>
                    <a:pt x="9066" y="7394"/>
                    <a:pt x="9612" y="6204"/>
                    <a:pt x="9612" y="4854"/>
                  </a:cubicBezTo>
                  <a:cubicBezTo>
                    <a:pt x="9612" y="3504"/>
                    <a:pt x="9066" y="2315"/>
                    <a:pt x="8198" y="1415"/>
                  </a:cubicBezTo>
                  <a:cubicBezTo>
                    <a:pt x="7330" y="547"/>
                    <a:pt x="6108" y="0"/>
                    <a:pt x="479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9" name="Google Shape;3229;p45"/>
            <p:cNvSpPr/>
            <p:nvPr/>
          </p:nvSpPr>
          <p:spPr>
            <a:xfrm>
              <a:off x="3804350" y="1436300"/>
              <a:ext cx="204950" cy="566025"/>
            </a:xfrm>
            <a:custGeom>
              <a:rect b="b" l="l" r="r" t="t"/>
              <a:pathLst>
                <a:path extrusionOk="0" h="22641" w="8198">
                  <a:moveTo>
                    <a:pt x="2361" y="0"/>
                  </a:moveTo>
                  <a:cubicBezTo>
                    <a:pt x="2352" y="0"/>
                    <a:pt x="2347" y="0"/>
                    <a:pt x="2347" y="0"/>
                  </a:cubicBezTo>
                  <a:lnTo>
                    <a:pt x="0" y="8101"/>
                  </a:lnTo>
                  <a:cubicBezTo>
                    <a:pt x="0" y="8101"/>
                    <a:pt x="1801" y="19351"/>
                    <a:pt x="1993" y="20284"/>
                  </a:cubicBezTo>
                  <a:cubicBezTo>
                    <a:pt x="2131" y="21083"/>
                    <a:pt x="2979" y="22640"/>
                    <a:pt x="4496" y="22640"/>
                  </a:cubicBezTo>
                  <a:cubicBezTo>
                    <a:pt x="4747" y="22640"/>
                    <a:pt x="5017" y="22598"/>
                    <a:pt x="5304" y="22502"/>
                  </a:cubicBezTo>
                  <a:cubicBezTo>
                    <a:pt x="7362" y="21859"/>
                    <a:pt x="8197" y="20187"/>
                    <a:pt x="8004" y="18805"/>
                  </a:cubicBezTo>
                  <a:cubicBezTo>
                    <a:pt x="7812" y="17423"/>
                    <a:pt x="5594" y="7522"/>
                    <a:pt x="5047" y="3729"/>
                  </a:cubicBezTo>
                  <a:cubicBezTo>
                    <a:pt x="4496" y="88"/>
                    <a:pt x="2547" y="0"/>
                    <a:pt x="23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0" name="Google Shape;3230;p45"/>
            <p:cNvSpPr/>
            <p:nvPr/>
          </p:nvSpPr>
          <p:spPr>
            <a:xfrm>
              <a:off x="3797925" y="1429875"/>
              <a:ext cx="213775" cy="579425"/>
            </a:xfrm>
            <a:custGeom>
              <a:rect b="b" l="l" r="r" t="t"/>
              <a:pathLst>
                <a:path extrusionOk="0" h="23177" w="8551">
                  <a:moveTo>
                    <a:pt x="2800" y="563"/>
                  </a:moveTo>
                  <a:cubicBezTo>
                    <a:pt x="3001" y="595"/>
                    <a:pt x="3326" y="689"/>
                    <a:pt x="3665" y="965"/>
                  </a:cubicBezTo>
                  <a:cubicBezTo>
                    <a:pt x="4179" y="1383"/>
                    <a:pt x="4758" y="2250"/>
                    <a:pt x="5015" y="4018"/>
                  </a:cubicBezTo>
                  <a:cubicBezTo>
                    <a:pt x="5304" y="5915"/>
                    <a:pt x="6011" y="9354"/>
                    <a:pt x="6654" y="12472"/>
                  </a:cubicBezTo>
                  <a:cubicBezTo>
                    <a:pt x="6976" y="14047"/>
                    <a:pt x="7297" y="15526"/>
                    <a:pt x="7522" y="16715"/>
                  </a:cubicBezTo>
                  <a:cubicBezTo>
                    <a:pt x="7779" y="17905"/>
                    <a:pt x="7940" y="18773"/>
                    <a:pt x="8004" y="19094"/>
                  </a:cubicBezTo>
                  <a:cubicBezTo>
                    <a:pt x="8004" y="19223"/>
                    <a:pt x="8004" y="19319"/>
                    <a:pt x="8004" y="19448"/>
                  </a:cubicBezTo>
                  <a:cubicBezTo>
                    <a:pt x="8004" y="20637"/>
                    <a:pt x="7233" y="21955"/>
                    <a:pt x="5497" y="22501"/>
                  </a:cubicBezTo>
                  <a:cubicBezTo>
                    <a:pt x="5240" y="22598"/>
                    <a:pt x="4983" y="22630"/>
                    <a:pt x="4790" y="22630"/>
                  </a:cubicBezTo>
                  <a:cubicBezTo>
                    <a:pt x="4115" y="22630"/>
                    <a:pt x="3568" y="22309"/>
                    <a:pt x="3183" y="21859"/>
                  </a:cubicBezTo>
                  <a:cubicBezTo>
                    <a:pt x="2797" y="21409"/>
                    <a:pt x="2572" y="20830"/>
                    <a:pt x="2508" y="20508"/>
                  </a:cubicBezTo>
                  <a:cubicBezTo>
                    <a:pt x="2411" y="20058"/>
                    <a:pt x="1897" y="17005"/>
                    <a:pt x="1447" y="14047"/>
                  </a:cubicBezTo>
                  <a:cubicBezTo>
                    <a:pt x="1190" y="12601"/>
                    <a:pt x="965" y="11154"/>
                    <a:pt x="804" y="10062"/>
                  </a:cubicBezTo>
                  <a:cubicBezTo>
                    <a:pt x="675" y="9210"/>
                    <a:pt x="567" y="8586"/>
                    <a:pt x="529" y="8373"/>
                  </a:cubicBezTo>
                  <a:lnTo>
                    <a:pt x="529" y="8373"/>
                  </a:lnTo>
                  <a:lnTo>
                    <a:pt x="2800" y="563"/>
                  </a:lnTo>
                  <a:close/>
                  <a:moveTo>
                    <a:pt x="2604" y="0"/>
                  </a:moveTo>
                  <a:cubicBezTo>
                    <a:pt x="2475" y="0"/>
                    <a:pt x="2379" y="97"/>
                    <a:pt x="2347" y="193"/>
                  </a:cubicBezTo>
                  <a:lnTo>
                    <a:pt x="0" y="8261"/>
                  </a:lnTo>
                  <a:lnTo>
                    <a:pt x="0" y="8390"/>
                  </a:lnTo>
                  <a:cubicBezTo>
                    <a:pt x="0" y="8390"/>
                    <a:pt x="450" y="11219"/>
                    <a:pt x="900" y="14144"/>
                  </a:cubicBezTo>
                  <a:cubicBezTo>
                    <a:pt x="1383" y="17069"/>
                    <a:pt x="1865" y="20123"/>
                    <a:pt x="1961" y="20605"/>
                  </a:cubicBezTo>
                  <a:cubicBezTo>
                    <a:pt x="2058" y="21055"/>
                    <a:pt x="2315" y="21666"/>
                    <a:pt x="2797" y="22212"/>
                  </a:cubicBezTo>
                  <a:cubicBezTo>
                    <a:pt x="3247" y="22726"/>
                    <a:pt x="3922" y="23176"/>
                    <a:pt x="4790" y="23176"/>
                  </a:cubicBezTo>
                  <a:cubicBezTo>
                    <a:pt x="5047" y="23176"/>
                    <a:pt x="5336" y="23112"/>
                    <a:pt x="5658" y="23016"/>
                  </a:cubicBezTo>
                  <a:cubicBezTo>
                    <a:pt x="7619" y="22405"/>
                    <a:pt x="8551" y="20862"/>
                    <a:pt x="8551" y="19448"/>
                  </a:cubicBezTo>
                  <a:cubicBezTo>
                    <a:pt x="8551" y="19319"/>
                    <a:pt x="8551" y="19158"/>
                    <a:pt x="8519" y="19030"/>
                  </a:cubicBezTo>
                  <a:cubicBezTo>
                    <a:pt x="8454" y="18676"/>
                    <a:pt x="8294" y="17776"/>
                    <a:pt x="8069" y="16619"/>
                  </a:cubicBezTo>
                  <a:cubicBezTo>
                    <a:pt x="7329" y="13051"/>
                    <a:pt x="5979" y="6751"/>
                    <a:pt x="5561" y="3922"/>
                  </a:cubicBezTo>
                  <a:cubicBezTo>
                    <a:pt x="5272" y="2090"/>
                    <a:pt x="4629" y="1093"/>
                    <a:pt x="3986" y="547"/>
                  </a:cubicBezTo>
                  <a:cubicBezTo>
                    <a:pt x="3343" y="32"/>
                    <a:pt x="2733" y="0"/>
                    <a:pt x="26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1" name="Google Shape;3231;p45"/>
            <p:cNvSpPr/>
            <p:nvPr/>
          </p:nvSpPr>
          <p:spPr>
            <a:xfrm>
              <a:off x="3106825" y="1594975"/>
              <a:ext cx="767475" cy="595950"/>
            </a:xfrm>
            <a:custGeom>
              <a:rect b="b" l="l" r="r" t="t"/>
              <a:pathLst>
                <a:path extrusionOk="0" h="23838" w="30699">
                  <a:moveTo>
                    <a:pt x="21971" y="1"/>
                  </a:moveTo>
                  <a:cubicBezTo>
                    <a:pt x="19140" y="1"/>
                    <a:pt x="15086" y="686"/>
                    <a:pt x="9386" y="2911"/>
                  </a:cubicBezTo>
                  <a:cubicBezTo>
                    <a:pt x="9386" y="2911"/>
                    <a:pt x="0" y="6865"/>
                    <a:pt x="0" y="8311"/>
                  </a:cubicBezTo>
                  <a:cubicBezTo>
                    <a:pt x="0" y="9758"/>
                    <a:pt x="5786" y="23837"/>
                    <a:pt x="5786" y="23837"/>
                  </a:cubicBezTo>
                  <a:lnTo>
                    <a:pt x="30698" y="17344"/>
                  </a:lnTo>
                  <a:lnTo>
                    <a:pt x="27901" y="1754"/>
                  </a:lnTo>
                  <a:cubicBezTo>
                    <a:pt x="27901" y="1754"/>
                    <a:pt x="26502" y="1"/>
                    <a:pt x="219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2" name="Google Shape;3232;p45"/>
            <p:cNvSpPr/>
            <p:nvPr/>
          </p:nvSpPr>
          <p:spPr>
            <a:xfrm>
              <a:off x="3100400" y="1588175"/>
              <a:ext cx="781125" cy="609375"/>
            </a:xfrm>
            <a:custGeom>
              <a:rect b="b" l="l" r="r" t="t"/>
              <a:pathLst>
                <a:path extrusionOk="0" h="24375" w="31245">
                  <a:moveTo>
                    <a:pt x="22244" y="515"/>
                  </a:moveTo>
                  <a:cubicBezTo>
                    <a:pt x="24462" y="515"/>
                    <a:pt x="25908" y="965"/>
                    <a:pt x="26776" y="1383"/>
                  </a:cubicBezTo>
                  <a:cubicBezTo>
                    <a:pt x="27226" y="1576"/>
                    <a:pt x="27516" y="1801"/>
                    <a:pt x="27708" y="1929"/>
                  </a:cubicBezTo>
                  <a:cubicBezTo>
                    <a:pt x="27805" y="2026"/>
                    <a:pt x="27869" y="2090"/>
                    <a:pt x="27901" y="2122"/>
                  </a:cubicBezTo>
                  <a:lnTo>
                    <a:pt x="27915" y="2136"/>
                  </a:lnTo>
                  <a:lnTo>
                    <a:pt x="30634" y="17423"/>
                  </a:lnTo>
                  <a:lnTo>
                    <a:pt x="6207" y="23793"/>
                  </a:lnTo>
                  <a:lnTo>
                    <a:pt x="6207" y="23793"/>
                  </a:lnTo>
                  <a:cubicBezTo>
                    <a:pt x="6165" y="23693"/>
                    <a:pt x="6109" y="23561"/>
                    <a:pt x="6043" y="23402"/>
                  </a:cubicBezTo>
                  <a:cubicBezTo>
                    <a:pt x="5497" y="22052"/>
                    <a:pt x="4114" y="18645"/>
                    <a:pt x="2861" y="15398"/>
                  </a:cubicBezTo>
                  <a:cubicBezTo>
                    <a:pt x="2250" y="13791"/>
                    <a:pt x="1639" y="12216"/>
                    <a:pt x="1222" y="10994"/>
                  </a:cubicBezTo>
                  <a:cubicBezTo>
                    <a:pt x="996" y="10351"/>
                    <a:pt x="836" y="9805"/>
                    <a:pt x="707" y="9387"/>
                  </a:cubicBezTo>
                  <a:cubicBezTo>
                    <a:pt x="643" y="9194"/>
                    <a:pt x="611" y="9001"/>
                    <a:pt x="579" y="8873"/>
                  </a:cubicBezTo>
                  <a:cubicBezTo>
                    <a:pt x="546" y="8744"/>
                    <a:pt x="546" y="8615"/>
                    <a:pt x="546" y="8583"/>
                  </a:cubicBezTo>
                  <a:cubicBezTo>
                    <a:pt x="514" y="8583"/>
                    <a:pt x="546" y="8519"/>
                    <a:pt x="611" y="8423"/>
                  </a:cubicBezTo>
                  <a:cubicBezTo>
                    <a:pt x="707" y="8262"/>
                    <a:pt x="900" y="8037"/>
                    <a:pt x="1222" y="7812"/>
                  </a:cubicBezTo>
                  <a:cubicBezTo>
                    <a:pt x="2314" y="6976"/>
                    <a:pt x="4468" y="5851"/>
                    <a:pt x="6332" y="4983"/>
                  </a:cubicBezTo>
                  <a:cubicBezTo>
                    <a:pt x="7265" y="4533"/>
                    <a:pt x="8100" y="4147"/>
                    <a:pt x="8743" y="3858"/>
                  </a:cubicBezTo>
                  <a:cubicBezTo>
                    <a:pt x="9354" y="3569"/>
                    <a:pt x="9740" y="3408"/>
                    <a:pt x="9740" y="3408"/>
                  </a:cubicBezTo>
                  <a:cubicBezTo>
                    <a:pt x="15429" y="1190"/>
                    <a:pt x="19447" y="515"/>
                    <a:pt x="22244" y="515"/>
                  </a:cubicBezTo>
                  <a:close/>
                  <a:moveTo>
                    <a:pt x="22244" y="1"/>
                  </a:moveTo>
                  <a:cubicBezTo>
                    <a:pt x="19351" y="1"/>
                    <a:pt x="15269" y="676"/>
                    <a:pt x="9547" y="2926"/>
                  </a:cubicBezTo>
                  <a:cubicBezTo>
                    <a:pt x="9547" y="2926"/>
                    <a:pt x="7200" y="3922"/>
                    <a:pt x="4822" y="5112"/>
                  </a:cubicBezTo>
                  <a:cubicBezTo>
                    <a:pt x="3664" y="5690"/>
                    <a:pt x="2475" y="6333"/>
                    <a:pt x="1575" y="6912"/>
                  </a:cubicBezTo>
                  <a:cubicBezTo>
                    <a:pt x="1125" y="7201"/>
                    <a:pt x="771" y="7490"/>
                    <a:pt x="482" y="7748"/>
                  </a:cubicBezTo>
                  <a:cubicBezTo>
                    <a:pt x="354" y="7876"/>
                    <a:pt x="225" y="8005"/>
                    <a:pt x="129" y="8133"/>
                  </a:cubicBezTo>
                  <a:cubicBezTo>
                    <a:pt x="64" y="8262"/>
                    <a:pt x="0" y="8423"/>
                    <a:pt x="0" y="8583"/>
                  </a:cubicBezTo>
                  <a:cubicBezTo>
                    <a:pt x="0" y="8712"/>
                    <a:pt x="32" y="8873"/>
                    <a:pt x="64" y="9066"/>
                  </a:cubicBezTo>
                  <a:cubicBezTo>
                    <a:pt x="225" y="9773"/>
                    <a:pt x="675" y="11058"/>
                    <a:pt x="1222" y="12601"/>
                  </a:cubicBezTo>
                  <a:cubicBezTo>
                    <a:pt x="2925" y="17262"/>
                    <a:pt x="5786" y="24206"/>
                    <a:pt x="5786" y="24206"/>
                  </a:cubicBezTo>
                  <a:cubicBezTo>
                    <a:pt x="5839" y="24312"/>
                    <a:pt x="5937" y="24374"/>
                    <a:pt x="6042" y="24374"/>
                  </a:cubicBezTo>
                  <a:cubicBezTo>
                    <a:pt x="6063" y="24374"/>
                    <a:pt x="6085" y="24372"/>
                    <a:pt x="6107" y="24366"/>
                  </a:cubicBezTo>
                  <a:lnTo>
                    <a:pt x="31019" y="17873"/>
                  </a:lnTo>
                  <a:cubicBezTo>
                    <a:pt x="31148" y="17841"/>
                    <a:pt x="31244" y="17712"/>
                    <a:pt x="31212" y="17552"/>
                  </a:cubicBezTo>
                  <a:lnTo>
                    <a:pt x="28416" y="1962"/>
                  </a:lnTo>
                  <a:lnTo>
                    <a:pt x="28351" y="1833"/>
                  </a:lnTo>
                  <a:cubicBezTo>
                    <a:pt x="28319" y="1769"/>
                    <a:pt x="26808" y="1"/>
                    <a:pt x="222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3" name="Google Shape;3233;p45"/>
            <p:cNvSpPr/>
            <p:nvPr/>
          </p:nvSpPr>
          <p:spPr>
            <a:xfrm>
              <a:off x="3300475" y="1435225"/>
              <a:ext cx="606750" cy="742775"/>
            </a:xfrm>
            <a:custGeom>
              <a:rect b="b" l="l" r="r" t="t"/>
              <a:pathLst>
                <a:path extrusionOk="0" h="29711" w="24270">
                  <a:moveTo>
                    <a:pt x="17600" y="1"/>
                  </a:moveTo>
                  <a:cubicBezTo>
                    <a:pt x="15099" y="1"/>
                    <a:pt x="12134" y="159"/>
                    <a:pt x="10191" y="783"/>
                  </a:cubicBezTo>
                  <a:cubicBezTo>
                    <a:pt x="10191" y="783"/>
                    <a:pt x="7523" y="2422"/>
                    <a:pt x="5401" y="3644"/>
                  </a:cubicBezTo>
                  <a:cubicBezTo>
                    <a:pt x="3248" y="4833"/>
                    <a:pt x="1" y="6504"/>
                    <a:pt x="1" y="9848"/>
                  </a:cubicBezTo>
                  <a:cubicBezTo>
                    <a:pt x="1" y="13191"/>
                    <a:pt x="2412" y="26434"/>
                    <a:pt x="2412" y="27816"/>
                  </a:cubicBezTo>
                  <a:cubicBezTo>
                    <a:pt x="2412" y="28999"/>
                    <a:pt x="2482" y="29711"/>
                    <a:pt x="2503" y="29711"/>
                  </a:cubicBezTo>
                  <a:cubicBezTo>
                    <a:pt x="2506" y="29711"/>
                    <a:pt x="2508" y="29690"/>
                    <a:pt x="2508" y="29649"/>
                  </a:cubicBezTo>
                  <a:cubicBezTo>
                    <a:pt x="2508" y="29391"/>
                    <a:pt x="18805" y="24023"/>
                    <a:pt x="18805" y="24023"/>
                  </a:cubicBezTo>
                  <a:cubicBezTo>
                    <a:pt x="18805" y="24023"/>
                    <a:pt x="19834" y="19748"/>
                    <a:pt x="20670" y="17723"/>
                  </a:cubicBezTo>
                  <a:cubicBezTo>
                    <a:pt x="21506" y="15666"/>
                    <a:pt x="20670" y="13930"/>
                    <a:pt x="21602" y="10587"/>
                  </a:cubicBezTo>
                  <a:cubicBezTo>
                    <a:pt x="22534" y="7244"/>
                    <a:pt x="24270" y="5026"/>
                    <a:pt x="23531" y="2519"/>
                  </a:cubicBezTo>
                  <a:cubicBezTo>
                    <a:pt x="22791" y="43"/>
                    <a:pt x="22598" y="108"/>
                    <a:pt x="19930" y="43"/>
                  </a:cubicBezTo>
                  <a:cubicBezTo>
                    <a:pt x="19246" y="19"/>
                    <a:pt x="18450" y="1"/>
                    <a:pt x="176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4" name="Google Shape;3234;p45"/>
            <p:cNvSpPr/>
            <p:nvPr/>
          </p:nvSpPr>
          <p:spPr>
            <a:xfrm>
              <a:off x="3294050" y="1428275"/>
              <a:ext cx="605950" cy="757025"/>
            </a:xfrm>
            <a:custGeom>
              <a:rect b="b" l="l" r="r" t="t"/>
              <a:pathLst>
                <a:path extrusionOk="0" h="30281" w="24238">
                  <a:moveTo>
                    <a:pt x="17905" y="546"/>
                  </a:moveTo>
                  <a:cubicBezTo>
                    <a:pt x="18741" y="546"/>
                    <a:pt x="19512" y="546"/>
                    <a:pt x="20187" y="579"/>
                  </a:cubicBezTo>
                  <a:cubicBezTo>
                    <a:pt x="20863" y="611"/>
                    <a:pt x="21377" y="611"/>
                    <a:pt x="21763" y="643"/>
                  </a:cubicBezTo>
                  <a:cubicBezTo>
                    <a:pt x="22052" y="675"/>
                    <a:pt x="22245" y="739"/>
                    <a:pt x="22438" y="804"/>
                  </a:cubicBezTo>
                  <a:cubicBezTo>
                    <a:pt x="22663" y="900"/>
                    <a:pt x="22823" y="1061"/>
                    <a:pt x="22984" y="1382"/>
                  </a:cubicBezTo>
                  <a:cubicBezTo>
                    <a:pt x="23177" y="1704"/>
                    <a:pt x="23338" y="2186"/>
                    <a:pt x="23531" y="2893"/>
                  </a:cubicBezTo>
                  <a:cubicBezTo>
                    <a:pt x="23659" y="3279"/>
                    <a:pt x="23691" y="3664"/>
                    <a:pt x="23691" y="4050"/>
                  </a:cubicBezTo>
                  <a:cubicBezTo>
                    <a:pt x="23691" y="4982"/>
                    <a:pt x="23370" y="5979"/>
                    <a:pt x="22952" y="7072"/>
                  </a:cubicBezTo>
                  <a:cubicBezTo>
                    <a:pt x="22534" y="8165"/>
                    <a:pt x="21988" y="9386"/>
                    <a:pt x="21602" y="10801"/>
                  </a:cubicBezTo>
                  <a:cubicBezTo>
                    <a:pt x="21120" y="12504"/>
                    <a:pt x="21088" y="13790"/>
                    <a:pt x="21088" y="14915"/>
                  </a:cubicBezTo>
                  <a:cubicBezTo>
                    <a:pt x="21088" y="16040"/>
                    <a:pt x="21055" y="16940"/>
                    <a:pt x="20670" y="17904"/>
                  </a:cubicBezTo>
                  <a:cubicBezTo>
                    <a:pt x="20252" y="18933"/>
                    <a:pt x="19802" y="20508"/>
                    <a:pt x="19416" y="21826"/>
                  </a:cubicBezTo>
                  <a:cubicBezTo>
                    <a:pt x="19139" y="22885"/>
                    <a:pt x="18921" y="23766"/>
                    <a:pt x="18840" y="24097"/>
                  </a:cubicBezTo>
                  <a:lnTo>
                    <a:pt x="18840" y="24097"/>
                  </a:lnTo>
                  <a:cubicBezTo>
                    <a:pt x="18051" y="24357"/>
                    <a:pt x="14442" y="25551"/>
                    <a:pt x="10833" y="26744"/>
                  </a:cubicBezTo>
                  <a:cubicBezTo>
                    <a:pt x="8808" y="27451"/>
                    <a:pt x="6751" y="28159"/>
                    <a:pt x="5240" y="28673"/>
                  </a:cubicBezTo>
                  <a:cubicBezTo>
                    <a:pt x="4469" y="28962"/>
                    <a:pt x="3826" y="29187"/>
                    <a:pt x="3376" y="29380"/>
                  </a:cubicBezTo>
                  <a:cubicBezTo>
                    <a:pt x="3229" y="29422"/>
                    <a:pt x="3096" y="29478"/>
                    <a:pt x="2986" y="29520"/>
                  </a:cubicBezTo>
                  <a:lnTo>
                    <a:pt x="2986" y="29520"/>
                  </a:lnTo>
                  <a:cubicBezTo>
                    <a:pt x="2977" y="29197"/>
                    <a:pt x="2958" y="28712"/>
                    <a:pt x="2958" y="28094"/>
                  </a:cubicBezTo>
                  <a:cubicBezTo>
                    <a:pt x="2958" y="27869"/>
                    <a:pt x="2894" y="27516"/>
                    <a:pt x="2830" y="27034"/>
                  </a:cubicBezTo>
                  <a:cubicBezTo>
                    <a:pt x="2605" y="25266"/>
                    <a:pt x="2026" y="21762"/>
                    <a:pt x="1512" y="18322"/>
                  </a:cubicBezTo>
                  <a:cubicBezTo>
                    <a:pt x="997" y="14915"/>
                    <a:pt x="547" y="11540"/>
                    <a:pt x="547" y="10126"/>
                  </a:cubicBezTo>
                  <a:cubicBezTo>
                    <a:pt x="547" y="8550"/>
                    <a:pt x="1287" y="7361"/>
                    <a:pt x="2347" y="6429"/>
                  </a:cubicBezTo>
                  <a:cubicBezTo>
                    <a:pt x="3376" y="5465"/>
                    <a:pt x="4694" y="4757"/>
                    <a:pt x="5787" y="4147"/>
                  </a:cubicBezTo>
                  <a:cubicBezTo>
                    <a:pt x="7908" y="2957"/>
                    <a:pt x="10608" y="1286"/>
                    <a:pt x="10608" y="1286"/>
                  </a:cubicBezTo>
                  <a:lnTo>
                    <a:pt x="10597" y="1270"/>
                  </a:lnTo>
                  <a:lnTo>
                    <a:pt x="10597" y="1270"/>
                  </a:lnTo>
                  <a:cubicBezTo>
                    <a:pt x="12495" y="704"/>
                    <a:pt x="15421" y="546"/>
                    <a:pt x="17905" y="546"/>
                  </a:cubicBezTo>
                  <a:close/>
                  <a:moveTo>
                    <a:pt x="17905" y="0"/>
                  </a:moveTo>
                  <a:cubicBezTo>
                    <a:pt x="15366" y="0"/>
                    <a:pt x="12376" y="161"/>
                    <a:pt x="10383" y="804"/>
                  </a:cubicBezTo>
                  <a:lnTo>
                    <a:pt x="10319" y="804"/>
                  </a:lnTo>
                  <a:cubicBezTo>
                    <a:pt x="10319" y="804"/>
                    <a:pt x="10158" y="932"/>
                    <a:pt x="9869" y="1093"/>
                  </a:cubicBezTo>
                  <a:cubicBezTo>
                    <a:pt x="9001" y="1607"/>
                    <a:pt x="7105" y="2797"/>
                    <a:pt x="5498" y="3697"/>
                  </a:cubicBezTo>
                  <a:cubicBezTo>
                    <a:pt x="4437" y="4275"/>
                    <a:pt x="3087" y="5015"/>
                    <a:pt x="1994" y="6011"/>
                  </a:cubicBezTo>
                  <a:cubicBezTo>
                    <a:pt x="869" y="7040"/>
                    <a:pt x="1" y="8358"/>
                    <a:pt x="1" y="10126"/>
                  </a:cubicBezTo>
                  <a:cubicBezTo>
                    <a:pt x="1" y="10993"/>
                    <a:pt x="162" y="12440"/>
                    <a:pt x="387" y="14176"/>
                  </a:cubicBezTo>
                  <a:cubicBezTo>
                    <a:pt x="708" y="16779"/>
                    <a:pt x="1222" y="19994"/>
                    <a:pt x="1640" y="22726"/>
                  </a:cubicBezTo>
                  <a:cubicBezTo>
                    <a:pt x="1865" y="24076"/>
                    <a:pt x="2058" y="25298"/>
                    <a:pt x="2187" y="26230"/>
                  </a:cubicBezTo>
                  <a:cubicBezTo>
                    <a:pt x="2347" y="27194"/>
                    <a:pt x="2412" y="27869"/>
                    <a:pt x="2412" y="28094"/>
                  </a:cubicBezTo>
                  <a:cubicBezTo>
                    <a:pt x="2412" y="28705"/>
                    <a:pt x="2444" y="29187"/>
                    <a:pt x="2444" y="29509"/>
                  </a:cubicBezTo>
                  <a:cubicBezTo>
                    <a:pt x="2476" y="29669"/>
                    <a:pt x="2476" y="29798"/>
                    <a:pt x="2476" y="29894"/>
                  </a:cubicBezTo>
                  <a:lnTo>
                    <a:pt x="2508" y="30023"/>
                  </a:lnTo>
                  <a:lnTo>
                    <a:pt x="2508" y="30055"/>
                  </a:lnTo>
                  <a:lnTo>
                    <a:pt x="2540" y="30119"/>
                  </a:lnTo>
                  <a:lnTo>
                    <a:pt x="2572" y="30184"/>
                  </a:lnTo>
                  <a:cubicBezTo>
                    <a:pt x="2605" y="30216"/>
                    <a:pt x="2669" y="30248"/>
                    <a:pt x="2765" y="30280"/>
                  </a:cubicBezTo>
                  <a:cubicBezTo>
                    <a:pt x="2862" y="30280"/>
                    <a:pt x="2926" y="30216"/>
                    <a:pt x="2958" y="30184"/>
                  </a:cubicBezTo>
                  <a:cubicBezTo>
                    <a:pt x="2987" y="30155"/>
                    <a:pt x="3016" y="30126"/>
                    <a:pt x="3021" y="30097"/>
                  </a:cubicBezTo>
                  <a:lnTo>
                    <a:pt x="3021" y="30097"/>
                  </a:lnTo>
                  <a:cubicBezTo>
                    <a:pt x="3066" y="30081"/>
                    <a:pt x="3132" y="30056"/>
                    <a:pt x="3215" y="30023"/>
                  </a:cubicBezTo>
                  <a:cubicBezTo>
                    <a:pt x="3762" y="29766"/>
                    <a:pt x="5047" y="29316"/>
                    <a:pt x="6655" y="28769"/>
                  </a:cubicBezTo>
                  <a:cubicBezTo>
                    <a:pt x="9066" y="27901"/>
                    <a:pt x="12184" y="26873"/>
                    <a:pt x="14723" y="26037"/>
                  </a:cubicBezTo>
                  <a:cubicBezTo>
                    <a:pt x="15977" y="25587"/>
                    <a:pt x="17069" y="25233"/>
                    <a:pt x="17873" y="24976"/>
                  </a:cubicBezTo>
                  <a:cubicBezTo>
                    <a:pt x="18677" y="24719"/>
                    <a:pt x="19159" y="24558"/>
                    <a:pt x="19159" y="24558"/>
                  </a:cubicBezTo>
                  <a:cubicBezTo>
                    <a:pt x="19255" y="24526"/>
                    <a:pt x="19320" y="24430"/>
                    <a:pt x="19320" y="24366"/>
                  </a:cubicBezTo>
                  <a:cubicBezTo>
                    <a:pt x="19320" y="24366"/>
                    <a:pt x="19384" y="24076"/>
                    <a:pt x="19512" y="23658"/>
                  </a:cubicBezTo>
                  <a:cubicBezTo>
                    <a:pt x="19834" y="22373"/>
                    <a:pt x="20573" y="19576"/>
                    <a:pt x="21184" y="18097"/>
                  </a:cubicBezTo>
                  <a:cubicBezTo>
                    <a:pt x="21602" y="17004"/>
                    <a:pt x="21602" y="16008"/>
                    <a:pt x="21634" y="14915"/>
                  </a:cubicBezTo>
                  <a:cubicBezTo>
                    <a:pt x="21634" y="13822"/>
                    <a:pt x="21666" y="12569"/>
                    <a:pt x="22116" y="10929"/>
                  </a:cubicBezTo>
                  <a:cubicBezTo>
                    <a:pt x="22502" y="9579"/>
                    <a:pt x="23016" y="8390"/>
                    <a:pt x="23466" y="7265"/>
                  </a:cubicBezTo>
                  <a:cubicBezTo>
                    <a:pt x="23884" y="6172"/>
                    <a:pt x="24238" y="5111"/>
                    <a:pt x="24238" y="4050"/>
                  </a:cubicBezTo>
                  <a:cubicBezTo>
                    <a:pt x="24238" y="3600"/>
                    <a:pt x="24173" y="3182"/>
                    <a:pt x="24045" y="2732"/>
                  </a:cubicBezTo>
                  <a:cubicBezTo>
                    <a:pt x="23852" y="2089"/>
                    <a:pt x="23723" y="1639"/>
                    <a:pt x="23531" y="1254"/>
                  </a:cubicBezTo>
                  <a:cubicBezTo>
                    <a:pt x="23402" y="996"/>
                    <a:pt x="23273" y="771"/>
                    <a:pt x="23080" y="579"/>
                  </a:cubicBezTo>
                  <a:cubicBezTo>
                    <a:pt x="22791" y="321"/>
                    <a:pt x="22405" y="193"/>
                    <a:pt x="21955" y="129"/>
                  </a:cubicBezTo>
                  <a:cubicBezTo>
                    <a:pt x="21505" y="64"/>
                    <a:pt x="20959" y="64"/>
                    <a:pt x="20187" y="32"/>
                  </a:cubicBezTo>
                  <a:cubicBezTo>
                    <a:pt x="19512" y="0"/>
                    <a:pt x="18741" y="0"/>
                    <a:pt x="179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5" name="Google Shape;3235;p45"/>
            <p:cNvSpPr/>
            <p:nvPr/>
          </p:nvSpPr>
          <p:spPr>
            <a:xfrm>
              <a:off x="3471650" y="1404675"/>
              <a:ext cx="296550" cy="281575"/>
            </a:xfrm>
            <a:custGeom>
              <a:rect b="b" l="l" r="r" t="t"/>
              <a:pathLst>
                <a:path extrusionOk="0" h="11263" w="11862">
                  <a:moveTo>
                    <a:pt x="3896" y="0"/>
                  </a:moveTo>
                  <a:cubicBezTo>
                    <a:pt x="3088" y="0"/>
                    <a:pt x="2433" y="172"/>
                    <a:pt x="2122" y="526"/>
                  </a:cubicBezTo>
                  <a:cubicBezTo>
                    <a:pt x="2122" y="526"/>
                    <a:pt x="933" y="1169"/>
                    <a:pt x="483" y="4158"/>
                  </a:cubicBezTo>
                  <a:cubicBezTo>
                    <a:pt x="1" y="7116"/>
                    <a:pt x="1" y="11262"/>
                    <a:pt x="1" y="11262"/>
                  </a:cubicBezTo>
                  <a:cubicBezTo>
                    <a:pt x="1" y="11262"/>
                    <a:pt x="5015" y="8498"/>
                    <a:pt x="5755" y="8402"/>
                  </a:cubicBezTo>
                  <a:cubicBezTo>
                    <a:pt x="5770" y="8399"/>
                    <a:pt x="5788" y="8398"/>
                    <a:pt x="5808" y="8398"/>
                  </a:cubicBezTo>
                  <a:cubicBezTo>
                    <a:pt x="6720" y="8398"/>
                    <a:pt x="11862" y="10523"/>
                    <a:pt x="11862" y="10523"/>
                  </a:cubicBezTo>
                  <a:cubicBezTo>
                    <a:pt x="11862" y="10523"/>
                    <a:pt x="11123" y="6280"/>
                    <a:pt x="9998" y="3323"/>
                  </a:cubicBezTo>
                  <a:cubicBezTo>
                    <a:pt x="9206" y="1181"/>
                    <a:pt x="6021" y="0"/>
                    <a:pt x="38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45"/>
            <p:cNvSpPr/>
            <p:nvPr/>
          </p:nvSpPr>
          <p:spPr>
            <a:xfrm>
              <a:off x="3465225" y="1397725"/>
              <a:ext cx="310225" cy="295550"/>
            </a:xfrm>
            <a:custGeom>
              <a:rect b="b" l="l" r="r" t="t"/>
              <a:pathLst>
                <a:path extrusionOk="0" h="11822" w="12409">
                  <a:moveTo>
                    <a:pt x="4179" y="547"/>
                  </a:moveTo>
                  <a:cubicBezTo>
                    <a:pt x="5176" y="547"/>
                    <a:pt x="6494" y="836"/>
                    <a:pt x="7587" y="1383"/>
                  </a:cubicBezTo>
                  <a:cubicBezTo>
                    <a:pt x="8712" y="1929"/>
                    <a:pt x="9644" y="2701"/>
                    <a:pt x="9997" y="3697"/>
                  </a:cubicBezTo>
                  <a:cubicBezTo>
                    <a:pt x="10576" y="5144"/>
                    <a:pt x="11026" y="6944"/>
                    <a:pt x="11348" y="8358"/>
                  </a:cubicBezTo>
                  <a:cubicBezTo>
                    <a:pt x="11508" y="9097"/>
                    <a:pt x="11637" y="9708"/>
                    <a:pt x="11733" y="10158"/>
                  </a:cubicBezTo>
                  <a:cubicBezTo>
                    <a:pt x="11745" y="10242"/>
                    <a:pt x="11757" y="10319"/>
                    <a:pt x="11769" y="10389"/>
                  </a:cubicBezTo>
                  <a:lnTo>
                    <a:pt x="11769" y="10389"/>
                  </a:lnTo>
                  <a:cubicBezTo>
                    <a:pt x="11272" y="10182"/>
                    <a:pt x="10420" y="9833"/>
                    <a:pt x="9515" y="9483"/>
                  </a:cubicBezTo>
                  <a:cubicBezTo>
                    <a:pt x="8808" y="9226"/>
                    <a:pt x="8069" y="8969"/>
                    <a:pt x="7458" y="8776"/>
                  </a:cubicBezTo>
                  <a:cubicBezTo>
                    <a:pt x="7169" y="8647"/>
                    <a:pt x="6879" y="8583"/>
                    <a:pt x="6654" y="8519"/>
                  </a:cubicBezTo>
                  <a:cubicBezTo>
                    <a:pt x="6397" y="8455"/>
                    <a:pt x="6204" y="8422"/>
                    <a:pt x="6044" y="8422"/>
                  </a:cubicBezTo>
                  <a:lnTo>
                    <a:pt x="5979" y="8422"/>
                  </a:lnTo>
                  <a:cubicBezTo>
                    <a:pt x="5819" y="8455"/>
                    <a:pt x="5658" y="8487"/>
                    <a:pt x="5433" y="8583"/>
                  </a:cubicBezTo>
                  <a:cubicBezTo>
                    <a:pt x="4694" y="8905"/>
                    <a:pt x="3376" y="9580"/>
                    <a:pt x="2219" y="10190"/>
                  </a:cubicBezTo>
                  <a:cubicBezTo>
                    <a:pt x="1538" y="10560"/>
                    <a:pt x="916" y="10894"/>
                    <a:pt x="531" y="11100"/>
                  </a:cubicBezTo>
                  <a:lnTo>
                    <a:pt x="531" y="11100"/>
                  </a:lnTo>
                  <a:cubicBezTo>
                    <a:pt x="535" y="11029"/>
                    <a:pt x="540" y="10951"/>
                    <a:pt x="547" y="10865"/>
                  </a:cubicBezTo>
                  <a:cubicBezTo>
                    <a:pt x="547" y="9547"/>
                    <a:pt x="643" y="6654"/>
                    <a:pt x="997" y="4469"/>
                  </a:cubicBezTo>
                  <a:cubicBezTo>
                    <a:pt x="1222" y="3022"/>
                    <a:pt x="1608" y="2154"/>
                    <a:pt x="1961" y="1672"/>
                  </a:cubicBezTo>
                  <a:cubicBezTo>
                    <a:pt x="2122" y="1415"/>
                    <a:pt x="2283" y="1254"/>
                    <a:pt x="2379" y="1158"/>
                  </a:cubicBezTo>
                  <a:cubicBezTo>
                    <a:pt x="2411" y="1126"/>
                    <a:pt x="2476" y="1093"/>
                    <a:pt x="2508" y="1061"/>
                  </a:cubicBezTo>
                  <a:lnTo>
                    <a:pt x="2604" y="997"/>
                  </a:lnTo>
                  <a:cubicBezTo>
                    <a:pt x="2701" y="868"/>
                    <a:pt x="2894" y="740"/>
                    <a:pt x="3183" y="676"/>
                  </a:cubicBezTo>
                  <a:cubicBezTo>
                    <a:pt x="3440" y="579"/>
                    <a:pt x="3794" y="547"/>
                    <a:pt x="4179" y="547"/>
                  </a:cubicBezTo>
                  <a:close/>
                  <a:moveTo>
                    <a:pt x="4179" y="1"/>
                  </a:moveTo>
                  <a:cubicBezTo>
                    <a:pt x="3761" y="1"/>
                    <a:pt x="3344" y="65"/>
                    <a:pt x="3022" y="161"/>
                  </a:cubicBezTo>
                  <a:cubicBezTo>
                    <a:pt x="2700" y="249"/>
                    <a:pt x="2431" y="390"/>
                    <a:pt x="2240" y="585"/>
                  </a:cubicBezTo>
                  <a:lnTo>
                    <a:pt x="2240" y="585"/>
                  </a:lnTo>
                  <a:cubicBezTo>
                    <a:pt x="2102" y="664"/>
                    <a:pt x="916" y="1453"/>
                    <a:pt x="451" y="4372"/>
                  </a:cubicBezTo>
                  <a:cubicBezTo>
                    <a:pt x="1" y="7394"/>
                    <a:pt x="1" y="11540"/>
                    <a:pt x="1" y="11540"/>
                  </a:cubicBezTo>
                  <a:cubicBezTo>
                    <a:pt x="1" y="11637"/>
                    <a:pt x="33" y="11733"/>
                    <a:pt x="129" y="11798"/>
                  </a:cubicBezTo>
                  <a:cubicBezTo>
                    <a:pt x="161" y="11814"/>
                    <a:pt x="210" y="11822"/>
                    <a:pt x="258" y="11822"/>
                  </a:cubicBezTo>
                  <a:cubicBezTo>
                    <a:pt x="306" y="11822"/>
                    <a:pt x="354" y="11814"/>
                    <a:pt x="386" y="11798"/>
                  </a:cubicBezTo>
                  <a:cubicBezTo>
                    <a:pt x="386" y="11798"/>
                    <a:pt x="708" y="11605"/>
                    <a:pt x="1190" y="11348"/>
                  </a:cubicBezTo>
                  <a:cubicBezTo>
                    <a:pt x="1897" y="10962"/>
                    <a:pt x="2990" y="10383"/>
                    <a:pt x="3986" y="9869"/>
                  </a:cubicBezTo>
                  <a:cubicBezTo>
                    <a:pt x="4469" y="9612"/>
                    <a:pt x="4951" y="9387"/>
                    <a:pt x="5304" y="9226"/>
                  </a:cubicBezTo>
                  <a:cubicBezTo>
                    <a:pt x="5497" y="9130"/>
                    <a:pt x="5658" y="9065"/>
                    <a:pt x="5787" y="9033"/>
                  </a:cubicBezTo>
                  <a:cubicBezTo>
                    <a:pt x="5915" y="8969"/>
                    <a:pt x="6012" y="8937"/>
                    <a:pt x="6044" y="8937"/>
                  </a:cubicBezTo>
                  <a:cubicBezTo>
                    <a:pt x="6108" y="8937"/>
                    <a:pt x="6301" y="8969"/>
                    <a:pt x="6494" y="9033"/>
                  </a:cubicBezTo>
                  <a:cubicBezTo>
                    <a:pt x="7265" y="9226"/>
                    <a:pt x="8680" y="9740"/>
                    <a:pt x="9837" y="10190"/>
                  </a:cubicBezTo>
                  <a:cubicBezTo>
                    <a:pt x="10447" y="10415"/>
                    <a:pt x="10994" y="10640"/>
                    <a:pt x="11380" y="10801"/>
                  </a:cubicBezTo>
                  <a:cubicBezTo>
                    <a:pt x="11765" y="10962"/>
                    <a:pt x="12023" y="11058"/>
                    <a:pt x="12023" y="11058"/>
                  </a:cubicBezTo>
                  <a:cubicBezTo>
                    <a:pt x="12063" y="11072"/>
                    <a:pt x="12102" y="11079"/>
                    <a:pt x="12140" y="11079"/>
                  </a:cubicBezTo>
                  <a:cubicBezTo>
                    <a:pt x="12193" y="11079"/>
                    <a:pt x="12242" y="11064"/>
                    <a:pt x="12280" y="11026"/>
                  </a:cubicBezTo>
                  <a:cubicBezTo>
                    <a:pt x="12344" y="10962"/>
                    <a:pt x="12408" y="10865"/>
                    <a:pt x="12376" y="10769"/>
                  </a:cubicBezTo>
                  <a:cubicBezTo>
                    <a:pt x="12376" y="10769"/>
                    <a:pt x="11637" y="6494"/>
                    <a:pt x="10512" y="3504"/>
                  </a:cubicBezTo>
                  <a:cubicBezTo>
                    <a:pt x="10062" y="2347"/>
                    <a:pt x="9033" y="1479"/>
                    <a:pt x="7844" y="901"/>
                  </a:cubicBezTo>
                  <a:cubicBezTo>
                    <a:pt x="6622" y="322"/>
                    <a:pt x="5272" y="1"/>
                    <a:pt x="417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7" name="Google Shape;3237;p45"/>
            <p:cNvSpPr/>
            <p:nvPr/>
          </p:nvSpPr>
          <p:spPr>
            <a:xfrm>
              <a:off x="3502200" y="1399325"/>
              <a:ext cx="156725" cy="307825"/>
            </a:xfrm>
            <a:custGeom>
              <a:rect b="b" l="l" r="r" t="t"/>
              <a:pathLst>
                <a:path extrusionOk="0" h="12313" w="6269">
                  <a:moveTo>
                    <a:pt x="0" y="1"/>
                  </a:moveTo>
                  <a:cubicBezTo>
                    <a:pt x="0" y="1"/>
                    <a:pt x="32" y="129"/>
                    <a:pt x="64" y="322"/>
                  </a:cubicBezTo>
                  <a:cubicBezTo>
                    <a:pt x="450" y="1576"/>
                    <a:pt x="1768" y="6205"/>
                    <a:pt x="2572" y="8519"/>
                  </a:cubicBezTo>
                  <a:cubicBezTo>
                    <a:pt x="3504" y="11219"/>
                    <a:pt x="4886" y="12312"/>
                    <a:pt x="4886" y="12312"/>
                  </a:cubicBezTo>
                  <a:lnTo>
                    <a:pt x="6268" y="6783"/>
                  </a:lnTo>
                  <a:cubicBezTo>
                    <a:pt x="6268" y="6783"/>
                    <a:pt x="836" y="147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8" name="Google Shape;3238;p45"/>
            <p:cNvSpPr/>
            <p:nvPr/>
          </p:nvSpPr>
          <p:spPr>
            <a:xfrm>
              <a:off x="3494150" y="1392900"/>
              <a:ext cx="172000" cy="321200"/>
            </a:xfrm>
            <a:custGeom>
              <a:rect b="b" l="l" r="r" t="t"/>
              <a:pathLst>
                <a:path extrusionOk="0" h="12848" w="6880">
                  <a:moveTo>
                    <a:pt x="957" y="1566"/>
                  </a:moveTo>
                  <a:cubicBezTo>
                    <a:pt x="1108" y="1743"/>
                    <a:pt x="1272" y="1929"/>
                    <a:pt x="1447" y="2122"/>
                  </a:cubicBezTo>
                  <a:cubicBezTo>
                    <a:pt x="3115" y="3988"/>
                    <a:pt x="5702" y="6499"/>
                    <a:pt x="6302" y="7100"/>
                  </a:cubicBezTo>
                  <a:lnTo>
                    <a:pt x="6302" y="7100"/>
                  </a:lnTo>
                  <a:lnTo>
                    <a:pt x="5062" y="12062"/>
                  </a:lnTo>
                  <a:lnTo>
                    <a:pt x="5062" y="12062"/>
                  </a:lnTo>
                  <a:cubicBezTo>
                    <a:pt x="4616" y="11571"/>
                    <a:pt x="3788" y="10505"/>
                    <a:pt x="3151" y="8712"/>
                  </a:cubicBezTo>
                  <a:cubicBezTo>
                    <a:pt x="2501" y="6840"/>
                    <a:pt x="1515" y="3456"/>
                    <a:pt x="957" y="1566"/>
                  </a:cubicBezTo>
                  <a:close/>
                  <a:moveTo>
                    <a:pt x="328" y="1"/>
                  </a:moveTo>
                  <a:cubicBezTo>
                    <a:pt x="283" y="1"/>
                    <a:pt x="236" y="11"/>
                    <a:pt x="194" y="33"/>
                  </a:cubicBezTo>
                  <a:cubicBezTo>
                    <a:pt x="65" y="65"/>
                    <a:pt x="1" y="194"/>
                    <a:pt x="65" y="354"/>
                  </a:cubicBezTo>
                  <a:cubicBezTo>
                    <a:pt x="65" y="354"/>
                    <a:pt x="68" y="364"/>
                    <a:pt x="73" y="382"/>
                  </a:cubicBezTo>
                  <a:lnTo>
                    <a:pt x="73" y="382"/>
                  </a:lnTo>
                  <a:lnTo>
                    <a:pt x="65" y="386"/>
                  </a:lnTo>
                  <a:cubicBezTo>
                    <a:pt x="71" y="395"/>
                    <a:pt x="76" y="404"/>
                    <a:pt x="82" y="413"/>
                  </a:cubicBezTo>
                  <a:lnTo>
                    <a:pt x="82" y="413"/>
                  </a:lnTo>
                  <a:cubicBezTo>
                    <a:pt x="94" y="461"/>
                    <a:pt x="112" y="538"/>
                    <a:pt x="129" y="644"/>
                  </a:cubicBezTo>
                  <a:cubicBezTo>
                    <a:pt x="515" y="1897"/>
                    <a:pt x="1833" y="6558"/>
                    <a:pt x="2637" y="8873"/>
                  </a:cubicBezTo>
                  <a:cubicBezTo>
                    <a:pt x="3601" y="11605"/>
                    <a:pt x="5015" y="12762"/>
                    <a:pt x="5047" y="12794"/>
                  </a:cubicBezTo>
                  <a:cubicBezTo>
                    <a:pt x="5085" y="12832"/>
                    <a:pt x="5134" y="12847"/>
                    <a:pt x="5187" y="12847"/>
                  </a:cubicBezTo>
                  <a:cubicBezTo>
                    <a:pt x="5225" y="12847"/>
                    <a:pt x="5265" y="12840"/>
                    <a:pt x="5305" y="12826"/>
                  </a:cubicBezTo>
                  <a:cubicBezTo>
                    <a:pt x="5401" y="12794"/>
                    <a:pt x="5465" y="12730"/>
                    <a:pt x="5465" y="12633"/>
                  </a:cubicBezTo>
                  <a:lnTo>
                    <a:pt x="6880" y="7105"/>
                  </a:lnTo>
                  <a:cubicBezTo>
                    <a:pt x="6880" y="7008"/>
                    <a:pt x="6848" y="6912"/>
                    <a:pt x="6783" y="6847"/>
                  </a:cubicBezTo>
                  <a:cubicBezTo>
                    <a:pt x="6783" y="6847"/>
                    <a:pt x="6462" y="6494"/>
                    <a:pt x="5915" y="5980"/>
                  </a:cubicBezTo>
                  <a:cubicBezTo>
                    <a:pt x="5144" y="5208"/>
                    <a:pt x="3955" y="4019"/>
                    <a:pt x="2862" y="2862"/>
                  </a:cubicBezTo>
                  <a:cubicBezTo>
                    <a:pt x="2315" y="2315"/>
                    <a:pt x="1801" y="1736"/>
                    <a:pt x="1415" y="1254"/>
                  </a:cubicBezTo>
                  <a:cubicBezTo>
                    <a:pt x="997" y="772"/>
                    <a:pt x="676" y="386"/>
                    <a:pt x="547" y="129"/>
                  </a:cubicBezTo>
                  <a:cubicBezTo>
                    <a:pt x="504" y="44"/>
                    <a:pt x="419"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9" name="Google Shape;3239;p45"/>
            <p:cNvSpPr/>
            <p:nvPr/>
          </p:nvSpPr>
          <p:spPr>
            <a:xfrm>
              <a:off x="3432275" y="1102075"/>
              <a:ext cx="359250" cy="500225"/>
            </a:xfrm>
            <a:custGeom>
              <a:rect b="b" l="l" r="r" t="t"/>
              <a:pathLst>
                <a:path extrusionOk="0" h="20009" w="14370">
                  <a:moveTo>
                    <a:pt x="7203" y="0"/>
                  </a:moveTo>
                  <a:cubicBezTo>
                    <a:pt x="5995" y="0"/>
                    <a:pt x="2837" y="474"/>
                    <a:pt x="1576" y="5237"/>
                  </a:cubicBezTo>
                  <a:cubicBezTo>
                    <a:pt x="1" y="11151"/>
                    <a:pt x="5112" y="16262"/>
                    <a:pt x="6590" y="18191"/>
                  </a:cubicBezTo>
                  <a:cubicBezTo>
                    <a:pt x="7446" y="19326"/>
                    <a:pt x="8517" y="20008"/>
                    <a:pt x="9504" y="20008"/>
                  </a:cubicBezTo>
                  <a:cubicBezTo>
                    <a:pt x="10223" y="20008"/>
                    <a:pt x="10897" y="19647"/>
                    <a:pt x="11412" y="18834"/>
                  </a:cubicBezTo>
                  <a:cubicBezTo>
                    <a:pt x="13244" y="15877"/>
                    <a:pt x="13791" y="14398"/>
                    <a:pt x="14080" y="10509"/>
                  </a:cubicBezTo>
                  <a:cubicBezTo>
                    <a:pt x="14369" y="6619"/>
                    <a:pt x="13887" y="4015"/>
                    <a:pt x="12151" y="1990"/>
                  </a:cubicBezTo>
                  <a:cubicBezTo>
                    <a:pt x="10489" y="86"/>
                    <a:pt x="8002" y="29"/>
                    <a:pt x="7711" y="29"/>
                  </a:cubicBezTo>
                  <a:cubicBezTo>
                    <a:pt x="7693" y="29"/>
                    <a:pt x="7683" y="29"/>
                    <a:pt x="7683" y="29"/>
                  </a:cubicBezTo>
                  <a:cubicBezTo>
                    <a:pt x="7683" y="29"/>
                    <a:pt x="7503" y="0"/>
                    <a:pt x="72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p45"/>
            <p:cNvSpPr/>
            <p:nvPr/>
          </p:nvSpPr>
          <p:spPr>
            <a:xfrm>
              <a:off x="3457200" y="1095575"/>
              <a:ext cx="335925" cy="513525"/>
            </a:xfrm>
            <a:custGeom>
              <a:rect b="b" l="l" r="r" t="t"/>
              <a:pathLst>
                <a:path extrusionOk="0" h="20541" w="13437">
                  <a:moveTo>
                    <a:pt x="6558" y="547"/>
                  </a:moveTo>
                  <a:lnTo>
                    <a:pt x="6622" y="579"/>
                  </a:lnTo>
                  <a:lnTo>
                    <a:pt x="6750" y="579"/>
                  </a:lnTo>
                  <a:cubicBezTo>
                    <a:pt x="6911" y="579"/>
                    <a:pt x="7586" y="579"/>
                    <a:pt x="8422" y="836"/>
                  </a:cubicBezTo>
                  <a:cubicBezTo>
                    <a:pt x="9226" y="1061"/>
                    <a:pt x="10158" y="1543"/>
                    <a:pt x="10929" y="2411"/>
                  </a:cubicBezTo>
                  <a:cubicBezTo>
                    <a:pt x="12344" y="4050"/>
                    <a:pt x="12890" y="6011"/>
                    <a:pt x="12890" y="8840"/>
                  </a:cubicBezTo>
                  <a:cubicBezTo>
                    <a:pt x="12890" y="9419"/>
                    <a:pt x="12858" y="10061"/>
                    <a:pt x="12826" y="10736"/>
                  </a:cubicBezTo>
                  <a:cubicBezTo>
                    <a:pt x="12665" y="12697"/>
                    <a:pt x="12472" y="14015"/>
                    <a:pt x="12086" y="15205"/>
                  </a:cubicBezTo>
                  <a:cubicBezTo>
                    <a:pt x="11669" y="16394"/>
                    <a:pt x="11090" y="17487"/>
                    <a:pt x="10158" y="18965"/>
                  </a:cubicBezTo>
                  <a:cubicBezTo>
                    <a:pt x="9708" y="19705"/>
                    <a:pt x="9129" y="19994"/>
                    <a:pt x="8518" y="19994"/>
                  </a:cubicBezTo>
                  <a:cubicBezTo>
                    <a:pt x="7650" y="19994"/>
                    <a:pt x="6622" y="19383"/>
                    <a:pt x="5786" y="18290"/>
                  </a:cubicBezTo>
                  <a:cubicBezTo>
                    <a:pt x="5143" y="17423"/>
                    <a:pt x="3825" y="16008"/>
                    <a:pt x="2668" y="14176"/>
                  </a:cubicBezTo>
                  <a:cubicBezTo>
                    <a:pt x="1543" y="12376"/>
                    <a:pt x="547" y="1015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0" y="7779"/>
                  </a:cubicBezTo>
                  <a:cubicBezTo>
                    <a:pt x="0" y="10319"/>
                    <a:pt x="1061" y="12601"/>
                    <a:pt x="2218" y="14465"/>
                  </a:cubicBezTo>
                  <a:cubicBezTo>
                    <a:pt x="3407" y="16330"/>
                    <a:pt x="4757" y="17776"/>
                    <a:pt x="5368" y="18612"/>
                  </a:cubicBezTo>
                  <a:cubicBezTo>
                    <a:pt x="6268" y="19801"/>
                    <a:pt x="7393" y="20541"/>
                    <a:pt x="8518" y="20541"/>
                  </a:cubicBezTo>
                  <a:cubicBezTo>
                    <a:pt x="9322" y="20541"/>
                    <a:pt x="10093" y="20123"/>
                    <a:pt x="10640" y="19255"/>
                  </a:cubicBezTo>
                  <a:cubicBezTo>
                    <a:pt x="11572" y="17744"/>
                    <a:pt x="12183" y="16619"/>
                    <a:pt x="12601" y="15365"/>
                  </a:cubicBezTo>
                  <a:cubicBezTo>
                    <a:pt x="12986" y="14112"/>
                    <a:pt x="13211" y="12729"/>
                    <a:pt x="13340" y="10801"/>
                  </a:cubicBezTo>
                  <a:cubicBezTo>
                    <a:pt x="13404" y="10094"/>
                    <a:pt x="13436" y="9451"/>
                    <a:pt x="13436" y="8840"/>
                  </a:cubicBezTo>
                  <a:cubicBezTo>
                    <a:pt x="13436" y="5947"/>
                    <a:pt x="12858" y="382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1" name="Google Shape;3241;p45"/>
            <p:cNvSpPr/>
            <p:nvPr/>
          </p:nvSpPr>
          <p:spPr>
            <a:xfrm>
              <a:off x="3459600" y="1102075"/>
              <a:ext cx="323875" cy="276500"/>
            </a:xfrm>
            <a:custGeom>
              <a:rect b="b" l="l" r="r" t="t"/>
              <a:pathLst>
                <a:path extrusionOk="0" h="11060" w="12955">
                  <a:moveTo>
                    <a:pt x="6110" y="0"/>
                  </a:moveTo>
                  <a:cubicBezTo>
                    <a:pt x="4902" y="0"/>
                    <a:pt x="1744" y="474"/>
                    <a:pt x="483" y="5237"/>
                  </a:cubicBezTo>
                  <a:cubicBezTo>
                    <a:pt x="1" y="7037"/>
                    <a:pt x="161" y="8741"/>
                    <a:pt x="611" y="10348"/>
                  </a:cubicBezTo>
                  <a:cubicBezTo>
                    <a:pt x="772" y="9898"/>
                    <a:pt x="1029" y="9576"/>
                    <a:pt x="1415" y="9576"/>
                  </a:cubicBezTo>
                  <a:cubicBezTo>
                    <a:pt x="2507" y="9576"/>
                    <a:pt x="2599" y="11059"/>
                    <a:pt x="2956" y="11059"/>
                  </a:cubicBezTo>
                  <a:cubicBezTo>
                    <a:pt x="2967" y="11059"/>
                    <a:pt x="2979" y="11058"/>
                    <a:pt x="2990" y="11055"/>
                  </a:cubicBezTo>
                  <a:cubicBezTo>
                    <a:pt x="3344" y="10959"/>
                    <a:pt x="4854" y="9673"/>
                    <a:pt x="4565" y="8483"/>
                  </a:cubicBezTo>
                  <a:cubicBezTo>
                    <a:pt x="4276" y="7262"/>
                    <a:pt x="4661" y="6716"/>
                    <a:pt x="6590" y="6716"/>
                  </a:cubicBezTo>
                  <a:cubicBezTo>
                    <a:pt x="8348" y="6716"/>
                    <a:pt x="8892" y="7387"/>
                    <a:pt x="9449" y="7387"/>
                  </a:cubicBezTo>
                  <a:cubicBezTo>
                    <a:pt x="9513" y="7387"/>
                    <a:pt x="9577" y="7378"/>
                    <a:pt x="9644" y="7358"/>
                  </a:cubicBezTo>
                  <a:cubicBezTo>
                    <a:pt x="10319" y="7166"/>
                    <a:pt x="10769" y="5880"/>
                    <a:pt x="11412" y="5880"/>
                  </a:cubicBezTo>
                  <a:cubicBezTo>
                    <a:pt x="11830" y="5880"/>
                    <a:pt x="12376" y="6041"/>
                    <a:pt x="12955" y="6587"/>
                  </a:cubicBezTo>
                  <a:cubicBezTo>
                    <a:pt x="12730" y="4723"/>
                    <a:pt x="12119" y="3244"/>
                    <a:pt x="11058" y="1990"/>
                  </a:cubicBezTo>
                  <a:cubicBezTo>
                    <a:pt x="9396" y="86"/>
                    <a:pt x="6909" y="29"/>
                    <a:pt x="6618" y="29"/>
                  </a:cubicBezTo>
                  <a:cubicBezTo>
                    <a:pt x="6600" y="29"/>
                    <a:pt x="6590" y="29"/>
                    <a:pt x="6590" y="29"/>
                  </a:cubicBezTo>
                  <a:cubicBezTo>
                    <a:pt x="6590" y="29"/>
                    <a:pt x="6410" y="0"/>
                    <a:pt x="6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2" name="Google Shape;3242;p45"/>
            <p:cNvSpPr/>
            <p:nvPr/>
          </p:nvSpPr>
          <p:spPr>
            <a:xfrm>
              <a:off x="3457200" y="1095575"/>
              <a:ext cx="333525" cy="290125"/>
            </a:xfrm>
            <a:custGeom>
              <a:rect b="b" l="l" r="r" t="t"/>
              <a:pathLst>
                <a:path extrusionOk="0" h="11605" w="13341">
                  <a:moveTo>
                    <a:pt x="6558" y="547"/>
                  </a:moveTo>
                  <a:lnTo>
                    <a:pt x="6622" y="579"/>
                  </a:lnTo>
                  <a:lnTo>
                    <a:pt x="6750" y="579"/>
                  </a:lnTo>
                  <a:cubicBezTo>
                    <a:pt x="6911" y="579"/>
                    <a:pt x="7586" y="579"/>
                    <a:pt x="8422" y="836"/>
                  </a:cubicBezTo>
                  <a:cubicBezTo>
                    <a:pt x="9226" y="1061"/>
                    <a:pt x="10158" y="1543"/>
                    <a:pt x="10929" y="2411"/>
                  </a:cubicBezTo>
                  <a:cubicBezTo>
                    <a:pt x="11859" y="3482"/>
                    <a:pt x="12419" y="4701"/>
                    <a:pt x="12694" y="6220"/>
                  </a:cubicBezTo>
                  <a:lnTo>
                    <a:pt x="12694" y="6220"/>
                  </a:lnTo>
                  <a:cubicBezTo>
                    <a:pt x="12264" y="5962"/>
                    <a:pt x="11846" y="5883"/>
                    <a:pt x="11508" y="5883"/>
                  </a:cubicBezTo>
                  <a:cubicBezTo>
                    <a:pt x="11251" y="5883"/>
                    <a:pt x="11058" y="6011"/>
                    <a:pt x="10865" y="6140"/>
                  </a:cubicBezTo>
                  <a:cubicBezTo>
                    <a:pt x="10640" y="6365"/>
                    <a:pt x="10415" y="6654"/>
                    <a:pt x="10222" y="6911"/>
                  </a:cubicBezTo>
                  <a:cubicBezTo>
                    <a:pt x="10029" y="7136"/>
                    <a:pt x="9804" y="7329"/>
                    <a:pt x="9676" y="7361"/>
                  </a:cubicBezTo>
                  <a:lnTo>
                    <a:pt x="9547" y="7393"/>
                  </a:lnTo>
                  <a:cubicBezTo>
                    <a:pt x="9483" y="7393"/>
                    <a:pt x="9354" y="7361"/>
                    <a:pt x="9226" y="7297"/>
                  </a:cubicBezTo>
                  <a:cubicBezTo>
                    <a:pt x="8792" y="7111"/>
                    <a:pt x="8120" y="6717"/>
                    <a:pt x="6836" y="6717"/>
                  </a:cubicBezTo>
                  <a:cubicBezTo>
                    <a:pt x="6787" y="6717"/>
                    <a:pt x="6737" y="6717"/>
                    <a:pt x="6686" y="6718"/>
                  </a:cubicBezTo>
                  <a:cubicBezTo>
                    <a:pt x="5883" y="6718"/>
                    <a:pt x="5304" y="6783"/>
                    <a:pt x="4918" y="7008"/>
                  </a:cubicBezTo>
                  <a:cubicBezTo>
                    <a:pt x="4693" y="7136"/>
                    <a:pt x="4532" y="7297"/>
                    <a:pt x="4436" y="7490"/>
                  </a:cubicBezTo>
                  <a:cubicBezTo>
                    <a:pt x="4340" y="7683"/>
                    <a:pt x="4307" y="7908"/>
                    <a:pt x="4307" y="8133"/>
                  </a:cubicBezTo>
                  <a:cubicBezTo>
                    <a:pt x="4307" y="8326"/>
                    <a:pt x="4340" y="8551"/>
                    <a:pt x="4404" y="8808"/>
                  </a:cubicBezTo>
                  <a:lnTo>
                    <a:pt x="4405" y="8808"/>
                  </a:lnTo>
                  <a:lnTo>
                    <a:pt x="4405" y="8808"/>
                  </a:lnTo>
                  <a:cubicBezTo>
                    <a:pt x="4411" y="8893"/>
                    <a:pt x="4436" y="8976"/>
                    <a:pt x="4436" y="9033"/>
                  </a:cubicBezTo>
                  <a:cubicBezTo>
                    <a:pt x="4436" y="9483"/>
                    <a:pt x="4147" y="9997"/>
                    <a:pt x="3825" y="10383"/>
                  </a:cubicBezTo>
                  <a:cubicBezTo>
                    <a:pt x="3632" y="10576"/>
                    <a:pt x="3472" y="10769"/>
                    <a:pt x="3311" y="10865"/>
                  </a:cubicBezTo>
                  <a:cubicBezTo>
                    <a:pt x="3247" y="10929"/>
                    <a:pt x="3150" y="10994"/>
                    <a:pt x="3118" y="11026"/>
                  </a:cubicBezTo>
                  <a:lnTo>
                    <a:pt x="3098" y="11036"/>
                  </a:lnTo>
                  <a:lnTo>
                    <a:pt x="3098" y="11036"/>
                  </a:lnTo>
                  <a:cubicBezTo>
                    <a:pt x="3071" y="10986"/>
                    <a:pt x="3021" y="10908"/>
                    <a:pt x="2957" y="10801"/>
                  </a:cubicBezTo>
                  <a:cubicBezTo>
                    <a:pt x="2861" y="10608"/>
                    <a:pt x="2732" y="10286"/>
                    <a:pt x="2507" y="10029"/>
                  </a:cubicBezTo>
                  <a:cubicBezTo>
                    <a:pt x="2282" y="9804"/>
                    <a:pt x="1961" y="9579"/>
                    <a:pt x="1511" y="9579"/>
                  </a:cubicBezTo>
                  <a:cubicBezTo>
                    <a:pt x="1222" y="9579"/>
                    <a:pt x="997" y="9708"/>
                    <a:pt x="836" y="9869"/>
                  </a:cubicBezTo>
                  <a:cubicBezTo>
                    <a:pt x="825" y="9881"/>
                    <a:pt x="815" y="9894"/>
                    <a:pt x="804" y="9907"/>
                  </a:cubicBezTo>
                  <a:lnTo>
                    <a:pt x="804" y="9907"/>
                  </a:lnTo>
                  <a:cubicBezTo>
                    <a:pt x="642" y="9218"/>
                    <a:pt x="547" y="849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32" y="7779"/>
                  </a:cubicBezTo>
                  <a:cubicBezTo>
                    <a:pt x="0" y="8776"/>
                    <a:pt x="193" y="9740"/>
                    <a:pt x="450" y="10672"/>
                  </a:cubicBezTo>
                  <a:cubicBezTo>
                    <a:pt x="482" y="10769"/>
                    <a:pt x="579" y="10865"/>
                    <a:pt x="707" y="10865"/>
                  </a:cubicBezTo>
                  <a:cubicBezTo>
                    <a:pt x="804" y="10865"/>
                    <a:pt x="900" y="10801"/>
                    <a:pt x="964" y="10704"/>
                  </a:cubicBezTo>
                  <a:cubicBezTo>
                    <a:pt x="1029" y="10511"/>
                    <a:pt x="1125" y="10351"/>
                    <a:pt x="1222" y="10254"/>
                  </a:cubicBezTo>
                  <a:cubicBezTo>
                    <a:pt x="1318" y="10158"/>
                    <a:pt x="1382" y="10126"/>
                    <a:pt x="1511" y="10126"/>
                  </a:cubicBezTo>
                  <a:cubicBezTo>
                    <a:pt x="1704" y="10126"/>
                    <a:pt x="1864" y="10190"/>
                    <a:pt x="1993" y="10286"/>
                  </a:cubicBezTo>
                  <a:cubicBezTo>
                    <a:pt x="2186" y="10447"/>
                    <a:pt x="2347" y="10704"/>
                    <a:pt x="2443" y="10961"/>
                  </a:cubicBezTo>
                  <a:cubicBezTo>
                    <a:pt x="2507" y="11122"/>
                    <a:pt x="2572" y="11219"/>
                    <a:pt x="2636" y="11347"/>
                  </a:cubicBezTo>
                  <a:cubicBezTo>
                    <a:pt x="2700" y="11379"/>
                    <a:pt x="2732" y="11444"/>
                    <a:pt x="2797" y="11508"/>
                  </a:cubicBezTo>
                  <a:cubicBezTo>
                    <a:pt x="2861" y="11540"/>
                    <a:pt x="2957" y="11604"/>
                    <a:pt x="3054" y="11604"/>
                  </a:cubicBezTo>
                  <a:lnTo>
                    <a:pt x="3150" y="11572"/>
                  </a:lnTo>
                  <a:cubicBezTo>
                    <a:pt x="3247" y="11572"/>
                    <a:pt x="3311" y="11540"/>
                    <a:pt x="3375" y="11476"/>
                  </a:cubicBezTo>
                  <a:cubicBezTo>
                    <a:pt x="3665" y="11315"/>
                    <a:pt x="4018" y="10994"/>
                    <a:pt x="4372" y="10576"/>
                  </a:cubicBezTo>
                  <a:cubicBezTo>
                    <a:pt x="4693" y="10126"/>
                    <a:pt x="4950" y="9611"/>
                    <a:pt x="4950" y="9033"/>
                  </a:cubicBezTo>
                  <a:cubicBezTo>
                    <a:pt x="4950" y="8904"/>
                    <a:pt x="4950" y="8808"/>
                    <a:pt x="4918" y="8679"/>
                  </a:cubicBezTo>
                  <a:cubicBezTo>
                    <a:pt x="4854" y="8454"/>
                    <a:pt x="4854" y="8261"/>
                    <a:pt x="4854" y="8133"/>
                  </a:cubicBezTo>
                  <a:cubicBezTo>
                    <a:pt x="4854" y="7940"/>
                    <a:pt x="4886" y="7843"/>
                    <a:pt x="4918" y="7747"/>
                  </a:cubicBezTo>
                  <a:cubicBezTo>
                    <a:pt x="4983" y="7586"/>
                    <a:pt x="5111" y="7490"/>
                    <a:pt x="5400" y="7393"/>
                  </a:cubicBezTo>
                  <a:cubicBezTo>
                    <a:pt x="5690" y="7297"/>
                    <a:pt x="6108" y="7233"/>
                    <a:pt x="6686" y="7233"/>
                  </a:cubicBezTo>
                  <a:cubicBezTo>
                    <a:pt x="7522" y="7233"/>
                    <a:pt x="8068" y="7393"/>
                    <a:pt x="8486" y="7554"/>
                  </a:cubicBezTo>
                  <a:cubicBezTo>
                    <a:pt x="8679" y="7651"/>
                    <a:pt x="8840" y="7715"/>
                    <a:pt x="9033" y="7779"/>
                  </a:cubicBezTo>
                  <a:cubicBezTo>
                    <a:pt x="9193" y="7843"/>
                    <a:pt x="9354" y="7908"/>
                    <a:pt x="9547" y="7908"/>
                  </a:cubicBezTo>
                  <a:cubicBezTo>
                    <a:pt x="9643" y="7908"/>
                    <a:pt x="9740" y="7908"/>
                    <a:pt x="9836" y="7876"/>
                  </a:cubicBezTo>
                  <a:cubicBezTo>
                    <a:pt x="10061" y="7811"/>
                    <a:pt x="10254" y="7651"/>
                    <a:pt x="10415" y="7490"/>
                  </a:cubicBezTo>
                  <a:cubicBezTo>
                    <a:pt x="10640" y="7265"/>
                    <a:pt x="10833" y="6943"/>
                    <a:pt x="11026" y="6751"/>
                  </a:cubicBezTo>
                  <a:cubicBezTo>
                    <a:pt x="11122" y="6622"/>
                    <a:pt x="11219" y="6526"/>
                    <a:pt x="11315" y="6493"/>
                  </a:cubicBezTo>
                  <a:cubicBezTo>
                    <a:pt x="11411" y="6429"/>
                    <a:pt x="11444" y="6397"/>
                    <a:pt x="11508" y="6397"/>
                  </a:cubicBezTo>
                  <a:cubicBezTo>
                    <a:pt x="11861" y="6397"/>
                    <a:pt x="12344" y="6526"/>
                    <a:pt x="12858" y="7040"/>
                  </a:cubicBezTo>
                  <a:cubicBezTo>
                    <a:pt x="12917" y="7080"/>
                    <a:pt x="12977" y="7107"/>
                    <a:pt x="13044" y="7107"/>
                  </a:cubicBezTo>
                  <a:cubicBezTo>
                    <a:pt x="13086" y="7107"/>
                    <a:pt x="13130" y="7097"/>
                    <a:pt x="13179" y="7072"/>
                  </a:cubicBezTo>
                  <a:cubicBezTo>
                    <a:pt x="13276" y="7040"/>
                    <a:pt x="13340" y="6911"/>
                    <a:pt x="13308" y="6815"/>
                  </a:cubicBezTo>
                  <a:cubicBezTo>
                    <a:pt x="13083" y="4918"/>
                    <a:pt x="12472" y="337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3" name="Google Shape;3243;p45"/>
            <p:cNvSpPr/>
            <p:nvPr/>
          </p:nvSpPr>
          <p:spPr>
            <a:xfrm>
              <a:off x="3464200" y="1340575"/>
              <a:ext cx="70150" cy="105400"/>
            </a:xfrm>
            <a:custGeom>
              <a:rect b="b" l="l" r="r" t="t"/>
              <a:pathLst>
                <a:path extrusionOk="0" h="4216" w="2806">
                  <a:moveTo>
                    <a:pt x="941" y="1"/>
                  </a:moveTo>
                  <a:cubicBezTo>
                    <a:pt x="298" y="1"/>
                    <a:pt x="0" y="616"/>
                    <a:pt x="395" y="1997"/>
                  </a:cubicBezTo>
                  <a:cubicBezTo>
                    <a:pt x="845" y="3572"/>
                    <a:pt x="1520" y="4215"/>
                    <a:pt x="1874" y="4215"/>
                  </a:cubicBezTo>
                  <a:cubicBezTo>
                    <a:pt x="2260" y="4215"/>
                    <a:pt x="2420" y="3669"/>
                    <a:pt x="2420" y="3669"/>
                  </a:cubicBezTo>
                  <a:lnTo>
                    <a:pt x="2806" y="2094"/>
                  </a:lnTo>
                  <a:cubicBezTo>
                    <a:pt x="2806" y="2094"/>
                    <a:pt x="2067" y="229"/>
                    <a:pt x="1231" y="36"/>
                  </a:cubicBezTo>
                  <a:cubicBezTo>
                    <a:pt x="1128" y="13"/>
                    <a:pt x="1031" y="1"/>
                    <a:pt x="9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4" name="Google Shape;3244;p45"/>
            <p:cNvSpPr/>
            <p:nvPr/>
          </p:nvSpPr>
          <p:spPr>
            <a:xfrm>
              <a:off x="3462825" y="1334250"/>
              <a:ext cx="78775" cy="118150"/>
            </a:xfrm>
            <a:custGeom>
              <a:rect b="b" l="l" r="r" t="t"/>
              <a:pathLst>
                <a:path extrusionOk="0" h="4726" w="3151">
                  <a:moveTo>
                    <a:pt x="997" y="0"/>
                  </a:moveTo>
                  <a:cubicBezTo>
                    <a:pt x="707" y="0"/>
                    <a:pt x="450" y="97"/>
                    <a:pt x="257" y="322"/>
                  </a:cubicBezTo>
                  <a:cubicBezTo>
                    <a:pt x="64" y="514"/>
                    <a:pt x="0" y="836"/>
                    <a:pt x="0" y="1189"/>
                  </a:cubicBezTo>
                  <a:cubicBezTo>
                    <a:pt x="0" y="1511"/>
                    <a:pt x="64" y="1864"/>
                    <a:pt x="193" y="2315"/>
                  </a:cubicBezTo>
                  <a:cubicBezTo>
                    <a:pt x="418" y="3118"/>
                    <a:pt x="707" y="3697"/>
                    <a:pt x="997" y="4115"/>
                  </a:cubicBezTo>
                  <a:cubicBezTo>
                    <a:pt x="1157" y="4307"/>
                    <a:pt x="1318" y="4436"/>
                    <a:pt x="1447" y="4565"/>
                  </a:cubicBezTo>
                  <a:cubicBezTo>
                    <a:pt x="1607" y="4661"/>
                    <a:pt x="1768" y="4725"/>
                    <a:pt x="1929" y="4725"/>
                  </a:cubicBezTo>
                  <a:cubicBezTo>
                    <a:pt x="2090" y="4725"/>
                    <a:pt x="2218" y="4661"/>
                    <a:pt x="2347" y="4597"/>
                  </a:cubicBezTo>
                  <a:cubicBezTo>
                    <a:pt x="2475" y="4468"/>
                    <a:pt x="2572" y="4340"/>
                    <a:pt x="2636" y="4211"/>
                  </a:cubicBezTo>
                  <a:cubicBezTo>
                    <a:pt x="2700" y="4082"/>
                    <a:pt x="2732" y="3986"/>
                    <a:pt x="2732" y="3986"/>
                  </a:cubicBezTo>
                  <a:cubicBezTo>
                    <a:pt x="2797" y="3857"/>
                    <a:pt x="2700" y="3697"/>
                    <a:pt x="2572" y="3665"/>
                  </a:cubicBezTo>
                  <a:cubicBezTo>
                    <a:pt x="2543" y="3650"/>
                    <a:pt x="2514" y="3644"/>
                    <a:pt x="2484" y="3644"/>
                  </a:cubicBezTo>
                  <a:cubicBezTo>
                    <a:pt x="2379" y="3644"/>
                    <a:pt x="2275" y="3725"/>
                    <a:pt x="2250" y="3825"/>
                  </a:cubicBezTo>
                  <a:lnTo>
                    <a:pt x="2218" y="3825"/>
                  </a:lnTo>
                  <a:cubicBezTo>
                    <a:pt x="2218" y="3825"/>
                    <a:pt x="2186" y="3954"/>
                    <a:pt x="2122" y="4050"/>
                  </a:cubicBezTo>
                  <a:lnTo>
                    <a:pt x="1993" y="4179"/>
                  </a:lnTo>
                  <a:lnTo>
                    <a:pt x="1929" y="4211"/>
                  </a:lnTo>
                  <a:cubicBezTo>
                    <a:pt x="1929" y="4211"/>
                    <a:pt x="1865" y="4179"/>
                    <a:pt x="1768" y="4115"/>
                  </a:cubicBezTo>
                  <a:cubicBezTo>
                    <a:pt x="1479" y="3922"/>
                    <a:pt x="1029" y="3311"/>
                    <a:pt x="707" y="2154"/>
                  </a:cubicBezTo>
                  <a:cubicBezTo>
                    <a:pt x="579" y="1768"/>
                    <a:pt x="547" y="1414"/>
                    <a:pt x="547" y="1189"/>
                  </a:cubicBezTo>
                  <a:cubicBezTo>
                    <a:pt x="547" y="900"/>
                    <a:pt x="611" y="739"/>
                    <a:pt x="675" y="643"/>
                  </a:cubicBezTo>
                  <a:cubicBezTo>
                    <a:pt x="739" y="579"/>
                    <a:pt x="836" y="547"/>
                    <a:pt x="997" y="514"/>
                  </a:cubicBezTo>
                  <a:cubicBezTo>
                    <a:pt x="1061" y="514"/>
                    <a:pt x="1125" y="547"/>
                    <a:pt x="1222" y="547"/>
                  </a:cubicBezTo>
                  <a:cubicBezTo>
                    <a:pt x="1350" y="579"/>
                    <a:pt x="1511" y="707"/>
                    <a:pt x="1672" y="868"/>
                  </a:cubicBezTo>
                  <a:cubicBezTo>
                    <a:pt x="1929" y="1157"/>
                    <a:pt x="2186" y="1543"/>
                    <a:pt x="2347" y="1864"/>
                  </a:cubicBezTo>
                  <a:cubicBezTo>
                    <a:pt x="2411" y="2025"/>
                    <a:pt x="2507" y="2154"/>
                    <a:pt x="2540" y="2282"/>
                  </a:cubicBezTo>
                  <a:cubicBezTo>
                    <a:pt x="2572" y="2315"/>
                    <a:pt x="2572" y="2379"/>
                    <a:pt x="2604" y="2379"/>
                  </a:cubicBezTo>
                  <a:lnTo>
                    <a:pt x="2604" y="2443"/>
                  </a:lnTo>
                  <a:cubicBezTo>
                    <a:pt x="2651" y="2537"/>
                    <a:pt x="2750" y="2597"/>
                    <a:pt x="2850" y="2597"/>
                  </a:cubicBezTo>
                  <a:cubicBezTo>
                    <a:pt x="2886" y="2597"/>
                    <a:pt x="2923" y="2589"/>
                    <a:pt x="2957" y="2572"/>
                  </a:cubicBezTo>
                  <a:cubicBezTo>
                    <a:pt x="3086" y="2540"/>
                    <a:pt x="3150" y="2379"/>
                    <a:pt x="3118" y="2218"/>
                  </a:cubicBezTo>
                  <a:cubicBezTo>
                    <a:pt x="3118" y="2218"/>
                    <a:pt x="2925" y="1768"/>
                    <a:pt x="2604" y="1254"/>
                  </a:cubicBezTo>
                  <a:cubicBezTo>
                    <a:pt x="2475" y="997"/>
                    <a:pt x="2282" y="739"/>
                    <a:pt x="2090" y="514"/>
                  </a:cubicBezTo>
                  <a:cubicBezTo>
                    <a:pt x="1865" y="289"/>
                    <a:pt x="1639" y="97"/>
                    <a:pt x="1350" y="32"/>
                  </a:cubicBezTo>
                  <a:cubicBezTo>
                    <a:pt x="1222" y="0"/>
                    <a:pt x="1093" y="0"/>
                    <a:pt x="9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5" name="Google Shape;3245;p45"/>
            <p:cNvSpPr/>
            <p:nvPr/>
          </p:nvSpPr>
          <p:spPr>
            <a:xfrm>
              <a:off x="3358350" y="1860450"/>
              <a:ext cx="196900" cy="140000"/>
            </a:xfrm>
            <a:custGeom>
              <a:rect b="b" l="l" r="r" t="t"/>
              <a:pathLst>
                <a:path extrusionOk="0" h="5600" w="7876">
                  <a:moveTo>
                    <a:pt x="286" y="1"/>
                  </a:moveTo>
                  <a:cubicBezTo>
                    <a:pt x="266" y="1"/>
                    <a:pt x="246" y="3"/>
                    <a:pt x="225" y="7"/>
                  </a:cubicBezTo>
                  <a:cubicBezTo>
                    <a:pt x="97" y="39"/>
                    <a:pt x="0" y="167"/>
                    <a:pt x="0" y="296"/>
                  </a:cubicBezTo>
                  <a:cubicBezTo>
                    <a:pt x="0" y="328"/>
                    <a:pt x="129" y="1100"/>
                    <a:pt x="515" y="2032"/>
                  </a:cubicBezTo>
                  <a:cubicBezTo>
                    <a:pt x="900" y="2932"/>
                    <a:pt x="1543" y="4057"/>
                    <a:pt x="2636" y="4764"/>
                  </a:cubicBezTo>
                  <a:cubicBezTo>
                    <a:pt x="3729" y="5439"/>
                    <a:pt x="4983" y="5600"/>
                    <a:pt x="5947" y="5600"/>
                  </a:cubicBezTo>
                  <a:cubicBezTo>
                    <a:pt x="6911" y="5600"/>
                    <a:pt x="7651" y="5439"/>
                    <a:pt x="7651" y="5439"/>
                  </a:cubicBezTo>
                  <a:cubicBezTo>
                    <a:pt x="7811" y="5407"/>
                    <a:pt x="7876" y="5246"/>
                    <a:pt x="7844" y="5118"/>
                  </a:cubicBezTo>
                  <a:cubicBezTo>
                    <a:pt x="7816" y="5006"/>
                    <a:pt x="7715" y="4919"/>
                    <a:pt x="7584" y="4919"/>
                  </a:cubicBezTo>
                  <a:cubicBezTo>
                    <a:pt x="7564" y="4919"/>
                    <a:pt x="7543" y="4921"/>
                    <a:pt x="7522" y="4925"/>
                  </a:cubicBezTo>
                  <a:lnTo>
                    <a:pt x="7490" y="4925"/>
                  </a:lnTo>
                  <a:cubicBezTo>
                    <a:pt x="7361" y="4957"/>
                    <a:pt x="6751" y="5086"/>
                    <a:pt x="5947" y="5086"/>
                  </a:cubicBezTo>
                  <a:cubicBezTo>
                    <a:pt x="5015" y="5086"/>
                    <a:pt x="3890" y="4925"/>
                    <a:pt x="2926" y="4314"/>
                  </a:cubicBezTo>
                  <a:cubicBezTo>
                    <a:pt x="1961" y="3703"/>
                    <a:pt x="1383" y="2675"/>
                    <a:pt x="997" y="1807"/>
                  </a:cubicBezTo>
                  <a:cubicBezTo>
                    <a:pt x="836" y="1389"/>
                    <a:pt x="708" y="971"/>
                    <a:pt x="643" y="682"/>
                  </a:cubicBezTo>
                  <a:cubicBezTo>
                    <a:pt x="611" y="553"/>
                    <a:pt x="579" y="425"/>
                    <a:pt x="579" y="360"/>
                  </a:cubicBezTo>
                  <a:lnTo>
                    <a:pt x="547" y="264"/>
                  </a:lnTo>
                  <a:lnTo>
                    <a:pt x="547" y="232"/>
                  </a:lnTo>
                  <a:cubicBezTo>
                    <a:pt x="519" y="92"/>
                    <a:pt x="418" y="1"/>
                    <a:pt x="2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6" name="Google Shape;3246;p45"/>
            <p:cNvSpPr/>
            <p:nvPr/>
          </p:nvSpPr>
          <p:spPr>
            <a:xfrm>
              <a:off x="3617100" y="1700525"/>
              <a:ext cx="40225" cy="189850"/>
            </a:xfrm>
            <a:custGeom>
              <a:rect b="b" l="l" r="r" t="t"/>
              <a:pathLst>
                <a:path extrusionOk="0" h="7594" w="1609">
                  <a:moveTo>
                    <a:pt x="287" y="1"/>
                  </a:moveTo>
                  <a:cubicBezTo>
                    <a:pt x="268" y="1"/>
                    <a:pt x="247" y="3"/>
                    <a:pt x="226" y="7"/>
                  </a:cubicBezTo>
                  <a:cubicBezTo>
                    <a:pt x="97" y="71"/>
                    <a:pt x="1" y="200"/>
                    <a:pt x="33" y="361"/>
                  </a:cubicBezTo>
                  <a:cubicBezTo>
                    <a:pt x="33" y="361"/>
                    <a:pt x="97" y="586"/>
                    <a:pt x="194" y="1003"/>
                  </a:cubicBezTo>
                  <a:cubicBezTo>
                    <a:pt x="515" y="2225"/>
                    <a:pt x="1094" y="4925"/>
                    <a:pt x="1094" y="6629"/>
                  </a:cubicBezTo>
                  <a:cubicBezTo>
                    <a:pt x="1094" y="6854"/>
                    <a:pt x="1062" y="7079"/>
                    <a:pt x="1062" y="7272"/>
                  </a:cubicBezTo>
                  <a:cubicBezTo>
                    <a:pt x="1029" y="7432"/>
                    <a:pt x="1126" y="7561"/>
                    <a:pt x="1287" y="7593"/>
                  </a:cubicBezTo>
                  <a:cubicBezTo>
                    <a:pt x="1447" y="7593"/>
                    <a:pt x="1576" y="7497"/>
                    <a:pt x="1576" y="7336"/>
                  </a:cubicBezTo>
                  <a:cubicBezTo>
                    <a:pt x="1608" y="7143"/>
                    <a:pt x="1608" y="6886"/>
                    <a:pt x="1608" y="6629"/>
                  </a:cubicBezTo>
                  <a:cubicBezTo>
                    <a:pt x="1608" y="5407"/>
                    <a:pt x="1351" y="3832"/>
                    <a:pt x="1094" y="2514"/>
                  </a:cubicBezTo>
                  <a:cubicBezTo>
                    <a:pt x="837" y="1228"/>
                    <a:pt x="547" y="200"/>
                    <a:pt x="547" y="200"/>
                  </a:cubicBezTo>
                  <a:cubicBezTo>
                    <a:pt x="519" y="88"/>
                    <a:pt x="419" y="1"/>
                    <a:pt x="2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p45"/>
            <p:cNvSpPr/>
            <p:nvPr/>
          </p:nvSpPr>
          <p:spPr>
            <a:xfrm>
              <a:off x="2852875" y="1675025"/>
              <a:ext cx="234675" cy="478400"/>
            </a:xfrm>
            <a:custGeom>
              <a:rect b="b" l="l" r="r" t="t"/>
              <a:pathLst>
                <a:path extrusionOk="0" h="19136" w="9387">
                  <a:moveTo>
                    <a:pt x="2842" y="0"/>
                  </a:moveTo>
                  <a:cubicBezTo>
                    <a:pt x="1898" y="0"/>
                    <a:pt x="884" y="1395"/>
                    <a:pt x="483" y="3888"/>
                  </a:cubicBezTo>
                  <a:cubicBezTo>
                    <a:pt x="1" y="6717"/>
                    <a:pt x="933" y="11956"/>
                    <a:pt x="1318" y="12535"/>
                  </a:cubicBezTo>
                  <a:cubicBezTo>
                    <a:pt x="1686" y="13056"/>
                    <a:pt x="4073" y="19136"/>
                    <a:pt x="6413" y="19136"/>
                  </a:cubicBezTo>
                  <a:cubicBezTo>
                    <a:pt x="6526" y="19136"/>
                    <a:pt x="6639" y="19122"/>
                    <a:pt x="6751" y="19092"/>
                  </a:cubicBezTo>
                  <a:cubicBezTo>
                    <a:pt x="9194" y="18417"/>
                    <a:pt x="9387" y="15813"/>
                    <a:pt x="8808" y="13724"/>
                  </a:cubicBezTo>
                  <a:cubicBezTo>
                    <a:pt x="8262" y="11667"/>
                    <a:pt x="6012" y="6331"/>
                    <a:pt x="5176" y="3438"/>
                  </a:cubicBezTo>
                  <a:cubicBezTo>
                    <a:pt x="4308" y="513"/>
                    <a:pt x="3183" y="63"/>
                    <a:pt x="3183" y="63"/>
                  </a:cubicBezTo>
                  <a:cubicBezTo>
                    <a:pt x="3071" y="21"/>
                    <a:pt x="2957" y="0"/>
                    <a:pt x="284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45"/>
            <p:cNvSpPr/>
            <p:nvPr/>
          </p:nvSpPr>
          <p:spPr>
            <a:xfrm>
              <a:off x="2854475" y="1667750"/>
              <a:ext cx="232275" cy="491825"/>
            </a:xfrm>
            <a:custGeom>
              <a:rect b="b" l="l" r="r" t="t"/>
              <a:pathLst>
                <a:path extrusionOk="0" h="19673" w="9291">
                  <a:moveTo>
                    <a:pt x="2797" y="547"/>
                  </a:moveTo>
                  <a:cubicBezTo>
                    <a:pt x="2862" y="547"/>
                    <a:pt x="2958" y="579"/>
                    <a:pt x="3022" y="579"/>
                  </a:cubicBezTo>
                  <a:lnTo>
                    <a:pt x="3055" y="611"/>
                  </a:lnTo>
                  <a:cubicBezTo>
                    <a:pt x="3247" y="739"/>
                    <a:pt x="4147" y="1382"/>
                    <a:pt x="4855" y="3793"/>
                  </a:cubicBezTo>
                  <a:cubicBezTo>
                    <a:pt x="5273" y="5272"/>
                    <a:pt x="6044" y="7329"/>
                    <a:pt x="6783" y="9290"/>
                  </a:cubicBezTo>
                  <a:cubicBezTo>
                    <a:pt x="7523" y="11251"/>
                    <a:pt x="8230" y="13083"/>
                    <a:pt x="8487" y="14112"/>
                  </a:cubicBezTo>
                  <a:cubicBezTo>
                    <a:pt x="8648" y="14690"/>
                    <a:pt x="8744" y="15301"/>
                    <a:pt x="8744" y="15912"/>
                  </a:cubicBezTo>
                  <a:cubicBezTo>
                    <a:pt x="8744" y="16651"/>
                    <a:pt x="8616" y="17358"/>
                    <a:pt x="8262" y="17905"/>
                  </a:cubicBezTo>
                  <a:cubicBezTo>
                    <a:pt x="7940" y="18451"/>
                    <a:pt x="7426" y="18901"/>
                    <a:pt x="6623" y="19126"/>
                  </a:cubicBezTo>
                  <a:cubicBezTo>
                    <a:pt x="6526" y="19126"/>
                    <a:pt x="6430" y="19158"/>
                    <a:pt x="6333" y="19158"/>
                  </a:cubicBezTo>
                  <a:cubicBezTo>
                    <a:pt x="6108" y="19158"/>
                    <a:pt x="5851" y="19062"/>
                    <a:pt x="5594" y="18933"/>
                  </a:cubicBezTo>
                  <a:cubicBezTo>
                    <a:pt x="5144" y="18676"/>
                    <a:pt x="4662" y="18162"/>
                    <a:pt x="4212" y="17583"/>
                  </a:cubicBezTo>
                  <a:cubicBezTo>
                    <a:pt x="3537" y="16683"/>
                    <a:pt x="2894" y="15558"/>
                    <a:pt x="2444" y="14594"/>
                  </a:cubicBezTo>
                  <a:cubicBezTo>
                    <a:pt x="2187" y="14112"/>
                    <a:pt x="1994" y="13694"/>
                    <a:pt x="1833" y="13340"/>
                  </a:cubicBezTo>
                  <a:cubicBezTo>
                    <a:pt x="1737" y="13179"/>
                    <a:pt x="1672" y="13051"/>
                    <a:pt x="1608" y="12922"/>
                  </a:cubicBezTo>
                  <a:cubicBezTo>
                    <a:pt x="1576" y="12826"/>
                    <a:pt x="1512" y="12729"/>
                    <a:pt x="1479" y="12665"/>
                  </a:cubicBezTo>
                  <a:cubicBezTo>
                    <a:pt x="1479" y="12665"/>
                    <a:pt x="1415" y="12569"/>
                    <a:pt x="1383" y="12408"/>
                  </a:cubicBezTo>
                  <a:cubicBezTo>
                    <a:pt x="1222" y="11958"/>
                    <a:pt x="997" y="10929"/>
                    <a:pt x="837" y="9772"/>
                  </a:cubicBezTo>
                  <a:cubicBezTo>
                    <a:pt x="676" y="8615"/>
                    <a:pt x="547" y="7233"/>
                    <a:pt x="547" y="6043"/>
                  </a:cubicBezTo>
                  <a:cubicBezTo>
                    <a:pt x="547" y="5368"/>
                    <a:pt x="579" y="4757"/>
                    <a:pt x="676" y="4243"/>
                  </a:cubicBezTo>
                  <a:cubicBezTo>
                    <a:pt x="869" y="2990"/>
                    <a:pt x="1222" y="2057"/>
                    <a:pt x="1640" y="1447"/>
                  </a:cubicBezTo>
                  <a:cubicBezTo>
                    <a:pt x="1833" y="1125"/>
                    <a:pt x="2026" y="900"/>
                    <a:pt x="2251" y="739"/>
                  </a:cubicBezTo>
                  <a:cubicBezTo>
                    <a:pt x="2444" y="611"/>
                    <a:pt x="2637" y="547"/>
                    <a:pt x="2797" y="547"/>
                  </a:cubicBezTo>
                  <a:close/>
                  <a:moveTo>
                    <a:pt x="2797" y="0"/>
                  </a:moveTo>
                  <a:cubicBezTo>
                    <a:pt x="2476" y="0"/>
                    <a:pt x="2187" y="129"/>
                    <a:pt x="1929" y="322"/>
                  </a:cubicBezTo>
                  <a:cubicBezTo>
                    <a:pt x="1512" y="611"/>
                    <a:pt x="1158" y="1093"/>
                    <a:pt x="869" y="1736"/>
                  </a:cubicBezTo>
                  <a:cubicBezTo>
                    <a:pt x="547" y="2379"/>
                    <a:pt x="290" y="3182"/>
                    <a:pt x="129" y="4147"/>
                  </a:cubicBezTo>
                  <a:cubicBezTo>
                    <a:pt x="65" y="4693"/>
                    <a:pt x="1" y="5336"/>
                    <a:pt x="1" y="6043"/>
                  </a:cubicBezTo>
                  <a:cubicBezTo>
                    <a:pt x="1" y="7458"/>
                    <a:pt x="194" y="9065"/>
                    <a:pt x="387" y="10351"/>
                  </a:cubicBezTo>
                  <a:cubicBezTo>
                    <a:pt x="483" y="10993"/>
                    <a:pt x="612" y="11572"/>
                    <a:pt x="708" y="12022"/>
                  </a:cubicBezTo>
                  <a:cubicBezTo>
                    <a:pt x="772" y="12247"/>
                    <a:pt x="804" y="12440"/>
                    <a:pt x="869" y="12601"/>
                  </a:cubicBezTo>
                  <a:cubicBezTo>
                    <a:pt x="933" y="12729"/>
                    <a:pt x="965" y="12858"/>
                    <a:pt x="1029" y="12954"/>
                  </a:cubicBezTo>
                  <a:cubicBezTo>
                    <a:pt x="1062" y="12986"/>
                    <a:pt x="1126" y="13147"/>
                    <a:pt x="1222" y="13372"/>
                  </a:cubicBezTo>
                  <a:cubicBezTo>
                    <a:pt x="1608" y="14112"/>
                    <a:pt x="2315" y="15687"/>
                    <a:pt x="3183" y="17037"/>
                  </a:cubicBezTo>
                  <a:cubicBezTo>
                    <a:pt x="3633" y="17744"/>
                    <a:pt x="4115" y="18387"/>
                    <a:pt x="4630" y="18869"/>
                  </a:cubicBezTo>
                  <a:cubicBezTo>
                    <a:pt x="5176" y="19351"/>
                    <a:pt x="5723" y="19673"/>
                    <a:pt x="6333" y="19673"/>
                  </a:cubicBezTo>
                  <a:cubicBezTo>
                    <a:pt x="6494" y="19673"/>
                    <a:pt x="6623" y="19673"/>
                    <a:pt x="6751" y="19640"/>
                  </a:cubicBezTo>
                  <a:cubicBezTo>
                    <a:pt x="7683" y="19383"/>
                    <a:pt x="8326" y="18837"/>
                    <a:pt x="8744" y="18194"/>
                  </a:cubicBezTo>
                  <a:cubicBezTo>
                    <a:pt x="9130" y="17519"/>
                    <a:pt x="9291" y="16715"/>
                    <a:pt x="9291" y="15912"/>
                  </a:cubicBezTo>
                  <a:cubicBezTo>
                    <a:pt x="9291" y="15237"/>
                    <a:pt x="9194" y="14594"/>
                    <a:pt x="9001" y="13951"/>
                  </a:cubicBezTo>
                  <a:cubicBezTo>
                    <a:pt x="8712" y="12890"/>
                    <a:pt x="8005" y="11058"/>
                    <a:pt x="7298" y="9097"/>
                  </a:cubicBezTo>
                  <a:cubicBezTo>
                    <a:pt x="6558" y="7136"/>
                    <a:pt x="5787" y="5079"/>
                    <a:pt x="5369" y="3632"/>
                  </a:cubicBezTo>
                  <a:cubicBezTo>
                    <a:pt x="4501" y="675"/>
                    <a:pt x="3312" y="129"/>
                    <a:pt x="3215" y="97"/>
                  </a:cubicBezTo>
                  <a:cubicBezTo>
                    <a:pt x="3087" y="32"/>
                    <a:pt x="2926"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9" name="Google Shape;3249;p45"/>
            <p:cNvSpPr/>
            <p:nvPr/>
          </p:nvSpPr>
          <p:spPr>
            <a:xfrm>
              <a:off x="2232500" y="1920075"/>
              <a:ext cx="607550" cy="897025"/>
            </a:xfrm>
            <a:custGeom>
              <a:rect b="b" l="l" r="r" t="t"/>
              <a:pathLst>
                <a:path extrusionOk="0" h="35881" w="24302">
                  <a:moveTo>
                    <a:pt x="14658" y="0"/>
                  </a:moveTo>
                  <a:cubicBezTo>
                    <a:pt x="14658" y="0"/>
                    <a:pt x="0" y="14273"/>
                    <a:pt x="0" y="16426"/>
                  </a:cubicBezTo>
                  <a:cubicBezTo>
                    <a:pt x="0" y="18523"/>
                    <a:pt x="8416" y="35881"/>
                    <a:pt x="10939" y="35881"/>
                  </a:cubicBezTo>
                  <a:cubicBezTo>
                    <a:pt x="10969" y="35881"/>
                    <a:pt x="10998" y="35879"/>
                    <a:pt x="11026" y="35874"/>
                  </a:cubicBezTo>
                  <a:cubicBezTo>
                    <a:pt x="13436" y="35488"/>
                    <a:pt x="24301" y="23916"/>
                    <a:pt x="24301" y="23916"/>
                  </a:cubicBezTo>
                  <a:lnTo>
                    <a:pt x="1465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45"/>
            <p:cNvSpPr/>
            <p:nvPr/>
          </p:nvSpPr>
          <p:spPr>
            <a:xfrm>
              <a:off x="2226050" y="1912850"/>
              <a:ext cx="621225" cy="911300"/>
            </a:xfrm>
            <a:custGeom>
              <a:rect b="b" l="l" r="r" t="t"/>
              <a:pathLst>
                <a:path extrusionOk="0" h="36452" w="24849">
                  <a:moveTo>
                    <a:pt x="14809" y="759"/>
                  </a:moveTo>
                  <a:lnTo>
                    <a:pt x="24242" y="24153"/>
                  </a:lnTo>
                  <a:lnTo>
                    <a:pt x="24242" y="24153"/>
                  </a:lnTo>
                  <a:cubicBezTo>
                    <a:pt x="24162" y="24241"/>
                    <a:pt x="24042" y="24368"/>
                    <a:pt x="23884" y="24526"/>
                  </a:cubicBezTo>
                  <a:cubicBezTo>
                    <a:pt x="22823" y="25619"/>
                    <a:pt x="20155" y="28416"/>
                    <a:pt x="17520" y="30955"/>
                  </a:cubicBezTo>
                  <a:cubicBezTo>
                    <a:pt x="16170" y="32209"/>
                    <a:pt x="14852" y="33430"/>
                    <a:pt x="13727" y="34330"/>
                  </a:cubicBezTo>
                  <a:cubicBezTo>
                    <a:pt x="13148" y="34780"/>
                    <a:pt x="12634" y="35166"/>
                    <a:pt x="12216" y="35456"/>
                  </a:cubicBezTo>
                  <a:cubicBezTo>
                    <a:pt x="11798" y="35713"/>
                    <a:pt x="11444" y="35873"/>
                    <a:pt x="11251" y="35906"/>
                  </a:cubicBezTo>
                  <a:lnTo>
                    <a:pt x="11219" y="35906"/>
                  </a:lnTo>
                  <a:cubicBezTo>
                    <a:pt x="11123" y="35906"/>
                    <a:pt x="10994" y="35873"/>
                    <a:pt x="10834" y="35745"/>
                  </a:cubicBezTo>
                  <a:cubicBezTo>
                    <a:pt x="10480" y="35552"/>
                    <a:pt x="10062" y="35102"/>
                    <a:pt x="9580" y="34523"/>
                  </a:cubicBezTo>
                  <a:cubicBezTo>
                    <a:pt x="7876" y="32434"/>
                    <a:pt x="5626" y="28352"/>
                    <a:pt x="3762" y="24623"/>
                  </a:cubicBezTo>
                  <a:cubicBezTo>
                    <a:pt x="2862" y="22758"/>
                    <a:pt x="2026" y="20958"/>
                    <a:pt x="1447" y="19544"/>
                  </a:cubicBezTo>
                  <a:cubicBezTo>
                    <a:pt x="1158" y="18837"/>
                    <a:pt x="933" y="18226"/>
                    <a:pt x="772" y="17712"/>
                  </a:cubicBezTo>
                  <a:cubicBezTo>
                    <a:pt x="612" y="17230"/>
                    <a:pt x="547" y="16844"/>
                    <a:pt x="547" y="16715"/>
                  </a:cubicBezTo>
                  <a:cubicBezTo>
                    <a:pt x="547" y="16651"/>
                    <a:pt x="580" y="16490"/>
                    <a:pt x="676" y="16297"/>
                  </a:cubicBezTo>
                  <a:cubicBezTo>
                    <a:pt x="1062" y="15494"/>
                    <a:pt x="2155" y="14079"/>
                    <a:pt x="3569" y="12440"/>
                  </a:cubicBezTo>
                  <a:cubicBezTo>
                    <a:pt x="5723" y="9997"/>
                    <a:pt x="8616" y="6975"/>
                    <a:pt x="10930" y="4597"/>
                  </a:cubicBezTo>
                  <a:cubicBezTo>
                    <a:pt x="12119" y="3407"/>
                    <a:pt x="13148" y="2379"/>
                    <a:pt x="13887" y="1640"/>
                  </a:cubicBezTo>
                  <a:cubicBezTo>
                    <a:pt x="14287" y="1257"/>
                    <a:pt x="14600" y="960"/>
                    <a:pt x="14809" y="759"/>
                  </a:cubicBezTo>
                  <a:close/>
                  <a:moveTo>
                    <a:pt x="14980" y="0"/>
                  </a:moveTo>
                  <a:cubicBezTo>
                    <a:pt x="14884" y="0"/>
                    <a:pt x="14787" y="32"/>
                    <a:pt x="14723" y="97"/>
                  </a:cubicBezTo>
                  <a:cubicBezTo>
                    <a:pt x="14723" y="97"/>
                    <a:pt x="11059" y="3665"/>
                    <a:pt x="7394" y="7490"/>
                  </a:cubicBezTo>
                  <a:cubicBezTo>
                    <a:pt x="5562" y="9418"/>
                    <a:pt x="3730" y="11411"/>
                    <a:pt x="2347" y="13051"/>
                  </a:cubicBezTo>
                  <a:cubicBezTo>
                    <a:pt x="1672" y="13887"/>
                    <a:pt x="1094" y="14626"/>
                    <a:pt x="676" y="15237"/>
                  </a:cubicBezTo>
                  <a:cubicBezTo>
                    <a:pt x="483" y="15526"/>
                    <a:pt x="322" y="15815"/>
                    <a:pt x="194" y="16040"/>
                  </a:cubicBezTo>
                  <a:cubicBezTo>
                    <a:pt x="65" y="16297"/>
                    <a:pt x="1" y="16490"/>
                    <a:pt x="1" y="16715"/>
                  </a:cubicBezTo>
                  <a:cubicBezTo>
                    <a:pt x="1" y="16876"/>
                    <a:pt x="33" y="17069"/>
                    <a:pt x="97" y="17326"/>
                  </a:cubicBezTo>
                  <a:cubicBezTo>
                    <a:pt x="355" y="18290"/>
                    <a:pt x="997" y="19930"/>
                    <a:pt x="1865" y="21891"/>
                  </a:cubicBezTo>
                  <a:cubicBezTo>
                    <a:pt x="3183" y="24816"/>
                    <a:pt x="5015" y="28416"/>
                    <a:pt x="6751" y="31309"/>
                  </a:cubicBezTo>
                  <a:cubicBezTo>
                    <a:pt x="7619" y="32723"/>
                    <a:pt x="8455" y="34009"/>
                    <a:pt x="9194" y="34909"/>
                  </a:cubicBezTo>
                  <a:cubicBezTo>
                    <a:pt x="9580" y="35359"/>
                    <a:pt x="9934" y="35745"/>
                    <a:pt x="10255" y="36002"/>
                  </a:cubicBezTo>
                  <a:cubicBezTo>
                    <a:pt x="10576" y="36259"/>
                    <a:pt x="10866" y="36452"/>
                    <a:pt x="11219" y="36452"/>
                  </a:cubicBezTo>
                  <a:lnTo>
                    <a:pt x="11348" y="36420"/>
                  </a:lnTo>
                  <a:cubicBezTo>
                    <a:pt x="11734" y="36356"/>
                    <a:pt x="12152" y="36131"/>
                    <a:pt x="12698" y="35777"/>
                  </a:cubicBezTo>
                  <a:cubicBezTo>
                    <a:pt x="14594" y="34491"/>
                    <a:pt x="17584" y="31662"/>
                    <a:pt x="20123" y="29123"/>
                  </a:cubicBezTo>
                  <a:cubicBezTo>
                    <a:pt x="22663" y="26616"/>
                    <a:pt x="24752" y="24398"/>
                    <a:pt x="24752" y="24398"/>
                  </a:cubicBezTo>
                  <a:cubicBezTo>
                    <a:pt x="24816" y="24301"/>
                    <a:pt x="24849" y="24205"/>
                    <a:pt x="24816" y="24109"/>
                  </a:cubicBezTo>
                  <a:lnTo>
                    <a:pt x="15173" y="161"/>
                  </a:lnTo>
                  <a:cubicBezTo>
                    <a:pt x="15141" y="97"/>
                    <a:pt x="15045" y="32"/>
                    <a:pt x="149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1" name="Google Shape;3251;p45"/>
            <p:cNvSpPr/>
            <p:nvPr/>
          </p:nvSpPr>
          <p:spPr>
            <a:xfrm>
              <a:off x="2330525" y="1675750"/>
              <a:ext cx="585850" cy="1056000"/>
            </a:xfrm>
            <a:custGeom>
              <a:rect b="b" l="l" r="r" t="t"/>
              <a:pathLst>
                <a:path extrusionOk="0" h="42240" w="23434">
                  <a:moveTo>
                    <a:pt x="18339" y="1"/>
                  </a:moveTo>
                  <a:cubicBezTo>
                    <a:pt x="15917" y="1"/>
                    <a:pt x="11880" y="1698"/>
                    <a:pt x="11155" y="2284"/>
                  </a:cubicBezTo>
                  <a:cubicBezTo>
                    <a:pt x="11155" y="2284"/>
                    <a:pt x="6558" y="6302"/>
                    <a:pt x="3279" y="10159"/>
                  </a:cubicBezTo>
                  <a:cubicBezTo>
                    <a:pt x="1" y="13984"/>
                    <a:pt x="258" y="20445"/>
                    <a:pt x="1319" y="24881"/>
                  </a:cubicBezTo>
                  <a:cubicBezTo>
                    <a:pt x="2347" y="29285"/>
                    <a:pt x="4212" y="41757"/>
                    <a:pt x="6558" y="42207"/>
                  </a:cubicBezTo>
                  <a:cubicBezTo>
                    <a:pt x="6665" y="42229"/>
                    <a:pt x="6770" y="42240"/>
                    <a:pt x="6875" y="42240"/>
                  </a:cubicBezTo>
                  <a:cubicBezTo>
                    <a:pt x="9079" y="42240"/>
                    <a:pt x="10956" y="37545"/>
                    <a:pt x="14884" y="34139"/>
                  </a:cubicBezTo>
                  <a:cubicBezTo>
                    <a:pt x="19030" y="30571"/>
                    <a:pt x="22309" y="27581"/>
                    <a:pt x="22598" y="25235"/>
                  </a:cubicBezTo>
                  <a:cubicBezTo>
                    <a:pt x="22855" y="22888"/>
                    <a:pt x="22502" y="15399"/>
                    <a:pt x="22695" y="14820"/>
                  </a:cubicBezTo>
                  <a:cubicBezTo>
                    <a:pt x="22855" y="14274"/>
                    <a:pt x="23434" y="9195"/>
                    <a:pt x="23434" y="6495"/>
                  </a:cubicBezTo>
                  <a:cubicBezTo>
                    <a:pt x="23434" y="3762"/>
                    <a:pt x="21377" y="773"/>
                    <a:pt x="19319" y="130"/>
                  </a:cubicBezTo>
                  <a:cubicBezTo>
                    <a:pt x="19042" y="40"/>
                    <a:pt x="18709" y="1"/>
                    <a:pt x="183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2" name="Google Shape;3252;p45"/>
            <p:cNvSpPr/>
            <p:nvPr/>
          </p:nvSpPr>
          <p:spPr>
            <a:xfrm>
              <a:off x="2338575" y="1668550"/>
              <a:ext cx="584250" cy="1069625"/>
            </a:xfrm>
            <a:custGeom>
              <a:rect b="b" l="l" r="r" t="t"/>
              <a:pathLst>
                <a:path extrusionOk="0" h="42785" w="23370">
                  <a:moveTo>
                    <a:pt x="18033" y="547"/>
                  </a:moveTo>
                  <a:cubicBezTo>
                    <a:pt x="18387" y="547"/>
                    <a:pt x="18676" y="579"/>
                    <a:pt x="18901" y="643"/>
                  </a:cubicBezTo>
                  <a:cubicBezTo>
                    <a:pt x="19833" y="965"/>
                    <a:pt x="20862" y="1832"/>
                    <a:pt x="21601" y="2958"/>
                  </a:cubicBezTo>
                  <a:cubicBezTo>
                    <a:pt x="22340" y="4083"/>
                    <a:pt x="22855" y="5497"/>
                    <a:pt x="22855" y="6783"/>
                  </a:cubicBezTo>
                  <a:cubicBezTo>
                    <a:pt x="22855" y="8133"/>
                    <a:pt x="22694" y="10061"/>
                    <a:pt x="22533" y="11733"/>
                  </a:cubicBezTo>
                  <a:cubicBezTo>
                    <a:pt x="22469" y="12569"/>
                    <a:pt x="22373" y="13340"/>
                    <a:pt x="22276" y="13919"/>
                  </a:cubicBezTo>
                  <a:cubicBezTo>
                    <a:pt x="22244" y="14208"/>
                    <a:pt x="22212" y="14465"/>
                    <a:pt x="22180" y="14658"/>
                  </a:cubicBezTo>
                  <a:cubicBezTo>
                    <a:pt x="22148" y="14851"/>
                    <a:pt x="22115" y="15012"/>
                    <a:pt x="22115" y="15044"/>
                  </a:cubicBezTo>
                  <a:cubicBezTo>
                    <a:pt x="22083" y="15108"/>
                    <a:pt x="22083" y="15172"/>
                    <a:pt x="22051" y="15237"/>
                  </a:cubicBezTo>
                  <a:cubicBezTo>
                    <a:pt x="22051" y="15494"/>
                    <a:pt x="22019" y="15847"/>
                    <a:pt x="22019" y="16362"/>
                  </a:cubicBezTo>
                  <a:cubicBezTo>
                    <a:pt x="22019" y="17840"/>
                    <a:pt x="22115" y="20316"/>
                    <a:pt x="22115" y="22405"/>
                  </a:cubicBezTo>
                  <a:cubicBezTo>
                    <a:pt x="22115" y="23691"/>
                    <a:pt x="22083" y="24816"/>
                    <a:pt x="21987" y="25491"/>
                  </a:cubicBezTo>
                  <a:cubicBezTo>
                    <a:pt x="21890" y="26552"/>
                    <a:pt x="21023" y="27869"/>
                    <a:pt x="19673" y="29348"/>
                  </a:cubicBezTo>
                  <a:cubicBezTo>
                    <a:pt x="18322" y="30827"/>
                    <a:pt x="16458" y="32466"/>
                    <a:pt x="14401" y="34234"/>
                  </a:cubicBezTo>
                  <a:cubicBezTo>
                    <a:pt x="12408" y="35970"/>
                    <a:pt x="10929" y="37995"/>
                    <a:pt x="9708" y="39602"/>
                  </a:cubicBezTo>
                  <a:cubicBezTo>
                    <a:pt x="9065" y="40406"/>
                    <a:pt x="8518" y="41081"/>
                    <a:pt x="8004" y="41531"/>
                  </a:cubicBezTo>
                  <a:cubicBezTo>
                    <a:pt x="7458" y="42013"/>
                    <a:pt x="6975" y="42270"/>
                    <a:pt x="6525" y="42270"/>
                  </a:cubicBezTo>
                  <a:cubicBezTo>
                    <a:pt x="6461" y="42270"/>
                    <a:pt x="6365" y="42238"/>
                    <a:pt x="6300" y="42238"/>
                  </a:cubicBezTo>
                  <a:cubicBezTo>
                    <a:pt x="6108" y="42206"/>
                    <a:pt x="5850" y="42013"/>
                    <a:pt x="5593" y="41659"/>
                  </a:cubicBezTo>
                  <a:cubicBezTo>
                    <a:pt x="5143" y="41017"/>
                    <a:pt x="4693" y="39859"/>
                    <a:pt x="4243" y="38509"/>
                  </a:cubicBezTo>
                  <a:cubicBezTo>
                    <a:pt x="2957" y="34363"/>
                    <a:pt x="1929" y="27998"/>
                    <a:pt x="1254" y="25105"/>
                  </a:cubicBezTo>
                  <a:cubicBezTo>
                    <a:pt x="836" y="23369"/>
                    <a:pt x="547" y="21312"/>
                    <a:pt x="547" y="19255"/>
                  </a:cubicBezTo>
                  <a:cubicBezTo>
                    <a:pt x="547" y="16072"/>
                    <a:pt x="1222" y="12858"/>
                    <a:pt x="3150" y="10608"/>
                  </a:cubicBezTo>
                  <a:cubicBezTo>
                    <a:pt x="4790" y="8711"/>
                    <a:pt x="6750" y="6718"/>
                    <a:pt x="8293" y="5240"/>
                  </a:cubicBezTo>
                  <a:cubicBezTo>
                    <a:pt x="9097" y="4500"/>
                    <a:pt x="9772" y="3890"/>
                    <a:pt x="10222" y="3440"/>
                  </a:cubicBezTo>
                  <a:cubicBezTo>
                    <a:pt x="10704" y="3022"/>
                    <a:pt x="10994" y="2765"/>
                    <a:pt x="10994" y="2765"/>
                  </a:cubicBezTo>
                  <a:cubicBezTo>
                    <a:pt x="11122" y="2668"/>
                    <a:pt x="11540" y="2443"/>
                    <a:pt x="12022" y="2218"/>
                  </a:cubicBezTo>
                  <a:cubicBezTo>
                    <a:pt x="12794" y="1865"/>
                    <a:pt x="13887" y="1447"/>
                    <a:pt x="14979" y="1093"/>
                  </a:cubicBezTo>
                  <a:cubicBezTo>
                    <a:pt x="16072" y="772"/>
                    <a:pt x="17197" y="547"/>
                    <a:pt x="18033" y="547"/>
                  </a:cubicBezTo>
                  <a:close/>
                  <a:moveTo>
                    <a:pt x="18033" y="0"/>
                  </a:moveTo>
                  <a:cubicBezTo>
                    <a:pt x="16780" y="0"/>
                    <a:pt x="15140" y="450"/>
                    <a:pt x="13726" y="965"/>
                  </a:cubicBezTo>
                  <a:cubicBezTo>
                    <a:pt x="13019" y="1190"/>
                    <a:pt x="12344" y="1479"/>
                    <a:pt x="11797" y="1704"/>
                  </a:cubicBezTo>
                  <a:cubicBezTo>
                    <a:pt x="11283" y="1961"/>
                    <a:pt x="10897" y="2186"/>
                    <a:pt x="10672" y="2347"/>
                  </a:cubicBezTo>
                  <a:lnTo>
                    <a:pt x="10640" y="2347"/>
                  </a:lnTo>
                  <a:cubicBezTo>
                    <a:pt x="10640" y="2347"/>
                    <a:pt x="6043" y="6397"/>
                    <a:pt x="2732" y="10254"/>
                  </a:cubicBezTo>
                  <a:cubicBezTo>
                    <a:pt x="707" y="12665"/>
                    <a:pt x="32" y="16008"/>
                    <a:pt x="0" y="19255"/>
                  </a:cubicBezTo>
                  <a:cubicBezTo>
                    <a:pt x="0" y="21376"/>
                    <a:pt x="322" y="23466"/>
                    <a:pt x="707" y="25202"/>
                  </a:cubicBezTo>
                  <a:cubicBezTo>
                    <a:pt x="1222" y="27387"/>
                    <a:pt x="1961" y="31630"/>
                    <a:pt x="2861" y="35359"/>
                  </a:cubicBezTo>
                  <a:cubicBezTo>
                    <a:pt x="3311" y="37224"/>
                    <a:pt x="3793" y="38991"/>
                    <a:pt x="4307" y="40309"/>
                  </a:cubicBezTo>
                  <a:cubicBezTo>
                    <a:pt x="4597" y="40984"/>
                    <a:pt x="4854" y="41531"/>
                    <a:pt x="5143" y="41949"/>
                  </a:cubicBezTo>
                  <a:cubicBezTo>
                    <a:pt x="5465" y="42367"/>
                    <a:pt x="5786" y="42688"/>
                    <a:pt x="6172" y="42752"/>
                  </a:cubicBezTo>
                  <a:cubicBezTo>
                    <a:pt x="6300" y="42785"/>
                    <a:pt x="6429" y="42785"/>
                    <a:pt x="6525" y="42785"/>
                  </a:cubicBezTo>
                  <a:cubicBezTo>
                    <a:pt x="7200" y="42785"/>
                    <a:pt x="7779" y="42463"/>
                    <a:pt x="8358" y="41949"/>
                  </a:cubicBezTo>
                  <a:cubicBezTo>
                    <a:pt x="9193" y="41177"/>
                    <a:pt x="10061" y="39988"/>
                    <a:pt x="11090" y="38670"/>
                  </a:cubicBezTo>
                  <a:cubicBezTo>
                    <a:pt x="12119" y="37352"/>
                    <a:pt x="13308" y="35906"/>
                    <a:pt x="14754" y="34652"/>
                  </a:cubicBezTo>
                  <a:cubicBezTo>
                    <a:pt x="16812" y="32852"/>
                    <a:pt x="18676" y="31213"/>
                    <a:pt x="20058" y="29702"/>
                  </a:cubicBezTo>
                  <a:cubicBezTo>
                    <a:pt x="21440" y="28191"/>
                    <a:pt x="22373" y="26841"/>
                    <a:pt x="22533" y="25555"/>
                  </a:cubicBezTo>
                  <a:cubicBezTo>
                    <a:pt x="22630" y="24848"/>
                    <a:pt x="22630" y="23691"/>
                    <a:pt x="22630" y="22405"/>
                  </a:cubicBezTo>
                  <a:cubicBezTo>
                    <a:pt x="22630" y="20316"/>
                    <a:pt x="22565" y="17808"/>
                    <a:pt x="22565" y="16362"/>
                  </a:cubicBezTo>
                  <a:cubicBezTo>
                    <a:pt x="22565" y="16040"/>
                    <a:pt x="22565" y="15751"/>
                    <a:pt x="22565" y="15558"/>
                  </a:cubicBezTo>
                  <a:cubicBezTo>
                    <a:pt x="22598" y="15462"/>
                    <a:pt x="22598" y="15365"/>
                    <a:pt x="22598" y="15301"/>
                  </a:cubicBezTo>
                  <a:lnTo>
                    <a:pt x="22598" y="15237"/>
                  </a:lnTo>
                  <a:lnTo>
                    <a:pt x="22598" y="15205"/>
                  </a:lnTo>
                  <a:cubicBezTo>
                    <a:pt x="22662" y="15108"/>
                    <a:pt x="22662" y="14947"/>
                    <a:pt x="22694" y="14755"/>
                  </a:cubicBezTo>
                  <a:cubicBezTo>
                    <a:pt x="22951" y="13340"/>
                    <a:pt x="23369" y="9194"/>
                    <a:pt x="23369" y="6783"/>
                  </a:cubicBezTo>
                  <a:cubicBezTo>
                    <a:pt x="23369" y="5336"/>
                    <a:pt x="22855" y="3890"/>
                    <a:pt x="22051" y="2668"/>
                  </a:cubicBezTo>
                  <a:cubicBezTo>
                    <a:pt x="21248" y="1447"/>
                    <a:pt x="20187" y="515"/>
                    <a:pt x="19062" y="161"/>
                  </a:cubicBezTo>
                  <a:cubicBezTo>
                    <a:pt x="18772" y="65"/>
                    <a:pt x="18419" y="0"/>
                    <a:pt x="180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3" name="Google Shape;3253;p45"/>
            <p:cNvSpPr/>
            <p:nvPr/>
          </p:nvSpPr>
          <p:spPr>
            <a:xfrm>
              <a:off x="2408475" y="3896950"/>
              <a:ext cx="675875" cy="654975"/>
            </a:xfrm>
            <a:custGeom>
              <a:rect b="b" l="l" r="r" t="t"/>
              <a:pathLst>
                <a:path extrusionOk="0" h="26199" w="27035">
                  <a:moveTo>
                    <a:pt x="22331" y="1"/>
                  </a:moveTo>
                  <a:cubicBezTo>
                    <a:pt x="19738" y="1"/>
                    <a:pt x="17488" y="1145"/>
                    <a:pt x="17005" y="1608"/>
                  </a:cubicBezTo>
                  <a:cubicBezTo>
                    <a:pt x="16266" y="2380"/>
                    <a:pt x="7555" y="16555"/>
                    <a:pt x="5272" y="18805"/>
                  </a:cubicBezTo>
                  <a:cubicBezTo>
                    <a:pt x="3022" y="21088"/>
                    <a:pt x="1" y="23916"/>
                    <a:pt x="194" y="25041"/>
                  </a:cubicBezTo>
                  <a:cubicBezTo>
                    <a:pt x="386" y="26199"/>
                    <a:pt x="3408" y="26199"/>
                    <a:pt x="8133" y="26199"/>
                  </a:cubicBezTo>
                  <a:cubicBezTo>
                    <a:pt x="12858" y="26199"/>
                    <a:pt x="14916" y="25620"/>
                    <a:pt x="16619" y="24881"/>
                  </a:cubicBezTo>
                  <a:cubicBezTo>
                    <a:pt x="18323" y="24109"/>
                    <a:pt x="18709" y="23370"/>
                    <a:pt x="17198" y="23177"/>
                  </a:cubicBezTo>
                  <a:cubicBezTo>
                    <a:pt x="15687" y="22984"/>
                    <a:pt x="8487" y="20702"/>
                    <a:pt x="8487" y="20702"/>
                  </a:cubicBezTo>
                  <a:cubicBezTo>
                    <a:pt x="8487" y="20702"/>
                    <a:pt x="15301" y="15784"/>
                    <a:pt x="19641" y="11830"/>
                  </a:cubicBezTo>
                  <a:cubicBezTo>
                    <a:pt x="24013" y="7844"/>
                    <a:pt x="27034" y="1608"/>
                    <a:pt x="27034" y="1608"/>
                  </a:cubicBezTo>
                  <a:cubicBezTo>
                    <a:pt x="25545" y="407"/>
                    <a:pt x="23877" y="1"/>
                    <a:pt x="223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4" name="Google Shape;3254;p45"/>
            <p:cNvSpPr/>
            <p:nvPr/>
          </p:nvSpPr>
          <p:spPr>
            <a:xfrm>
              <a:off x="2406075" y="3890525"/>
              <a:ext cx="685500" cy="667825"/>
            </a:xfrm>
            <a:custGeom>
              <a:rect b="b" l="l" r="r" t="t"/>
              <a:pathLst>
                <a:path extrusionOk="0" h="26713" w="27420">
                  <a:moveTo>
                    <a:pt x="22270" y="546"/>
                  </a:moveTo>
                  <a:cubicBezTo>
                    <a:pt x="22315" y="546"/>
                    <a:pt x="22360" y="546"/>
                    <a:pt x="22405" y="547"/>
                  </a:cubicBezTo>
                  <a:cubicBezTo>
                    <a:pt x="23860" y="547"/>
                    <a:pt x="25404" y="905"/>
                    <a:pt x="26780" y="1965"/>
                  </a:cubicBezTo>
                  <a:lnTo>
                    <a:pt x="26780" y="1965"/>
                  </a:lnTo>
                  <a:cubicBezTo>
                    <a:pt x="26769" y="1984"/>
                    <a:pt x="26757" y="2004"/>
                    <a:pt x="26744" y="2026"/>
                  </a:cubicBezTo>
                  <a:cubicBezTo>
                    <a:pt x="26102" y="3280"/>
                    <a:pt x="23337" y="8455"/>
                    <a:pt x="19576" y="11894"/>
                  </a:cubicBezTo>
                  <a:cubicBezTo>
                    <a:pt x="17390" y="13855"/>
                    <a:pt x="14626" y="16073"/>
                    <a:pt x="12376" y="17809"/>
                  </a:cubicBezTo>
                  <a:cubicBezTo>
                    <a:pt x="11251" y="18677"/>
                    <a:pt x="10286" y="19384"/>
                    <a:pt x="9579" y="19930"/>
                  </a:cubicBezTo>
                  <a:cubicBezTo>
                    <a:pt x="8872" y="20445"/>
                    <a:pt x="8454" y="20734"/>
                    <a:pt x="8454" y="20734"/>
                  </a:cubicBezTo>
                  <a:cubicBezTo>
                    <a:pt x="8358" y="20798"/>
                    <a:pt x="8326" y="20895"/>
                    <a:pt x="8326" y="21023"/>
                  </a:cubicBezTo>
                  <a:cubicBezTo>
                    <a:pt x="8358" y="21120"/>
                    <a:pt x="8422" y="21184"/>
                    <a:pt x="8519" y="21216"/>
                  </a:cubicBezTo>
                  <a:cubicBezTo>
                    <a:pt x="8519" y="21216"/>
                    <a:pt x="10319" y="21795"/>
                    <a:pt x="12312" y="22373"/>
                  </a:cubicBezTo>
                  <a:cubicBezTo>
                    <a:pt x="13308" y="22663"/>
                    <a:pt x="14337" y="22984"/>
                    <a:pt x="15237" y="23209"/>
                  </a:cubicBezTo>
                  <a:cubicBezTo>
                    <a:pt x="16105" y="23466"/>
                    <a:pt x="16844" y="23627"/>
                    <a:pt x="17262" y="23691"/>
                  </a:cubicBezTo>
                  <a:cubicBezTo>
                    <a:pt x="17551" y="23723"/>
                    <a:pt x="17776" y="23788"/>
                    <a:pt x="17873" y="23852"/>
                  </a:cubicBezTo>
                  <a:cubicBezTo>
                    <a:pt x="17937" y="23884"/>
                    <a:pt x="17969" y="23916"/>
                    <a:pt x="17969" y="23916"/>
                  </a:cubicBezTo>
                  <a:cubicBezTo>
                    <a:pt x="17969" y="23948"/>
                    <a:pt x="17969" y="23981"/>
                    <a:pt x="17905" y="24045"/>
                  </a:cubicBezTo>
                  <a:cubicBezTo>
                    <a:pt x="17776" y="24238"/>
                    <a:pt x="17326" y="24559"/>
                    <a:pt x="16619" y="24881"/>
                  </a:cubicBezTo>
                  <a:cubicBezTo>
                    <a:pt x="14947" y="25620"/>
                    <a:pt x="12922" y="26166"/>
                    <a:pt x="8229" y="26166"/>
                  </a:cubicBezTo>
                  <a:cubicBezTo>
                    <a:pt x="5851" y="26166"/>
                    <a:pt x="3922" y="26166"/>
                    <a:pt x="2572" y="26038"/>
                  </a:cubicBezTo>
                  <a:cubicBezTo>
                    <a:pt x="1897" y="25974"/>
                    <a:pt x="1382" y="25877"/>
                    <a:pt x="1029" y="25716"/>
                  </a:cubicBezTo>
                  <a:cubicBezTo>
                    <a:pt x="868" y="25652"/>
                    <a:pt x="740" y="25588"/>
                    <a:pt x="675" y="25491"/>
                  </a:cubicBezTo>
                  <a:cubicBezTo>
                    <a:pt x="579" y="25427"/>
                    <a:pt x="547" y="25363"/>
                    <a:pt x="547" y="25266"/>
                  </a:cubicBezTo>
                  <a:lnTo>
                    <a:pt x="547" y="25202"/>
                  </a:lnTo>
                  <a:cubicBezTo>
                    <a:pt x="547" y="25009"/>
                    <a:pt x="675" y="24623"/>
                    <a:pt x="997" y="24206"/>
                  </a:cubicBezTo>
                  <a:cubicBezTo>
                    <a:pt x="1865" y="22856"/>
                    <a:pt x="3922" y="20927"/>
                    <a:pt x="5561" y="19255"/>
                  </a:cubicBezTo>
                  <a:cubicBezTo>
                    <a:pt x="6172" y="18677"/>
                    <a:pt x="7136" y="17359"/>
                    <a:pt x="8294" y="15687"/>
                  </a:cubicBezTo>
                  <a:cubicBezTo>
                    <a:pt x="9997" y="13180"/>
                    <a:pt x="12119" y="9933"/>
                    <a:pt x="13887" y="7201"/>
                  </a:cubicBezTo>
                  <a:cubicBezTo>
                    <a:pt x="14755" y="5851"/>
                    <a:pt x="15558" y="4597"/>
                    <a:pt x="16169" y="3697"/>
                  </a:cubicBezTo>
                  <a:cubicBezTo>
                    <a:pt x="16458" y="3247"/>
                    <a:pt x="16715" y="2862"/>
                    <a:pt x="16908" y="2572"/>
                  </a:cubicBezTo>
                  <a:cubicBezTo>
                    <a:pt x="17005" y="2444"/>
                    <a:pt x="17101" y="2315"/>
                    <a:pt x="17165" y="2219"/>
                  </a:cubicBezTo>
                  <a:cubicBezTo>
                    <a:pt x="17230" y="2154"/>
                    <a:pt x="17262" y="2090"/>
                    <a:pt x="17294" y="2058"/>
                  </a:cubicBezTo>
                  <a:cubicBezTo>
                    <a:pt x="17358" y="1994"/>
                    <a:pt x="17583" y="1833"/>
                    <a:pt x="17905" y="1672"/>
                  </a:cubicBezTo>
                  <a:cubicBezTo>
                    <a:pt x="18783" y="1170"/>
                    <a:pt x="20457" y="546"/>
                    <a:pt x="22270" y="546"/>
                  </a:cubicBezTo>
                  <a:close/>
                  <a:moveTo>
                    <a:pt x="22405" y="1"/>
                  </a:moveTo>
                  <a:cubicBezTo>
                    <a:pt x="21087" y="1"/>
                    <a:pt x="19833" y="290"/>
                    <a:pt x="18869" y="644"/>
                  </a:cubicBezTo>
                  <a:cubicBezTo>
                    <a:pt x="18387" y="804"/>
                    <a:pt x="17969" y="997"/>
                    <a:pt x="17648" y="1190"/>
                  </a:cubicBezTo>
                  <a:cubicBezTo>
                    <a:pt x="17294" y="1383"/>
                    <a:pt x="17069" y="1544"/>
                    <a:pt x="16908" y="1672"/>
                  </a:cubicBezTo>
                  <a:cubicBezTo>
                    <a:pt x="16844" y="1769"/>
                    <a:pt x="16780" y="1865"/>
                    <a:pt x="16651" y="2026"/>
                  </a:cubicBezTo>
                  <a:cubicBezTo>
                    <a:pt x="16233" y="2572"/>
                    <a:pt x="15462" y="3762"/>
                    <a:pt x="14465" y="5272"/>
                  </a:cubicBezTo>
                  <a:cubicBezTo>
                    <a:pt x="12987" y="7587"/>
                    <a:pt x="11058" y="10576"/>
                    <a:pt x="9322" y="13212"/>
                  </a:cubicBezTo>
                  <a:cubicBezTo>
                    <a:pt x="8422" y="14530"/>
                    <a:pt x="7586" y="15752"/>
                    <a:pt x="6879" y="16748"/>
                  </a:cubicBezTo>
                  <a:cubicBezTo>
                    <a:pt x="6172" y="17745"/>
                    <a:pt x="5561" y="18516"/>
                    <a:pt x="5208" y="18870"/>
                  </a:cubicBezTo>
                  <a:cubicBezTo>
                    <a:pt x="4083" y="19995"/>
                    <a:pt x="2829" y="21216"/>
                    <a:pt x="1800" y="22341"/>
                  </a:cubicBezTo>
                  <a:cubicBezTo>
                    <a:pt x="1286" y="22888"/>
                    <a:pt x="868" y="23434"/>
                    <a:pt x="547" y="23916"/>
                  </a:cubicBezTo>
                  <a:cubicBezTo>
                    <a:pt x="225" y="24398"/>
                    <a:pt x="0" y="24784"/>
                    <a:pt x="0" y="25202"/>
                  </a:cubicBezTo>
                  <a:cubicBezTo>
                    <a:pt x="0" y="25266"/>
                    <a:pt x="0" y="25298"/>
                    <a:pt x="0" y="25363"/>
                  </a:cubicBezTo>
                  <a:cubicBezTo>
                    <a:pt x="32" y="25556"/>
                    <a:pt x="161" y="25749"/>
                    <a:pt x="290" y="25877"/>
                  </a:cubicBezTo>
                  <a:cubicBezTo>
                    <a:pt x="547" y="26134"/>
                    <a:pt x="900" y="26263"/>
                    <a:pt x="1382" y="26391"/>
                  </a:cubicBezTo>
                  <a:cubicBezTo>
                    <a:pt x="2765" y="26713"/>
                    <a:pt x="5111" y="26713"/>
                    <a:pt x="8229" y="26713"/>
                  </a:cubicBezTo>
                  <a:cubicBezTo>
                    <a:pt x="12954" y="26713"/>
                    <a:pt x="15108" y="26134"/>
                    <a:pt x="16844" y="25363"/>
                  </a:cubicBezTo>
                  <a:cubicBezTo>
                    <a:pt x="17326" y="25138"/>
                    <a:pt x="17712" y="24913"/>
                    <a:pt x="18001" y="24688"/>
                  </a:cubicBezTo>
                  <a:cubicBezTo>
                    <a:pt x="18162" y="24591"/>
                    <a:pt x="18258" y="24463"/>
                    <a:pt x="18355" y="24334"/>
                  </a:cubicBezTo>
                  <a:cubicBezTo>
                    <a:pt x="18451" y="24238"/>
                    <a:pt x="18515" y="24077"/>
                    <a:pt x="18515" y="23916"/>
                  </a:cubicBezTo>
                  <a:cubicBezTo>
                    <a:pt x="18515" y="23820"/>
                    <a:pt x="18451" y="23691"/>
                    <a:pt x="18387" y="23595"/>
                  </a:cubicBezTo>
                  <a:cubicBezTo>
                    <a:pt x="18290" y="23466"/>
                    <a:pt x="18162" y="23370"/>
                    <a:pt x="17969" y="23306"/>
                  </a:cubicBezTo>
                  <a:cubicBezTo>
                    <a:pt x="17808" y="23241"/>
                    <a:pt x="17583" y="23177"/>
                    <a:pt x="17326" y="23145"/>
                  </a:cubicBezTo>
                  <a:cubicBezTo>
                    <a:pt x="16973" y="23113"/>
                    <a:pt x="16233" y="22952"/>
                    <a:pt x="15365" y="22695"/>
                  </a:cubicBezTo>
                  <a:cubicBezTo>
                    <a:pt x="14047" y="22341"/>
                    <a:pt x="12376" y="21859"/>
                    <a:pt x="11026" y="21441"/>
                  </a:cubicBezTo>
                  <a:cubicBezTo>
                    <a:pt x="10351" y="21248"/>
                    <a:pt x="9772" y="21055"/>
                    <a:pt x="9354" y="20927"/>
                  </a:cubicBezTo>
                  <a:cubicBezTo>
                    <a:pt x="9290" y="20907"/>
                    <a:pt x="9230" y="20888"/>
                    <a:pt x="9174" y="20870"/>
                  </a:cubicBezTo>
                  <a:lnTo>
                    <a:pt x="9174" y="20870"/>
                  </a:lnTo>
                  <a:cubicBezTo>
                    <a:pt x="10737" y="19726"/>
                    <a:pt x="16215" y="15667"/>
                    <a:pt x="19930" y="12280"/>
                  </a:cubicBezTo>
                  <a:cubicBezTo>
                    <a:pt x="24334" y="8262"/>
                    <a:pt x="27355" y="1994"/>
                    <a:pt x="27355" y="1994"/>
                  </a:cubicBezTo>
                  <a:cubicBezTo>
                    <a:pt x="27419" y="1865"/>
                    <a:pt x="27387" y="1737"/>
                    <a:pt x="27291" y="1672"/>
                  </a:cubicBezTo>
                  <a:cubicBezTo>
                    <a:pt x="25748" y="419"/>
                    <a:pt x="24012" y="1"/>
                    <a:pt x="224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p45"/>
            <p:cNvSpPr/>
            <p:nvPr/>
          </p:nvSpPr>
          <p:spPr>
            <a:xfrm>
              <a:off x="2410900" y="4419300"/>
              <a:ext cx="465300" cy="132625"/>
            </a:xfrm>
            <a:custGeom>
              <a:rect b="b" l="l" r="r" t="t"/>
              <a:pathLst>
                <a:path extrusionOk="0" h="5305" w="18612">
                  <a:moveTo>
                    <a:pt x="9001" y="1"/>
                  </a:moveTo>
                  <a:lnTo>
                    <a:pt x="7651" y="3022"/>
                  </a:lnTo>
                  <a:cubicBezTo>
                    <a:pt x="7651" y="3022"/>
                    <a:pt x="7258" y="3107"/>
                    <a:pt x="6637" y="3107"/>
                  </a:cubicBezTo>
                  <a:cubicBezTo>
                    <a:pt x="5499" y="3107"/>
                    <a:pt x="3593" y="2824"/>
                    <a:pt x="1929" y="1222"/>
                  </a:cubicBezTo>
                  <a:cubicBezTo>
                    <a:pt x="804" y="2476"/>
                    <a:pt x="0" y="3569"/>
                    <a:pt x="97" y="4147"/>
                  </a:cubicBezTo>
                  <a:cubicBezTo>
                    <a:pt x="289" y="5305"/>
                    <a:pt x="3311" y="5305"/>
                    <a:pt x="8036" y="5305"/>
                  </a:cubicBezTo>
                  <a:cubicBezTo>
                    <a:pt x="12761" y="5305"/>
                    <a:pt x="14819" y="4726"/>
                    <a:pt x="16522" y="3987"/>
                  </a:cubicBezTo>
                  <a:cubicBezTo>
                    <a:pt x="18226" y="3215"/>
                    <a:pt x="18612" y="2476"/>
                    <a:pt x="17101" y="2283"/>
                  </a:cubicBezTo>
                  <a:cubicBezTo>
                    <a:pt x="15847" y="2122"/>
                    <a:pt x="10769" y="547"/>
                    <a:pt x="90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p45"/>
            <p:cNvSpPr/>
            <p:nvPr/>
          </p:nvSpPr>
          <p:spPr>
            <a:xfrm>
              <a:off x="2406075" y="4412675"/>
              <a:ext cx="462900" cy="145675"/>
            </a:xfrm>
            <a:custGeom>
              <a:rect b="b" l="l" r="r" t="t"/>
              <a:pathLst>
                <a:path extrusionOk="0" h="5827" w="18516">
                  <a:moveTo>
                    <a:pt x="9359" y="599"/>
                  </a:moveTo>
                  <a:cubicBezTo>
                    <a:pt x="10277" y="897"/>
                    <a:pt x="11838" y="1366"/>
                    <a:pt x="13372" y="1809"/>
                  </a:cubicBezTo>
                  <a:cubicBezTo>
                    <a:pt x="14176" y="2034"/>
                    <a:pt x="15012" y="2291"/>
                    <a:pt x="15687" y="2452"/>
                  </a:cubicBezTo>
                  <a:cubicBezTo>
                    <a:pt x="16362" y="2645"/>
                    <a:pt x="16908" y="2773"/>
                    <a:pt x="17262" y="2805"/>
                  </a:cubicBezTo>
                  <a:cubicBezTo>
                    <a:pt x="17551" y="2837"/>
                    <a:pt x="17776" y="2902"/>
                    <a:pt x="17873" y="2966"/>
                  </a:cubicBezTo>
                  <a:cubicBezTo>
                    <a:pt x="17937" y="2998"/>
                    <a:pt x="17969" y="3030"/>
                    <a:pt x="17969" y="3030"/>
                  </a:cubicBezTo>
                  <a:cubicBezTo>
                    <a:pt x="17969" y="3062"/>
                    <a:pt x="17969" y="3095"/>
                    <a:pt x="17905" y="3159"/>
                  </a:cubicBezTo>
                  <a:cubicBezTo>
                    <a:pt x="17776" y="3352"/>
                    <a:pt x="17326" y="3673"/>
                    <a:pt x="16619" y="3995"/>
                  </a:cubicBezTo>
                  <a:cubicBezTo>
                    <a:pt x="14947" y="4734"/>
                    <a:pt x="12922" y="5280"/>
                    <a:pt x="8229" y="5280"/>
                  </a:cubicBezTo>
                  <a:cubicBezTo>
                    <a:pt x="5851" y="5280"/>
                    <a:pt x="3922" y="5280"/>
                    <a:pt x="2572" y="5152"/>
                  </a:cubicBezTo>
                  <a:cubicBezTo>
                    <a:pt x="1897" y="5088"/>
                    <a:pt x="1382" y="4991"/>
                    <a:pt x="1029" y="4830"/>
                  </a:cubicBezTo>
                  <a:cubicBezTo>
                    <a:pt x="868" y="4766"/>
                    <a:pt x="740" y="4702"/>
                    <a:pt x="675" y="4605"/>
                  </a:cubicBezTo>
                  <a:cubicBezTo>
                    <a:pt x="579" y="4541"/>
                    <a:pt x="547" y="4477"/>
                    <a:pt x="547" y="4380"/>
                  </a:cubicBezTo>
                  <a:lnTo>
                    <a:pt x="547" y="4316"/>
                  </a:lnTo>
                  <a:cubicBezTo>
                    <a:pt x="547" y="4123"/>
                    <a:pt x="707" y="3737"/>
                    <a:pt x="1029" y="3255"/>
                  </a:cubicBezTo>
                  <a:cubicBezTo>
                    <a:pt x="1314" y="2857"/>
                    <a:pt x="1699" y="2382"/>
                    <a:pt x="2141" y="1877"/>
                  </a:cubicBezTo>
                  <a:lnTo>
                    <a:pt x="2141" y="1877"/>
                  </a:lnTo>
                  <a:cubicBezTo>
                    <a:pt x="3823" y="3375"/>
                    <a:pt x="5674" y="3641"/>
                    <a:pt x="6815" y="3641"/>
                  </a:cubicBezTo>
                  <a:cubicBezTo>
                    <a:pt x="7458" y="3641"/>
                    <a:pt x="7876" y="3545"/>
                    <a:pt x="7908" y="3545"/>
                  </a:cubicBezTo>
                  <a:cubicBezTo>
                    <a:pt x="7972" y="3545"/>
                    <a:pt x="8036" y="3480"/>
                    <a:pt x="8101" y="3416"/>
                  </a:cubicBezTo>
                  <a:lnTo>
                    <a:pt x="9359" y="599"/>
                  </a:lnTo>
                  <a:close/>
                  <a:moveTo>
                    <a:pt x="9222" y="0"/>
                  </a:moveTo>
                  <a:cubicBezTo>
                    <a:pt x="9110" y="0"/>
                    <a:pt x="8995" y="63"/>
                    <a:pt x="8969" y="169"/>
                  </a:cubicBezTo>
                  <a:lnTo>
                    <a:pt x="7644" y="3064"/>
                  </a:lnTo>
                  <a:lnTo>
                    <a:pt x="7644" y="3064"/>
                  </a:lnTo>
                  <a:cubicBezTo>
                    <a:pt x="7477" y="3095"/>
                    <a:pt x="7178" y="3127"/>
                    <a:pt x="6815" y="3127"/>
                  </a:cubicBezTo>
                  <a:cubicBezTo>
                    <a:pt x="5722" y="3095"/>
                    <a:pt x="3890" y="2837"/>
                    <a:pt x="2315" y="1294"/>
                  </a:cubicBezTo>
                  <a:cubicBezTo>
                    <a:pt x="2250" y="1262"/>
                    <a:pt x="2186" y="1230"/>
                    <a:pt x="2122" y="1230"/>
                  </a:cubicBezTo>
                  <a:cubicBezTo>
                    <a:pt x="2058" y="1230"/>
                    <a:pt x="1961" y="1262"/>
                    <a:pt x="1929" y="1327"/>
                  </a:cubicBezTo>
                  <a:cubicBezTo>
                    <a:pt x="1382" y="1905"/>
                    <a:pt x="932" y="2452"/>
                    <a:pt x="579" y="2966"/>
                  </a:cubicBezTo>
                  <a:cubicBezTo>
                    <a:pt x="225" y="3448"/>
                    <a:pt x="0" y="3898"/>
                    <a:pt x="0" y="4316"/>
                  </a:cubicBezTo>
                  <a:cubicBezTo>
                    <a:pt x="0" y="4378"/>
                    <a:pt x="0" y="4410"/>
                    <a:pt x="29" y="4470"/>
                  </a:cubicBezTo>
                  <a:lnTo>
                    <a:pt x="29" y="4470"/>
                  </a:lnTo>
                  <a:lnTo>
                    <a:pt x="0" y="4477"/>
                  </a:lnTo>
                  <a:cubicBezTo>
                    <a:pt x="32" y="4670"/>
                    <a:pt x="161" y="4863"/>
                    <a:pt x="290" y="4991"/>
                  </a:cubicBezTo>
                  <a:cubicBezTo>
                    <a:pt x="547" y="5248"/>
                    <a:pt x="900" y="5377"/>
                    <a:pt x="1382" y="5505"/>
                  </a:cubicBezTo>
                  <a:cubicBezTo>
                    <a:pt x="2765" y="5827"/>
                    <a:pt x="5111" y="5827"/>
                    <a:pt x="8229" y="5827"/>
                  </a:cubicBezTo>
                  <a:cubicBezTo>
                    <a:pt x="12954" y="5827"/>
                    <a:pt x="15108" y="5248"/>
                    <a:pt x="16844" y="4477"/>
                  </a:cubicBezTo>
                  <a:cubicBezTo>
                    <a:pt x="17326" y="4252"/>
                    <a:pt x="17744" y="4027"/>
                    <a:pt x="18001" y="3802"/>
                  </a:cubicBezTo>
                  <a:cubicBezTo>
                    <a:pt x="18162" y="3705"/>
                    <a:pt x="18258" y="3577"/>
                    <a:pt x="18355" y="3448"/>
                  </a:cubicBezTo>
                  <a:cubicBezTo>
                    <a:pt x="18451" y="3352"/>
                    <a:pt x="18515" y="3191"/>
                    <a:pt x="18515" y="3030"/>
                  </a:cubicBezTo>
                  <a:cubicBezTo>
                    <a:pt x="18515" y="2934"/>
                    <a:pt x="18451" y="2805"/>
                    <a:pt x="18387" y="2709"/>
                  </a:cubicBezTo>
                  <a:cubicBezTo>
                    <a:pt x="18290" y="2580"/>
                    <a:pt x="18162" y="2484"/>
                    <a:pt x="17969" y="2420"/>
                  </a:cubicBezTo>
                  <a:cubicBezTo>
                    <a:pt x="17808" y="2355"/>
                    <a:pt x="17583" y="2291"/>
                    <a:pt x="17326" y="2259"/>
                  </a:cubicBezTo>
                  <a:cubicBezTo>
                    <a:pt x="17037" y="2227"/>
                    <a:pt x="16490" y="2098"/>
                    <a:pt x="15815" y="1937"/>
                  </a:cubicBezTo>
                  <a:cubicBezTo>
                    <a:pt x="13790" y="1391"/>
                    <a:pt x="10608" y="427"/>
                    <a:pt x="9290" y="9"/>
                  </a:cubicBezTo>
                  <a:cubicBezTo>
                    <a:pt x="9268" y="3"/>
                    <a:pt x="9245" y="0"/>
                    <a:pt x="92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7" name="Google Shape;3257;p45"/>
            <p:cNvSpPr/>
            <p:nvPr/>
          </p:nvSpPr>
          <p:spPr>
            <a:xfrm>
              <a:off x="4440000" y="3896950"/>
              <a:ext cx="675875" cy="654975"/>
            </a:xfrm>
            <a:custGeom>
              <a:rect b="b" l="l" r="r" t="t"/>
              <a:pathLst>
                <a:path extrusionOk="0" h="26199" w="27035">
                  <a:moveTo>
                    <a:pt x="4688" y="1"/>
                  </a:moveTo>
                  <a:cubicBezTo>
                    <a:pt x="3143" y="1"/>
                    <a:pt x="1478" y="407"/>
                    <a:pt x="1" y="1608"/>
                  </a:cubicBezTo>
                  <a:cubicBezTo>
                    <a:pt x="1" y="1608"/>
                    <a:pt x="3022" y="7844"/>
                    <a:pt x="7362" y="11830"/>
                  </a:cubicBezTo>
                  <a:cubicBezTo>
                    <a:pt x="11701" y="15784"/>
                    <a:pt x="18516" y="20702"/>
                    <a:pt x="18516" y="20702"/>
                  </a:cubicBezTo>
                  <a:cubicBezTo>
                    <a:pt x="18516" y="20702"/>
                    <a:pt x="11316" y="22984"/>
                    <a:pt x="9805" y="23177"/>
                  </a:cubicBezTo>
                  <a:cubicBezTo>
                    <a:pt x="8294" y="23370"/>
                    <a:pt x="8680" y="24109"/>
                    <a:pt x="10383" y="24881"/>
                  </a:cubicBezTo>
                  <a:cubicBezTo>
                    <a:pt x="12087" y="25620"/>
                    <a:pt x="14176" y="26199"/>
                    <a:pt x="18902" y="26199"/>
                  </a:cubicBezTo>
                  <a:cubicBezTo>
                    <a:pt x="23627" y="26199"/>
                    <a:pt x="26648" y="26199"/>
                    <a:pt x="26841" y="25041"/>
                  </a:cubicBezTo>
                  <a:cubicBezTo>
                    <a:pt x="27034" y="23916"/>
                    <a:pt x="23980" y="21088"/>
                    <a:pt x="21730" y="18805"/>
                  </a:cubicBezTo>
                  <a:cubicBezTo>
                    <a:pt x="19448" y="16555"/>
                    <a:pt x="10769" y="2380"/>
                    <a:pt x="9998" y="1608"/>
                  </a:cubicBezTo>
                  <a:cubicBezTo>
                    <a:pt x="9534" y="1145"/>
                    <a:pt x="7280" y="1"/>
                    <a:pt x="4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8" name="Google Shape;3258;p45"/>
            <p:cNvSpPr/>
            <p:nvPr/>
          </p:nvSpPr>
          <p:spPr>
            <a:xfrm>
              <a:off x="4431975" y="3890525"/>
              <a:ext cx="685500" cy="667825"/>
            </a:xfrm>
            <a:custGeom>
              <a:rect b="b" l="l" r="r" t="t"/>
              <a:pathLst>
                <a:path extrusionOk="0" h="26713" w="27420">
                  <a:moveTo>
                    <a:pt x="5015" y="547"/>
                  </a:moveTo>
                  <a:cubicBezTo>
                    <a:pt x="6268" y="547"/>
                    <a:pt x="7458" y="804"/>
                    <a:pt x="8390" y="1158"/>
                  </a:cubicBezTo>
                  <a:cubicBezTo>
                    <a:pt x="8840" y="1319"/>
                    <a:pt x="9226" y="1479"/>
                    <a:pt x="9547" y="1672"/>
                  </a:cubicBezTo>
                  <a:cubicBezTo>
                    <a:pt x="9836" y="1833"/>
                    <a:pt x="10061" y="1994"/>
                    <a:pt x="10126" y="2058"/>
                  </a:cubicBezTo>
                  <a:cubicBezTo>
                    <a:pt x="10158" y="2090"/>
                    <a:pt x="10254" y="2187"/>
                    <a:pt x="10351" y="2315"/>
                  </a:cubicBezTo>
                  <a:cubicBezTo>
                    <a:pt x="10736" y="2862"/>
                    <a:pt x="11508" y="4051"/>
                    <a:pt x="12504" y="5594"/>
                  </a:cubicBezTo>
                  <a:cubicBezTo>
                    <a:pt x="13983" y="7876"/>
                    <a:pt x="15912" y="10866"/>
                    <a:pt x="17680" y="13501"/>
                  </a:cubicBezTo>
                  <a:cubicBezTo>
                    <a:pt x="18548" y="14852"/>
                    <a:pt x="19383" y="16073"/>
                    <a:pt x="20123" y="17069"/>
                  </a:cubicBezTo>
                  <a:cubicBezTo>
                    <a:pt x="20830" y="18066"/>
                    <a:pt x="21441" y="18837"/>
                    <a:pt x="21858" y="19255"/>
                  </a:cubicBezTo>
                  <a:cubicBezTo>
                    <a:pt x="22951" y="20380"/>
                    <a:pt x="24237" y="21602"/>
                    <a:pt x="25234" y="22695"/>
                  </a:cubicBezTo>
                  <a:cubicBezTo>
                    <a:pt x="25716" y="23241"/>
                    <a:pt x="26166" y="23756"/>
                    <a:pt x="26455" y="24206"/>
                  </a:cubicBezTo>
                  <a:cubicBezTo>
                    <a:pt x="26744" y="24656"/>
                    <a:pt x="26905" y="25009"/>
                    <a:pt x="26905" y="25202"/>
                  </a:cubicBezTo>
                  <a:lnTo>
                    <a:pt x="26873" y="25266"/>
                  </a:lnTo>
                  <a:cubicBezTo>
                    <a:pt x="26873" y="25363"/>
                    <a:pt x="26841" y="25427"/>
                    <a:pt x="26777" y="25491"/>
                  </a:cubicBezTo>
                  <a:cubicBezTo>
                    <a:pt x="26616" y="25620"/>
                    <a:pt x="26359" y="25781"/>
                    <a:pt x="25941" y="25877"/>
                  </a:cubicBezTo>
                  <a:cubicBezTo>
                    <a:pt x="24687" y="26166"/>
                    <a:pt x="22308" y="26166"/>
                    <a:pt x="19223" y="26166"/>
                  </a:cubicBezTo>
                  <a:cubicBezTo>
                    <a:pt x="14497" y="26166"/>
                    <a:pt x="12472" y="25620"/>
                    <a:pt x="10801" y="24881"/>
                  </a:cubicBezTo>
                  <a:cubicBezTo>
                    <a:pt x="10351" y="24656"/>
                    <a:pt x="9965" y="24463"/>
                    <a:pt x="9740" y="24270"/>
                  </a:cubicBezTo>
                  <a:cubicBezTo>
                    <a:pt x="9644" y="24173"/>
                    <a:pt x="9547" y="24109"/>
                    <a:pt x="9515" y="24045"/>
                  </a:cubicBezTo>
                  <a:cubicBezTo>
                    <a:pt x="9451" y="23981"/>
                    <a:pt x="9451" y="23948"/>
                    <a:pt x="9451" y="23916"/>
                  </a:cubicBezTo>
                  <a:cubicBezTo>
                    <a:pt x="9483" y="23884"/>
                    <a:pt x="9547" y="23852"/>
                    <a:pt x="9644" y="23820"/>
                  </a:cubicBezTo>
                  <a:cubicBezTo>
                    <a:pt x="9772" y="23756"/>
                    <a:pt x="9933" y="23723"/>
                    <a:pt x="10158" y="23691"/>
                  </a:cubicBezTo>
                  <a:cubicBezTo>
                    <a:pt x="10576" y="23627"/>
                    <a:pt x="11315" y="23466"/>
                    <a:pt x="12215" y="23209"/>
                  </a:cubicBezTo>
                  <a:cubicBezTo>
                    <a:pt x="14883" y="22502"/>
                    <a:pt x="18901" y="21216"/>
                    <a:pt x="18901" y="21216"/>
                  </a:cubicBezTo>
                  <a:cubicBezTo>
                    <a:pt x="18998" y="21184"/>
                    <a:pt x="19094" y="21120"/>
                    <a:pt x="19094" y="21023"/>
                  </a:cubicBezTo>
                  <a:cubicBezTo>
                    <a:pt x="19126" y="20895"/>
                    <a:pt x="19062" y="20798"/>
                    <a:pt x="18998" y="20734"/>
                  </a:cubicBezTo>
                  <a:cubicBezTo>
                    <a:pt x="18998" y="20734"/>
                    <a:pt x="18580" y="20445"/>
                    <a:pt x="17873" y="19930"/>
                  </a:cubicBezTo>
                  <a:cubicBezTo>
                    <a:pt x="15751" y="18355"/>
                    <a:pt x="11122" y="14852"/>
                    <a:pt x="7876" y="11894"/>
                  </a:cubicBezTo>
                  <a:cubicBezTo>
                    <a:pt x="5722" y="9933"/>
                    <a:pt x="3890" y="7394"/>
                    <a:pt x="2604" y="5337"/>
                  </a:cubicBezTo>
                  <a:cubicBezTo>
                    <a:pt x="1961" y="4340"/>
                    <a:pt x="1447" y="3440"/>
                    <a:pt x="1093" y="2797"/>
                  </a:cubicBezTo>
                  <a:cubicBezTo>
                    <a:pt x="900" y="2476"/>
                    <a:pt x="772" y="2219"/>
                    <a:pt x="675" y="2026"/>
                  </a:cubicBezTo>
                  <a:cubicBezTo>
                    <a:pt x="666" y="2002"/>
                    <a:pt x="656" y="1980"/>
                    <a:pt x="647" y="1959"/>
                  </a:cubicBezTo>
                  <a:lnTo>
                    <a:pt x="647" y="1959"/>
                  </a:lnTo>
                  <a:cubicBezTo>
                    <a:pt x="2021" y="904"/>
                    <a:pt x="3562" y="547"/>
                    <a:pt x="5015" y="547"/>
                  </a:cubicBezTo>
                  <a:close/>
                  <a:moveTo>
                    <a:pt x="5015" y="1"/>
                  </a:moveTo>
                  <a:cubicBezTo>
                    <a:pt x="3408" y="1"/>
                    <a:pt x="1672" y="419"/>
                    <a:pt x="129" y="1672"/>
                  </a:cubicBezTo>
                  <a:cubicBezTo>
                    <a:pt x="32" y="1737"/>
                    <a:pt x="0" y="1865"/>
                    <a:pt x="65" y="1994"/>
                  </a:cubicBezTo>
                  <a:cubicBezTo>
                    <a:pt x="65" y="1994"/>
                    <a:pt x="3086" y="8262"/>
                    <a:pt x="7490" y="12280"/>
                  </a:cubicBezTo>
                  <a:cubicBezTo>
                    <a:pt x="11201" y="15664"/>
                    <a:pt x="16672" y="19719"/>
                    <a:pt x="18241" y="20867"/>
                  </a:cubicBezTo>
                  <a:lnTo>
                    <a:pt x="18241" y="20867"/>
                  </a:lnTo>
                  <a:cubicBezTo>
                    <a:pt x="18068" y="20922"/>
                    <a:pt x="17856" y="20987"/>
                    <a:pt x="17615" y="21055"/>
                  </a:cubicBezTo>
                  <a:cubicBezTo>
                    <a:pt x="16555" y="21377"/>
                    <a:pt x="14947" y="21891"/>
                    <a:pt x="13469" y="22309"/>
                  </a:cubicBezTo>
                  <a:cubicBezTo>
                    <a:pt x="12729" y="22502"/>
                    <a:pt x="12022" y="22727"/>
                    <a:pt x="11444" y="22856"/>
                  </a:cubicBezTo>
                  <a:cubicBezTo>
                    <a:pt x="10833" y="23016"/>
                    <a:pt x="10351" y="23113"/>
                    <a:pt x="10094" y="23145"/>
                  </a:cubicBezTo>
                  <a:cubicBezTo>
                    <a:pt x="9772" y="23209"/>
                    <a:pt x="9515" y="23273"/>
                    <a:pt x="9290" y="23370"/>
                  </a:cubicBezTo>
                  <a:cubicBezTo>
                    <a:pt x="9194" y="23434"/>
                    <a:pt x="9097" y="23498"/>
                    <a:pt x="9033" y="23595"/>
                  </a:cubicBezTo>
                  <a:cubicBezTo>
                    <a:pt x="8969" y="23691"/>
                    <a:pt x="8936" y="23820"/>
                    <a:pt x="8936" y="23916"/>
                  </a:cubicBezTo>
                  <a:cubicBezTo>
                    <a:pt x="8936" y="24077"/>
                    <a:pt x="9001" y="24238"/>
                    <a:pt x="9065" y="24334"/>
                  </a:cubicBezTo>
                  <a:cubicBezTo>
                    <a:pt x="9322" y="24720"/>
                    <a:pt x="9836" y="25041"/>
                    <a:pt x="10608" y="25363"/>
                  </a:cubicBezTo>
                  <a:cubicBezTo>
                    <a:pt x="12344" y="26134"/>
                    <a:pt x="14465" y="26713"/>
                    <a:pt x="19223" y="26713"/>
                  </a:cubicBezTo>
                  <a:cubicBezTo>
                    <a:pt x="21569" y="26713"/>
                    <a:pt x="23530" y="26713"/>
                    <a:pt x="24912" y="26584"/>
                  </a:cubicBezTo>
                  <a:cubicBezTo>
                    <a:pt x="25619" y="26488"/>
                    <a:pt x="26166" y="26391"/>
                    <a:pt x="26584" y="26231"/>
                  </a:cubicBezTo>
                  <a:cubicBezTo>
                    <a:pt x="26809" y="26134"/>
                    <a:pt x="27002" y="26006"/>
                    <a:pt x="27130" y="25877"/>
                  </a:cubicBezTo>
                  <a:cubicBezTo>
                    <a:pt x="27291" y="25749"/>
                    <a:pt x="27387" y="25556"/>
                    <a:pt x="27419" y="25363"/>
                  </a:cubicBezTo>
                  <a:cubicBezTo>
                    <a:pt x="27419" y="25298"/>
                    <a:pt x="27419" y="25266"/>
                    <a:pt x="27419" y="25202"/>
                  </a:cubicBezTo>
                  <a:cubicBezTo>
                    <a:pt x="27419" y="24784"/>
                    <a:pt x="27194" y="24398"/>
                    <a:pt x="26905" y="23916"/>
                  </a:cubicBezTo>
                  <a:cubicBezTo>
                    <a:pt x="25941" y="22470"/>
                    <a:pt x="23884" y="20541"/>
                    <a:pt x="22244" y="18870"/>
                  </a:cubicBezTo>
                  <a:cubicBezTo>
                    <a:pt x="21698" y="18355"/>
                    <a:pt x="20733" y="17037"/>
                    <a:pt x="19576" y="15398"/>
                  </a:cubicBezTo>
                  <a:cubicBezTo>
                    <a:pt x="17873" y="12891"/>
                    <a:pt x="15751" y="9612"/>
                    <a:pt x="13983" y="6912"/>
                  </a:cubicBezTo>
                  <a:cubicBezTo>
                    <a:pt x="13115" y="5530"/>
                    <a:pt x="12312" y="4308"/>
                    <a:pt x="11733" y="3408"/>
                  </a:cubicBezTo>
                  <a:cubicBezTo>
                    <a:pt x="11412" y="2926"/>
                    <a:pt x="11154" y="2572"/>
                    <a:pt x="10961" y="2283"/>
                  </a:cubicBezTo>
                  <a:cubicBezTo>
                    <a:pt x="10865" y="2122"/>
                    <a:pt x="10769" y="1994"/>
                    <a:pt x="10704" y="1897"/>
                  </a:cubicBezTo>
                  <a:cubicBezTo>
                    <a:pt x="10640" y="1801"/>
                    <a:pt x="10576" y="1737"/>
                    <a:pt x="10511" y="1672"/>
                  </a:cubicBezTo>
                  <a:cubicBezTo>
                    <a:pt x="10351" y="1544"/>
                    <a:pt x="10126" y="1383"/>
                    <a:pt x="9804" y="1190"/>
                  </a:cubicBezTo>
                  <a:cubicBezTo>
                    <a:pt x="8808" y="644"/>
                    <a:pt x="7008" y="1"/>
                    <a:pt x="50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9" name="Google Shape;3259;p45"/>
            <p:cNvSpPr/>
            <p:nvPr/>
          </p:nvSpPr>
          <p:spPr>
            <a:xfrm>
              <a:off x="4647325" y="4419300"/>
              <a:ext cx="466125" cy="132625"/>
            </a:xfrm>
            <a:custGeom>
              <a:rect b="b" l="l" r="r" t="t"/>
              <a:pathLst>
                <a:path extrusionOk="0" h="5305" w="18645">
                  <a:moveTo>
                    <a:pt x="9612" y="1"/>
                  </a:moveTo>
                  <a:cubicBezTo>
                    <a:pt x="7844" y="547"/>
                    <a:pt x="2765" y="2122"/>
                    <a:pt x="1512" y="2283"/>
                  </a:cubicBezTo>
                  <a:cubicBezTo>
                    <a:pt x="1" y="2476"/>
                    <a:pt x="387" y="3215"/>
                    <a:pt x="2090" y="3987"/>
                  </a:cubicBezTo>
                  <a:cubicBezTo>
                    <a:pt x="3794" y="4726"/>
                    <a:pt x="5883" y="5305"/>
                    <a:pt x="10609" y="5305"/>
                  </a:cubicBezTo>
                  <a:cubicBezTo>
                    <a:pt x="15334" y="5305"/>
                    <a:pt x="18355" y="5305"/>
                    <a:pt x="18548" y="4147"/>
                  </a:cubicBezTo>
                  <a:cubicBezTo>
                    <a:pt x="18645" y="3569"/>
                    <a:pt x="17809" y="2476"/>
                    <a:pt x="16684" y="1222"/>
                  </a:cubicBezTo>
                  <a:cubicBezTo>
                    <a:pt x="15020" y="2824"/>
                    <a:pt x="13114" y="3107"/>
                    <a:pt x="11975" y="3107"/>
                  </a:cubicBezTo>
                  <a:cubicBezTo>
                    <a:pt x="11355" y="3107"/>
                    <a:pt x="10962" y="3022"/>
                    <a:pt x="10962" y="3022"/>
                  </a:cubicBezTo>
                  <a:lnTo>
                    <a:pt x="96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0" name="Google Shape;3260;p45"/>
            <p:cNvSpPr/>
            <p:nvPr/>
          </p:nvSpPr>
          <p:spPr>
            <a:xfrm>
              <a:off x="4655375" y="4412675"/>
              <a:ext cx="462100" cy="145675"/>
            </a:xfrm>
            <a:custGeom>
              <a:rect b="b" l="l" r="r" t="t"/>
              <a:pathLst>
                <a:path extrusionOk="0" h="5827" w="18484">
                  <a:moveTo>
                    <a:pt x="9155" y="595"/>
                  </a:moveTo>
                  <a:lnTo>
                    <a:pt x="10415" y="3416"/>
                  </a:lnTo>
                  <a:cubicBezTo>
                    <a:pt x="10447" y="3480"/>
                    <a:pt x="10512" y="3545"/>
                    <a:pt x="10608" y="3545"/>
                  </a:cubicBezTo>
                  <a:cubicBezTo>
                    <a:pt x="10608" y="3545"/>
                    <a:pt x="11026" y="3641"/>
                    <a:pt x="11669" y="3641"/>
                  </a:cubicBezTo>
                  <a:cubicBezTo>
                    <a:pt x="12811" y="3641"/>
                    <a:pt x="14665" y="3374"/>
                    <a:pt x="16348" y="1872"/>
                  </a:cubicBezTo>
                  <a:lnTo>
                    <a:pt x="16348" y="1872"/>
                  </a:lnTo>
                  <a:cubicBezTo>
                    <a:pt x="16814" y="2379"/>
                    <a:pt x="17201" y="2855"/>
                    <a:pt x="17487" y="3255"/>
                  </a:cubicBezTo>
                  <a:cubicBezTo>
                    <a:pt x="17808" y="3737"/>
                    <a:pt x="17969" y="4123"/>
                    <a:pt x="17969" y="4316"/>
                  </a:cubicBezTo>
                  <a:lnTo>
                    <a:pt x="17937" y="4380"/>
                  </a:lnTo>
                  <a:cubicBezTo>
                    <a:pt x="17937" y="4477"/>
                    <a:pt x="17905" y="4541"/>
                    <a:pt x="17841" y="4605"/>
                  </a:cubicBezTo>
                  <a:cubicBezTo>
                    <a:pt x="17680" y="4734"/>
                    <a:pt x="17423" y="4895"/>
                    <a:pt x="17005" y="4991"/>
                  </a:cubicBezTo>
                  <a:cubicBezTo>
                    <a:pt x="15751" y="5280"/>
                    <a:pt x="13372" y="5280"/>
                    <a:pt x="10287" y="5280"/>
                  </a:cubicBezTo>
                  <a:cubicBezTo>
                    <a:pt x="5561" y="5280"/>
                    <a:pt x="3536" y="4734"/>
                    <a:pt x="1865" y="3995"/>
                  </a:cubicBezTo>
                  <a:cubicBezTo>
                    <a:pt x="1415" y="3770"/>
                    <a:pt x="1029" y="3577"/>
                    <a:pt x="804" y="3384"/>
                  </a:cubicBezTo>
                  <a:cubicBezTo>
                    <a:pt x="708" y="3287"/>
                    <a:pt x="611" y="3223"/>
                    <a:pt x="579" y="3159"/>
                  </a:cubicBezTo>
                  <a:cubicBezTo>
                    <a:pt x="515" y="3095"/>
                    <a:pt x="515" y="3062"/>
                    <a:pt x="515" y="3030"/>
                  </a:cubicBezTo>
                  <a:cubicBezTo>
                    <a:pt x="547" y="2998"/>
                    <a:pt x="611" y="2966"/>
                    <a:pt x="708" y="2934"/>
                  </a:cubicBezTo>
                  <a:cubicBezTo>
                    <a:pt x="836" y="2870"/>
                    <a:pt x="997" y="2837"/>
                    <a:pt x="1222" y="2805"/>
                  </a:cubicBezTo>
                  <a:cubicBezTo>
                    <a:pt x="1575" y="2773"/>
                    <a:pt x="2122" y="2645"/>
                    <a:pt x="2797" y="2452"/>
                  </a:cubicBezTo>
                  <a:cubicBezTo>
                    <a:pt x="4744" y="1934"/>
                    <a:pt x="7699" y="1043"/>
                    <a:pt x="9155" y="595"/>
                  </a:cubicBezTo>
                  <a:close/>
                  <a:moveTo>
                    <a:pt x="9292" y="0"/>
                  </a:moveTo>
                  <a:cubicBezTo>
                    <a:pt x="9270" y="0"/>
                    <a:pt x="9248" y="3"/>
                    <a:pt x="9226" y="9"/>
                  </a:cubicBezTo>
                  <a:cubicBezTo>
                    <a:pt x="8326" y="298"/>
                    <a:pt x="6622" y="812"/>
                    <a:pt x="4983" y="1294"/>
                  </a:cubicBezTo>
                  <a:cubicBezTo>
                    <a:pt x="4147" y="1519"/>
                    <a:pt x="3343" y="1744"/>
                    <a:pt x="2668" y="1937"/>
                  </a:cubicBezTo>
                  <a:cubicBezTo>
                    <a:pt x="1993" y="2098"/>
                    <a:pt x="1447" y="2227"/>
                    <a:pt x="1158" y="2259"/>
                  </a:cubicBezTo>
                  <a:cubicBezTo>
                    <a:pt x="836" y="2323"/>
                    <a:pt x="547" y="2387"/>
                    <a:pt x="354" y="2484"/>
                  </a:cubicBezTo>
                  <a:cubicBezTo>
                    <a:pt x="258" y="2548"/>
                    <a:pt x="161" y="2612"/>
                    <a:pt x="97" y="2709"/>
                  </a:cubicBezTo>
                  <a:cubicBezTo>
                    <a:pt x="33" y="2805"/>
                    <a:pt x="0" y="2934"/>
                    <a:pt x="0" y="3030"/>
                  </a:cubicBezTo>
                  <a:cubicBezTo>
                    <a:pt x="0" y="3191"/>
                    <a:pt x="65" y="3352"/>
                    <a:pt x="129" y="3448"/>
                  </a:cubicBezTo>
                  <a:cubicBezTo>
                    <a:pt x="386" y="3834"/>
                    <a:pt x="900" y="4155"/>
                    <a:pt x="1672" y="4477"/>
                  </a:cubicBezTo>
                  <a:cubicBezTo>
                    <a:pt x="3408" y="5248"/>
                    <a:pt x="5529" y="5827"/>
                    <a:pt x="10287" y="5827"/>
                  </a:cubicBezTo>
                  <a:cubicBezTo>
                    <a:pt x="12633" y="5827"/>
                    <a:pt x="14594" y="5827"/>
                    <a:pt x="15976" y="5698"/>
                  </a:cubicBezTo>
                  <a:cubicBezTo>
                    <a:pt x="16683" y="5602"/>
                    <a:pt x="17230" y="5505"/>
                    <a:pt x="17648" y="5345"/>
                  </a:cubicBezTo>
                  <a:cubicBezTo>
                    <a:pt x="17873" y="5248"/>
                    <a:pt x="18066" y="5120"/>
                    <a:pt x="18194" y="4991"/>
                  </a:cubicBezTo>
                  <a:cubicBezTo>
                    <a:pt x="18355" y="4863"/>
                    <a:pt x="18451" y="4670"/>
                    <a:pt x="18483" y="4477"/>
                  </a:cubicBezTo>
                  <a:cubicBezTo>
                    <a:pt x="18483" y="4412"/>
                    <a:pt x="18483" y="4380"/>
                    <a:pt x="18483" y="4316"/>
                  </a:cubicBezTo>
                  <a:cubicBezTo>
                    <a:pt x="18483" y="3898"/>
                    <a:pt x="18258" y="3448"/>
                    <a:pt x="17905" y="2966"/>
                  </a:cubicBezTo>
                  <a:cubicBezTo>
                    <a:pt x="17583" y="2452"/>
                    <a:pt x="17101" y="1905"/>
                    <a:pt x="16555" y="1327"/>
                  </a:cubicBezTo>
                  <a:cubicBezTo>
                    <a:pt x="16523" y="1262"/>
                    <a:pt x="16458" y="1230"/>
                    <a:pt x="16394" y="1230"/>
                  </a:cubicBezTo>
                  <a:cubicBezTo>
                    <a:pt x="16298" y="1230"/>
                    <a:pt x="16233" y="1262"/>
                    <a:pt x="16169" y="1294"/>
                  </a:cubicBezTo>
                  <a:cubicBezTo>
                    <a:pt x="14594" y="2837"/>
                    <a:pt x="12762" y="3095"/>
                    <a:pt x="11669" y="3127"/>
                  </a:cubicBezTo>
                  <a:cubicBezTo>
                    <a:pt x="11380" y="3127"/>
                    <a:pt x="11122" y="3095"/>
                    <a:pt x="10962" y="3062"/>
                  </a:cubicBezTo>
                  <a:cubicBezTo>
                    <a:pt x="10912" y="3062"/>
                    <a:pt x="10871" y="3062"/>
                    <a:pt x="10838" y="3058"/>
                  </a:cubicBezTo>
                  <a:lnTo>
                    <a:pt x="10838" y="3058"/>
                  </a:lnTo>
                  <a:lnTo>
                    <a:pt x="9547" y="169"/>
                  </a:lnTo>
                  <a:cubicBezTo>
                    <a:pt x="9494" y="63"/>
                    <a:pt x="9397" y="0"/>
                    <a:pt x="92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p45"/>
            <p:cNvSpPr/>
            <p:nvPr/>
          </p:nvSpPr>
          <p:spPr>
            <a:xfrm>
              <a:off x="1932200" y="3946775"/>
              <a:ext cx="1003475" cy="650250"/>
            </a:xfrm>
            <a:custGeom>
              <a:rect b="b" l="l" r="r" t="t"/>
              <a:pathLst>
                <a:path extrusionOk="0" h="26010" w="40139">
                  <a:moveTo>
                    <a:pt x="3365" y="1"/>
                  </a:moveTo>
                  <a:cubicBezTo>
                    <a:pt x="3365" y="1"/>
                    <a:pt x="2240" y="1"/>
                    <a:pt x="2401" y="2283"/>
                  </a:cubicBezTo>
                  <a:cubicBezTo>
                    <a:pt x="2401" y="2283"/>
                    <a:pt x="5069" y="7201"/>
                    <a:pt x="4876" y="8873"/>
                  </a:cubicBezTo>
                  <a:cubicBezTo>
                    <a:pt x="4715" y="10287"/>
                    <a:pt x="1404" y="20863"/>
                    <a:pt x="215" y="24720"/>
                  </a:cubicBezTo>
                  <a:cubicBezTo>
                    <a:pt x="1" y="25333"/>
                    <a:pt x="487" y="25946"/>
                    <a:pt x="1118" y="25946"/>
                  </a:cubicBezTo>
                  <a:cubicBezTo>
                    <a:pt x="1149" y="25946"/>
                    <a:pt x="1180" y="25944"/>
                    <a:pt x="1212" y="25941"/>
                  </a:cubicBezTo>
                  <a:cubicBezTo>
                    <a:pt x="1597" y="25909"/>
                    <a:pt x="1919" y="25652"/>
                    <a:pt x="2047" y="25299"/>
                  </a:cubicBezTo>
                  <a:lnTo>
                    <a:pt x="7319" y="9066"/>
                  </a:lnTo>
                  <a:cubicBezTo>
                    <a:pt x="7319" y="9066"/>
                    <a:pt x="8283" y="7941"/>
                    <a:pt x="11305" y="7362"/>
                  </a:cubicBezTo>
                  <a:cubicBezTo>
                    <a:pt x="13619" y="6944"/>
                    <a:pt x="25127" y="6398"/>
                    <a:pt x="30399" y="6173"/>
                  </a:cubicBezTo>
                  <a:cubicBezTo>
                    <a:pt x="30461" y="6170"/>
                    <a:pt x="30524" y="6168"/>
                    <a:pt x="30586" y="6168"/>
                  </a:cubicBezTo>
                  <a:cubicBezTo>
                    <a:pt x="32532" y="6168"/>
                    <a:pt x="34197" y="7617"/>
                    <a:pt x="34352" y="9580"/>
                  </a:cubicBezTo>
                  <a:lnTo>
                    <a:pt x="34352" y="9644"/>
                  </a:lnTo>
                  <a:cubicBezTo>
                    <a:pt x="34513" y="11830"/>
                    <a:pt x="38113" y="23113"/>
                    <a:pt x="38917" y="25588"/>
                  </a:cubicBezTo>
                  <a:cubicBezTo>
                    <a:pt x="39005" y="25853"/>
                    <a:pt x="39255" y="26010"/>
                    <a:pt x="39519" y="26010"/>
                  </a:cubicBezTo>
                  <a:cubicBezTo>
                    <a:pt x="39543" y="26010"/>
                    <a:pt x="39568" y="26008"/>
                    <a:pt x="39592" y="26006"/>
                  </a:cubicBezTo>
                  <a:cubicBezTo>
                    <a:pt x="39946" y="25941"/>
                    <a:pt x="40138" y="25620"/>
                    <a:pt x="40074" y="25299"/>
                  </a:cubicBezTo>
                  <a:cubicBezTo>
                    <a:pt x="39431" y="22373"/>
                    <a:pt x="36667" y="9741"/>
                    <a:pt x="35670" y="3408"/>
                  </a:cubicBezTo>
                  <a:cubicBezTo>
                    <a:pt x="35670" y="3408"/>
                    <a:pt x="27881" y="3771"/>
                    <a:pt x="20919" y="3771"/>
                  </a:cubicBezTo>
                  <a:cubicBezTo>
                    <a:pt x="16718" y="3771"/>
                    <a:pt x="12818" y="3639"/>
                    <a:pt x="11112" y="3215"/>
                  </a:cubicBezTo>
                  <a:cubicBezTo>
                    <a:pt x="6580" y="2090"/>
                    <a:pt x="3365" y="1"/>
                    <a:pt x="33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p45"/>
            <p:cNvSpPr/>
            <p:nvPr/>
          </p:nvSpPr>
          <p:spPr>
            <a:xfrm>
              <a:off x="1929525" y="3940350"/>
              <a:ext cx="1011775" cy="663000"/>
            </a:xfrm>
            <a:custGeom>
              <a:rect b="b" l="l" r="r" t="t"/>
              <a:pathLst>
                <a:path extrusionOk="0" h="26520" w="40471">
                  <a:moveTo>
                    <a:pt x="3416" y="543"/>
                  </a:moveTo>
                  <a:cubicBezTo>
                    <a:pt x="4004" y="894"/>
                    <a:pt x="7020" y="2689"/>
                    <a:pt x="11155" y="3729"/>
                  </a:cubicBezTo>
                  <a:cubicBezTo>
                    <a:pt x="12023" y="3954"/>
                    <a:pt x="13437" y="4083"/>
                    <a:pt x="15141" y="4180"/>
                  </a:cubicBezTo>
                  <a:cubicBezTo>
                    <a:pt x="16876" y="4276"/>
                    <a:pt x="18869" y="4308"/>
                    <a:pt x="20991" y="4308"/>
                  </a:cubicBezTo>
                  <a:cubicBezTo>
                    <a:pt x="27230" y="4308"/>
                    <a:pt x="34164" y="3999"/>
                    <a:pt x="35558" y="3934"/>
                  </a:cubicBezTo>
                  <a:lnTo>
                    <a:pt x="35558" y="3934"/>
                  </a:lnTo>
                  <a:cubicBezTo>
                    <a:pt x="36584" y="10340"/>
                    <a:pt x="39289" y="22699"/>
                    <a:pt x="39924" y="25588"/>
                  </a:cubicBezTo>
                  <a:lnTo>
                    <a:pt x="39924" y="25684"/>
                  </a:lnTo>
                  <a:cubicBezTo>
                    <a:pt x="39924" y="25813"/>
                    <a:pt x="39828" y="25973"/>
                    <a:pt x="39667" y="26006"/>
                  </a:cubicBezTo>
                  <a:lnTo>
                    <a:pt x="39603" y="26006"/>
                  </a:lnTo>
                  <a:cubicBezTo>
                    <a:pt x="39442" y="26006"/>
                    <a:pt x="39345" y="25909"/>
                    <a:pt x="39281" y="25781"/>
                  </a:cubicBezTo>
                  <a:cubicBezTo>
                    <a:pt x="38895" y="24527"/>
                    <a:pt x="37770" y="21088"/>
                    <a:pt x="36774" y="17680"/>
                  </a:cubicBezTo>
                  <a:cubicBezTo>
                    <a:pt x="36260" y="15977"/>
                    <a:pt x="35777" y="14305"/>
                    <a:pt x="35392" y="12891"/>
                  </a:cubicBezTo>
                  <a:cubicBezTo>
                    <a:pt x="35006" y="11508"/>
                    <a:pt x="34781" y="10383"/>
                    <a:pt x="34717" y="9869"/>
                  </a:cubicBezTo>
                  <a:lnTo>
                    <a:pt x="34717" y="9805"/>
                  </a:lnTo>
                  <a:cubicBezTo>
                    <a:pt x="34556" y="7715"/>
                    <a:pt x="32756" y="6140"/>
                    <a:pt x="30666" y="6140"/>
                  </a:cubicBezTo>
                  <a:lnTo>
                    <a:pt x="30506" y="6140"/>
                  </a:lnTo>
                  <a:cubicBezTo>
                    <a:pt x="27870" y="6269"/>
                    <a:pt x="23659" y="6462"/>
                    <a:pt x="19834" y="6687"/>
                  </a:cubicBezTo>
                  <a:cubicBezTo>
                    <a:pt x="17905" y="6783"/>
                    <a:pt x="16105" y="6912"/>
                    <a:pt x="14594" y="7040"/>
                  </a:cubicBezTo>
                  <a:cubicBezTo>
                    <a:pt x="13116" y="7137"/>
                    <a:pt x="11958" y="7265"/>
                    <a:pt x="11348" y="7362"/>
                  </a:cubicBezTo>
                  <a:cubicBezTo>
                    <a:pt x="8262" y="7940"/>
                    <a:pt x="7265" y="9130"/>
                    <a:pt x="7233" y="9162"/>
                  </a:cubicBezTo>
                  <a:lnTo>
                    <a:pt x="7169" y="9258"/>
                  </a:lnTo>
                  <a:lnTo>
                    <a:pt x="1897" y="25459"/>
                  </a:lnTo>
                  <a:cubicBezTo>
                    <a:pt x="1801" y="25716"/>
                    <a:pt x="1576" y="25909"/>
                    <a:pt x="1286" y="25941"/>
                  </a:cubicBezTo>
                  <a:lnTo>
                    <a:pt x="1222" y="25941"/>
                  </a:lnTo>
                  <a:cubicBezTo>
                    <a:pt x="1029" y="25941"/>
                    <a:pt x="869" y="25877"/>
                    <a:pt x="740" y="25748"/>
                  </a:cubicBezTo>
                  <a:cubicBezTo>
                    <a:pt x="611" y="25620"/>
                    <a:pt x="515" y="25427"/>
                    <a:pt x="515" y="25266"/>
                  </a:cubicBezTo>
                  <a:cubicBezTo>
                    <a:pt x="547" y="25202"/>
                    <a:pt x="547" y="25106"/>
                    <a:pt x="579" y="25041"/>
                  </a:cubicBezTo>
                  <a:cubicBezTo>
                    <a:pt x="1158" y="23113"/>
                    <a:pt x="2283" y="19512"/>
                    <a:pt x="3279" y="16202"/>
                  </a:cubicBezTo>
                  <a:cubicBezTo>
                    <a:pt x="3794" y="14562"/>
                    <a:pt x="4244" y="12987"/>
                    <a:pt x="4597" y="11733"/>
                  </a:cubicBezTo>
                  <a:cubicBezTo>
                    <a:pt x="4790" y="11123"/>
                    <a:pt x="4919" y="10576"/>
                    <a:pt x="5047" y="10126"/>
                  </a:cubicBezTo>
                  <a:cubicBezTo>
                    <a:pt x="5144" y="9708"/>
                    <a:pt x="5208" y="9387"/>
                    <a:pt x="5240" y="9162"/>
                  </a:cubicBezTo>
                  <a:cubicBezTo>
                    <a:pt x="5240" y="9098"/>
                    <a:pt x="5240" y="9033"/>
                    <a:pt x="5240" y="8969"/>
                  </a:cubicBezTo>
                  <a:cubicBezTo>
                    <a:pt x="5240" y="8423"/>
                    <a:pt x="5079" y="7780"/>
                    <a:pt x="4854" y="7073"/>
                  </a:cubicBezTo>
                  <a:cubicBezTo>
                    <a:pt x="4200" y="5140"/>
                    <a:pt x="2969" y="2794"/>
                    <a:pt x="2788" y="2454"/>
                  </a:cubicBezTo>
                  <a:lnTo>
                    <a:pt x="2788" y="2454"/>
                  </a:lnTo>
                  <a:cubicBezTo>
                    <a:pt x="2765" y="2311"/>
                    <a:pt x="2765" y="2172"/>
                    <a:pt x="2765" y="2058"/>
                  </a:cubicBezTo>
                  <a:cubicBezTo>
                    <a:pt x="2765" y="1190"/>
                    <a:pt x="2990" y="836"/>
                    <a:pt x="3151" y="676"/>
                  </a:cubicBezTo>
                  <a:cubicBezTo>
                    <a:pt x="3247" y="611"/>
                    <a:pt x="3344" y="547"/>
                    <a:pt x="3408" y="547"/>
                  </a:cubicBezTo>
                  <a:lnTo>
                    <a:pt x="3416" y="543"/>
                  </a:lnTo>
                  <a:close/>
                  <a:moveTo>
                    <a:pt x="3472" y="1"/>
                  </a:moveTo>
                  <a:cubicBezTo>
                    <a:pt x="3440" y="1"/>
                    <a:pt x="3119" y="1"/>
                    <a:pt x="2797" y="290"/>
                  </a:cubicBezTo>
                  <a:cubicBezTo>
                    <a:pt x="2476" y="579"/>
                    <a:pt x="2219" y="1094"/>
                    <a:pt x="2219" y="2058"/>
                  </a:cubicBezTo>
                  <a:cubicBezTo>
                    <a:pt x="2219" y="2187"/>
                    <a:pt x="2251" y="2379"/>
                    <a:pt x="2251" y="2540"/>
                  </a:cubicBezTo>
                  <a:lnTo>
                    <a:pt x="2283" y="2669"/>
                  </a:lnTo>
                  <a:cubicBezTo>
                    <a:pt x="2283" y="2669"/>
                    <a:pt x="2315" y="2733"/>
                    <a:pt x="2379" y="2862"/>
                  </a:cubicBezTo>
                  <a:cubicBezTo>
                    <a:pt x="2636" y="3312"/>
                    <a:pt x="3215" y="4437"/>
                    <a:pt x="3729" y="5690"/>
                  </a:cubicBezTo>
                  <a:cubicBezTo>
                    <a:pt x="3987" y="6301"/>
                    <a:pt x="4244" y="6944"/>
                    <a:pt x="4437" y="7523"/>
                  </a:cubicBezTo>
                  <a:cubicBezTo>
                    <a:pt x="4597" y="8069"/>
                    <a:pt x="4726" y="8615"/>
                    <a:pt x="4726" y="8969"/>
                  </a:cubicBezTo>
                  <a:cubicBezTo>
                    <a:pt x="4726" y="9001"/>
                    <a:pt x="4726" y="9065"/>
                    <a:pt x="4726" y="9130"/>
                  </a:cubicBezTo>
                  <a:cubicBezTo>
                    <a:pt x="4694" y="9258"/>
                    <a:pt x="4629" y="9580"/>
                    <a:pt x="4533" y="9998"/>
                  </a:cubicBezTo>
                  <a:cubicBezTo>
                    <a:pt x="3762" y="12987"/>
                    <a:pt x="1094" y="21538"/>
                    <a:pt x="65" y="24881"/>
                  </a:cubicBezTo>
                  <a:cubicBezTo>
                    <a:pt x="1" y="25009"/>
                    <a:pt x="1" y="25138"/>
                    <a:pt x="1" y="25266"/>
                  </a:cubicBezTo>
                  <a:cubicBezTo>
                    <a:pt x="1" y="25909"/>
                    <a:pt x="547" y="26488"/>
                    <a:pt x="1222" y="26488"/>
                  </a:cubicBezTo>
                  <a:lnTo>
                    <a:pt x="1351" y="26488"/>
                  </a:lnTo>
                  <a:cubicBezTo>
                    <a:pt x="1833" y="26424"/>
                    <a:pt x="2251" y="26102"/>
                    <a:pt x="2411" y="25620"/>
                  </a:cubicBezTo>
                  <a:lnTo>
                    <a:pt x="7654" y="9510"/>
                  </a:lnTo>
                  <a:lnTo>
                    <a:pt x="7654" y="9510"/>
                  </a:lnTo>
                  <a:cubicBezTo>
                    <a:pt x="7710" y="9419"/>
                    <a:pt x="8671" y="8407"/>
                    <a:pt x="11444" y="7908"/>
                  </a:cubicBezTo>
                  <a:cubicBezTo>
                    <a:pt x="12023" y="7780"/>
                    <a:pt x="13148" y="7683"/>
                    <a:pt x="14658" y="7555"/>
                  </a:cubicBezTo>
                  <a:cubicBezTo>
                    <a:pt x="19094" y="7201"/>
                    <a:pt x="26584" y="6848"/>
                    <a:pt x="30538" y="6687"/>
                  </a:cubicBezTo>
                  <a:lnTo>
                    <a:pt x="30666" y="6687"/>
                  </a:lnTo>
                  <a:cubicBezTo>
                    <a:pt x="32499" y="6687"/>
                    <a:pt x="34042" y="8037"/>
                    <a:pt x="34202" y="9837"/>
                  </a:cubicBezTo>
                  <a:lnTo>
                    <a:pt x="34202" y="9933"/>
                  </a:lnTo>
                  <a:cubicBezTo>
                    <a:pt x="34234" y="10512"/>
                    <a:pt x="34492" y="11605"/>
                    <a:pt x="34877" y="13019"/>
                  </a:cubicBezTo>
                  <a:cubicBezTo>
                    <a:pt x="36002" y="17262"/>
                    <a:pt x="38188" y="24077"/>
                    <a:pt x="38767" y="25941"/>
                  </a:cubicBezTo>
                  <a:cubicBezTo>
                    <a:pt x="38895" y="26295"/>
                    <a:pt x="39217" y="26520"/>
                    <a:pt x="39603" y="26520"/>
                  </a:cubicBezTo>
                  <a:lnTo>
                    <a:pt x="39731" y="26520"/>
                  </a:lnTo>
                  <a:cubicBezTo>
                    <a:pt x="40181" y="26456"/>
                    <a:pt x="40470" y="26102"/>
                    <a:pt x="40470" y="25684"/>
                  </a:cubicBezTo>
                  <a:cubicBezTo>
                    <a:pt x="40470" y="25620"/>
                    <a:pt x="40470" y="25556"/>
                    <a:pt x="40438" y="25491"/>
                  </a:cubicBezTo>
                  <a:cubicBezTo>
                    <a:pt x="39795" y="22566"/>
                    <a:pt x="37031" y="9933"/>
                    <a:pt x="36067" y="3633"/>
                  </a:cubicBezTo>
                  <a:cubicBezTo>
                    <a:pt x="36039" y="3493"/>
                    <a:pt x="35938" y="3402"/>
                    <a:pt x="35827" y="3402"/>
                  </a:cubicBezTo>
                  <a:cubicBezTo>
                    <a:pt x="35811" y="3402"/>
                    <a:pt x="35794" y="3404"/>
                    <a:pt x="35777" y="3408"/>
                  </a:cubicBezTo>
                  <a:cubicBezTo>
                    <a:pt x="35777" y="3408"/>
                    <a:pt x="35295" y="3408"/>
                    <a:pt x="34427" y="3440"/>
                  </a:cubicBezTo>
                  <a:cubicBezTo>
                    <a:pt x="31920" y="3569"/>
                    <a:pt x="26198" y="3762"/>
                    <a:pt x="20991" y="3762"/>
                  </a:cubicBezTo>
                  <a:cubicBezTo>
                    <a:pt x="18902" y="3762"/>
                    <a:pt x="16876" y="3729"/>
                    <a:pt x="15173" y="3633"/>
                  </a:cubicBezTo>
                  <a:cubicBezTo>
                    <a:pt x="13469" y="3569"/>
                    <a:pt x="12087" y="3408"/>
                    <a:pt x="11283" y="3215"/>
                  </a:cubicBezTo>
                  <a:cubicBezTo>
                    <a:pt x="9033" y="2637"/>
                    <a:pt x="7105" y="1865"/>
                    <a:pt x="5754" y="1190"/>
                  </a:cubicBezTo>
                  <a:cubicBezTo>
                    <a:pt x="5079" y="869"/>
                    <a:pt x="4533" y="579"/>
                    <a:pt x="4179" y="354"/>
                  </a:cubicBezTo>
                  <a:cubicBezTo>
                    <a:pt x="3987" y="258"/>
                    <a:pt x="3858" y="194"/>
                    <a:pt x="3762" y="129"/>
                  </a:cubicBezTo>
                  <a:cubicBezTo>
                    <a:pt x="3665" y="65"/>
                    <a:pt x="3601" y="33"/>
                    <a:pt x="3601" y="33"/>
                  </a:cubicBezTo>
                  <a:cubicBezTo>
                    <a:pt x="3569" y="1"/>
                    <a:pt x="3504" y="1"/>
                    <a:pt x="34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3" name="Google Shape;3263;p45"/>
            <p:cNvSpPr/>
            <p:nvPr/>
          </p:nvSpPr>
          <p:spPr>
            <a:xfrm>
              <a:off x="1780050" y="3140675"/>
              <a:ext cx="339950" cy="886500"/>
            </a:xfrm>
            <a:custGeom>
              <a:rect b="b" l="l" r="r" t="t"/>
              <a:pathLst>
                <a:path extrusionOk="0" h="35460" w="13598">
                  <a:moveTo>
                    <a:pt x="7831" y="0"/>
                  </a:moveTo>
                  <a:cubicBezTo>
                    <a:pt x="7212" y="0"/>
                    <a:pt x="6783" y="1258"/>
                    <a:pt x="6783" y="1258"/>
                  </a:cubicBezTo>
                  <a:cubicBezTo>
                    <a:pt x="6783" y="1258"/>
                    <a:pt x="1" y="22602"/>
                    <a:pt x="1126" y="26395"/>
                  </a:cubicBezTo>
                  <a:cubicBezTo>
                    <a:pt x="2251" y="30155"/>
                    <a:pt x="7748" y="35459"/>
                    <a:pt x="9837" y="35459"/>
                  </a:cubicBezTo>
                  <a:cubicBezTo>
                    <a:pt x="11894" y="35459"/>
                    <a:pt x="13598" y="14662"/>
                    <a:pt x="13598" y="12765"/>
                  </a:cubicBezTo>
                  <a:cubicBezTo>
                    <a:pt x="13598" y="10901"/>
                    <a:pt x="9998" y="4086"/>
                    <a:pt x="8873" y="1258"/>
                  </a:cubicBezTo>
                  <a:cubicBezTo>
                    <a:pt x="8498" y="315"/>
                    <a:pt x="8140" y="0"/>
                    <a:pt x="78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p45"/>
            <p:cNvSpPr/>
            <p:nvPr/>
          </p:nvSpPr>
          <p:spPr>
            <a:xfrm>
              <a:off x="1798550" y="3133525"/>
              <a:ext cx="327900" cy="900075"/>
            </a:xfrm>
            <a:custGeom>
              <a:rect b="b" l="l" r="r" t="t"/>
              <a:pathLst>
                <a:path extrusionOk="0" h="36003" w="13116">
                  <a:moveTo>
                    <a:pt x="7104" y="547"/>
                  </a:moveTo>
                  <a:cubicBezTo>
                    <a:pt x="7136" y="547"/>
                    <a:pt x="7233" y="579"/>
                    <a:pt x="7393" y="740"/>
                  </a:cubicBezTo>
                  <a:cubicBezTo>
                    <a:pt x="7522" y="901"/>
                    <a:pt x="7715" y="1190"/>
                    <a:pt x="7875" y="1640"/>
                  </a:cubicBezTo>
                  <a:cubicBezTo>
                    <a:pt x="8454" y="3054"/>
                    <a:pt x="9643" y="5465"/>
                    <a:pt x="10672" y="7780"/>
                  </a:cubicBezTo>
                  <a:cubicBezTo>
                    <a:pt x="11186" y="8905"/>
                    <a:pt x="11669" y="10030"/>
                    <a:pt x="12022" y="10962"/>
                  </a:cubicBezTo>
                  <a:cubicBezTo>
                    <a:pt x="12376" y="11894"/>
                    <a:pt x="12601" y="12666"/>
                    <a:pt x="12601" y="13051"/>
                  </a:cubicBezTo>
                  <a:cubicBezTo>
                    <a:pt x="12601" y="13501"/>
                    <a:pt x="12504" y="15173"/>
                    <a:pt x="12311" y="17391"/>
                  </a:cubicBezTo>
                  <a:cubicBezTo>
                    <a:pt x="12022" y="20702"/>
                    <a:pt x="11540" y="25298"/>
                    <a:pt x="10929" y="29027"/>
                  </a:cubicBezTo>
                  <a:cubicBezTo>
                    <a:pt x="10640" y="30892"/>
                    <a:pt x="10286" y="32563"/>
                    <a:pt x="9933" y="33752"/>
                  </a:cubicBezTo>
                  <a:cubicBezTo>
                    <a:pt x="9772" y="34331"/>
                    <a:pt x="9579" y="34813"/>
                    <a:pt x="9418" y="35102"/>
                  </a:cubicBezTo>
                  <a:cubicBezTo>
                    <a:pt x="9322" y="35263"/>
                    <a:pt x="9258" y="35360"/>
                    <a:pt x="9193" y="35424"/>
                  </a:cubicBezTo>
                  <a:cubicBezTo>
                    <a:pt x="9129" y="35488"/>
                    <a:pt x="9097" y="35488"/>
                    <a:pt x="9097" y="35488"/>
                  </a:cubicBezTo>
                  <a:cubicBezTo>
                    <a:pt x="8872" y="35488"/>
                    <a:pt x="8583" y="35424"/>
                    <a:pt x="8261" y="35263"/>
                  </a:cubicBezTo>
                  <a:cubicBezTo>
                    <a:pt x="7104" y="34781"/>
                    <a:pt x="5400" y="33399"/>
                    <a:pt x="3922" y="31759"/>
                  </a:cubicBezTo>
                  <a:cubicBezTo>
                    <a:pt x="2411" y="30120"/>
                    <a:pt x="1125" y="28191"/>
                    <a:pt x="643" y="26584"/>
                  </a:cubicBezTo>
                  <a:cubicBezTo>
                    <a:pt x="579" y="26359"/>
                    <a:pt x="514" y="25973"/>
                    <a:pt x="514" y="25523"/>
                  </a:cubicBezTo>
                  <a:cubicBezTo>
                    <a:pt x="514" y="24109"/>
                    <a:pt x="900" y="21891"/>
                    <a:pt x="1414" y="19384"/>
                  </a:cubicBezTo>
                  <a:cubicBezTo>
                    <a:pt x="2250" y="15623"/>
                    <a:pt x="3472" y="11187"/>
                    <a:pt x="4468" y="7683"/>
                  </a:cubicBezTo>
                  <a:cubicBezTo>
                    <a:pt x="4983" y="5915"/>
                    <a:pt x="5433" y="4404"/>
                    <a:pt x="5786" y="3344"/>
                  </a:cubicBezTo>
                  <a:cubicBezTo>
                    <a:pt x="6108" y="2251"/>
                    <a:pt x="6300" y="1608"/>
                    <a:pt x="6300" y="1608"/>
                  </a:cubicBezTo>
                  <a:lnTo>
                    <a:pt x="6333" y="1576"/>
                  </a:lnTo>
                  <a:cubicBezTo>
                    <a:pt x="6365" y="1447"/>
                    <a:pt x="6493" y="1190"/>
                    <a:pt x="6654" y="933"/>
                  </a:cubicBezTo>
                  <a:cubicBezTo>
                    <a:pt x="6718" y="804"/>
                    <a:pt x="6815" y="708"/>
                    <a:pt x="6879" y="644"/>
                  </a:cubicBezTo>
                  <a:cubicBezTo>
                    <a:pt x="6975" y="579"/>
                    <a:pt x="7040" y="547"/>
                    <a:pt x="7104" y="547"/>
                  </a:cubicBezTo>
                  <a:close/>
                  <a:moveTo>
                    <a:pt x="7104" y="1"/>
                  </a:moveTo>
                  <a:cubicBezTo>
                    <a:pt x="6847" y="1"/>
                    <a:pt x="6654" y="129"/>
                    <a:pt x="6493" y="290"/>
                  </a:cubicBezTo>
                  <a:cubicBezTo>
                    <a:pt x="6268" y="483"/>
                    <a:pt x="6108" y="772"/>
                    <a:pt x="5979" y="1029"/>
                  </a:cubicBezTo>
                  <a:cubicBezTo>
                    <a:pt x="5883" y="1254"/>
                    <a:pt x="5818" y="1447"/>
                    <a:pt x="5818" y="1447"/>
                  </a:cubicBezTo>
                  <a:cubicBezTo>
                    <a:pt x="5786" y="1447"/>
                    <a:pt x="4340" y="6012"/>
                    <a:pt x="2893" y="11283"/>
                  </a:cubicBezTo>
                  <a:cubicBezTo>
                    <a:pt x="2186" y="13919"/>
                    <a:pt x="1447" y="16748"/>
                    <a:pt x="900" y="19255"/>
                  </a:cubicBezTo>
                  <a:cubicBezTo>
                    <a:pt x="354" y="21795"/>
                    <a:pt x="0" y="24013"/>
                    <a:pt x="0" y="25523"/>
                  </a:cubicBezTo>
                  <a:cubicBezTo>
                    <a:pt x="0" y="26006"/>
                    <a:pt x="32" y="26423"/>
                    <a:pt x="129" y="26745"/>
                  </a:cubicBezTo>
                  <a:cubicBezTo>
                    <a:pt x="739" y="28706"/>
                    <a:pt x="2411" y="30988"/>
                    <a:pt x="4179" y="32820"/>
                  </a:cubicBezTo>
                  <a:cubicBezTo>
                    <a:pt x="5079" y="33720"/>
                    <a:pt x="6011" y="34524"/>
                    <a:pt x="6847" y="35070"/>
                  </a:cubicBezTo>
                  <a:cubicBezTo>
                    <a:pt x="7265" y="35360"/>
                    <a:pt x="7683" y="35585"/>
                    <a:pt x="8036" y="35745"/>
                  </a:cubicBezTo>
                  <a:cubicBezTo>
                    <a:pt x="8422" y="35906"/>
                    <a:pt x="8776" y="36002"/>
                    <a:pt x="9097" y="36002"/>
                  </a:cubicBezTo>
                  <a:cubicBezTo>
                    <a:pt x="9193" y="36002"/>
                    <a:pt x="9322" y="35970"/>
                    <a:pt x="9418" y="35906"/>
                  </a:cubicBezTo>
                  <a:cubicBezTo>
                    <a:pt x="9611" y="35810"/>
                    <a:pt x="9740" y="35617"/>
                    <a:pt x="9868" y="35392"/>
                  </a:cubicBezTo>
                  <a:cubicBezTo>
                    <a:pt x="10126" y="34942"/>
                    <a:pt x="10351" y="34331"/>
                    <a:pt x="10576" y="33527"/>
                  </a:cubicBezTo>
                  <a:cubicBezTo>
                    <a:pt x="11315" y="30763"/>
                    <a:pt x="11958" y="26038"/>
                    <a:pt x="12408" y="21795"/>
                  </a:cubicBezTo>
                  <a:cubicBezTo>
                    <a:pt x="12633" y="19705"/>
                    <a:pt x="12826" y="17712"/>
                    <a:pt x="12954" y="16137"/>
                  </a:cubicBezTo>
                  <a:cubicBezTo>
                    <a:pt x="13051" y="14562"/>
                    <a:pt x="13115" y="13469"/>
                    <a:pt x="13115" y="13051"/>
                  </a:cubicBezTo>
                  <a:cubicBezTo>
                    <a:pt x="13115" y="12505"/>
                    <a:pt x="12890" y="11733"/>
                    <a:pt x="12536" y="10769"/>
                  </a:cubicBezTo>
                  <a:cubicBezTo>
                    <a:pt x="11990" y="9323"/>
                    <a:pt x="11186" y="7522"/>
                    <a:pt x="10383" y="5819"/>
                  </a:cubicBezTo>
                  <a:cubicBezTo>
                    <a:pt x="9579" y="4115"/>
                    <a:pt x="8808" y="2476"/>
                    <a:pt x="8390" y="1447"/>
                  </a:cubicBezTo>
                  <a:cubicBezTo>
                    <a:pt x="8197" y="933"/>
                    <a:pt x="8004" y="611"/>
                    <a:pt x="7779" y="386"/>
                  </a:cubicBezTo>
                  <a:cubicBezTo>
                    <a:pt x="7586" y="129"/>
                    <a:pt x="7329" y="1"/>
                    <a:pt x="71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p45"/>
            <p:cNvSpPr/>
            <p:nvPr/>
          </p:nvSpPr>
          <p:spPr>
            <a:xfrm>
              <a:off x="2044450" y="3431675"/>
              <a:ext cx="838175" cy="676200"/>
            </a:xfrm>
            <a:custGeom>
              <a:rect b="b" l="l" r="r" t="t"/>
              <a:pathLst>
                <a:path extrusionOk="0" h="27048" w="33527">
                  <a:moveTo>
                    <a:pt x="27612" y="0"/>
                  </a:moveTo>
                  <a:cubicBezTo>
                    <a:pt x="23626" y="0"/>
                    <a:pt x="6622" y="193"/>
                    <a:pt x="3408" y="2090"/>
                  </a:cubicBezTo>
                  <a:cubicBezTo>
                    <a:pt x="193" y="3986"/>
                    <a:pt x="0" y="18162"/>
                    <a:pt x="0" y="21376"/>
                  </a:cubicBezTo>
                  <a:cubicBezTo>
                    <a:pt x="0" y="24591"/>
                    <a:pt x="3215" y="26841"/>
                    <a:pt x="7554" y="27034"/>
                  </a:cubicBezTo>
                  <a:cubicBezTo>
                    <a:pt x="7766" y="27043"/>
                    <a:pt x="8010" y="27048"/>
                    <a:pt x="8285" y="27048"/>
                  </a:cubicBezTo>
                  <a:cubicBezTo>
                    <a:pt x="13678" y="27048"/>
                    <a:pt x="30523" y="25330"/>
                    <a:pt x="32145" y="25330"/>
                  </a:cubicBezTo>
                  <a:cubicBezTo>
                    <a:pt x="33013" y="25330"/>
                    <a:pt x="33366" y="23691"/>
                    <a:pt x="33430" y="21537"/>
                  </a:cubicBezTo>
                  <a:cubicBezTo>
                    <a:pt x="33527" y="18162"/>
                    <a:pt x="32948" y="13597"/>
                    <a:pt x="32916" y="12633"/>
                  </a:cubicBezTo>
                  <a:cubicBezTo>
                    <a:pt x="32691" y="9451"/>
                    <a:pt x="32498" y="0"/>
                    <a:pt x="276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p45"/>
            <p:cNvSpPr/>
            <p:nvPr/>
          </p:nvSpPr>
          <p:spPr>
            <a:xfrm>
              <a:off x="2038025" y="3425250"/>
              <a:ext cx="849425" cy="689525"/>
            </a:xfrm>
            <a:custGeom>
              <a:rect b="b" l="l" r="r" t="t"/>
              <a:pathLst>
                <a:path extrusionOk="0" h="27581" w="33977">
                  <a:moveTo>
                    <a:pt x="27869" y="514"/>
                  </a:moveTo>
                  <a:cubicBezTo>
                    <a:pt x="28994" y="547"/>
                    <a:pt x="29830" y="1061"/>
                    <a:pt x="30505" y="1961"/>
                  </a:cubicBezTo>
                  <a:cubicBezTo>
                    <a:pt x="31534" y="3279"/>
                    <a:pt x="32080" y="5433"/>
                    <a:pt x="32402" y="7522"/>
                  </a:cubicBezTo>
                  <a:cubicBezTo>
                    <a:pt x="32723" y="9643"/>
                    <a:pt x="32820" y="11701"/>
                    <a:pt x="32884" y="12922"/>
                  </a:cubicBezTo>
                  <a:cubicBezTo>
                    <a:pt x="32916" y="13372"/>
                    <a:pt x="33045" y="14562"/>
                    <a:pt x="33173" y="16040"/>
                  </a:cubicBezTo>
                  <a:cubicBezTo>
                    <a:pt x="33302" y="17519"/>
                    <a:pt x="33430" y="19319"/>
                    <a:pt x="33430" y="20926"/>
                  </a:cubicBezTo>
                  <a:cubicBezTo>
                    <a:pt x="33430" y="21215"/>
                    <a:pt x="33430" y="21505"/>
                    <a:pt x="33430" y="21794"/>
                  </a:cubicBezTo>
                  <a:cubicBezTo>
                    <a:pt x="33398" y="22855"/>
                    <a:pt x="33270" y="23787"/>
                    <a:pt x="33077" y="24430"/>
                  </a:cubicBezTo>
                  <a:cubicBezTo>
                    <a:pt x="32980" y="24751"/>
                    <a:pt x="32884" y="24976"/>
                    <a:pt x="32755" y="25137"/>
                  </a:cubicBezTo>
                  <a:cubicBezTo>
                    <a:pt x="32627" y="25266"/>
                    <a:pt x="32530" y="25330"/>
                    <a:pt x="32402" y="25330"/>
                  </a:cubicBezTo>
                  <a:cubicBezTo>
                    <a:pt x="31952" y="25330"/>
                    <a:pt x="30602" y="25426"/>
                    <a:pt x="28705" y="25587"/>
                  </a:cubicBezTo>
                  <a:cubicBezTo>
                    <a:pt x="23016" y="26069"/>
                    <a:pt x="12536" y="27034"/>
                    <a:pt x="8518" y="27034"/>
                  </a:cubicBezTo>
                  <a:lnTo>
                    <a:pt x="7843" y="27034"/>
                  </a:lnTo>
                  <a:cubicBezTo>
                    <a:pt x="5690" y="26937"/>
                    <a:pt x="3857" y="26326"/>
                    <a:pt x="2572" y="25362"/>
                  </a:cubicBezTo>
                  <a:cubicBezTo>
                    <a:pt x="1286" y="24430"/>
                    <a:pt x="514" y="23144"/>
                    <a:pt x="514" y="21633"/>
                  </a:cubicBezTo>
                  <a:cubicBezTo>
                    <a:pt x="514" y="20026"/>
                    <a:pt x="579" y="15687"/>
                    <a:pt x="1029" y="11508"/>
                  </a:cubicBezTo>
                  <a:cubicBezTo>
                    <a:pt x="1254" y="9418"/>
                    <a:pt x="1575" y="7393"/>
                    <a:pt x="2025" y="5786"/>
                  </a:cubicBezTo>
                  <a:cubicBezTo>
                    <a:pt x="2250" y="4950"/>
                    <a:pt x="2540" y="4243"/>
                    <a:pt x="2829" y="3697"/>
                  </a:cubicBezTo>
                  <a:cubicBezTo>
                    <a:pt x="3118" y="3150"/>
                    <a:pt x="3472" y="2765"/>
                    <a:pt x="3793" y="2572"/>
                  </a:cubicBezTo>
                  <a:cubicBezTo>
                    <a:pt x="4147" y="2347"/>
                    <a:pt x="4758" y="2154"/>
                    <a:pt x="5529" y="1961"/>
                  </a:cubicBezTo>
                  <a:cubicBezTo>
                    <a:pt x="8229" y="1318"/>
                    <a:pt x="12954" y="964"/>
                    <a:pt x="17422" y="772"/>
                  </a:cubicBezTo>
                  <a:cubicBezTo>
                    <a:pt x="21890" y="579"/>
                    <a:pt x="26134" y="514"/>
                    <a:pt x="27869" y="514"/>
                  </a:cubicBezTo>
                  <a:close/>
                  <a:moveTo>
                    <a:pt x="27869" y="0"/>
                  </a:moveTo>
                  <a:cubicBezTo>
                    <a:pt x="25876" y="0"/>
                    <a:pt x="20605" y="32"/>
                    <a:pt x="15462" y="322"/>
                  </a:cubicBezTo>
                  <a:cubicBezTo>
                    <a:pt x="12890" y="482"/>
                    <a:pt x="10318" y="675"/>
                    <a:pt x="8197" y="964"/>
                  </a:cubicBezTo>
                  <a:cubicBezTo>
                    <a:pt x="7136" y="1093"/>
                    <a:pt x="6204" y="1254"/>
                    <a:pt x="5400" y="1447"/>
                  </a:cubicBezTo>
                  <a:cubicBezTo>
                    <a:pt x="4597" y="1639"/>
                    <a:pt x="3986" y="1864"/>
                    <a:pt x="3536" y="2122"/>
                  </a:cubicBezTo>
                  <a:cubicBezTo>
                    <a:pt x="3054" y="2379"/>
                    <a:pt x="2700" y="2861"/>
                    <a:pt x="2347" y="3440"/>
                  </a:cubicBezTo>
                  <a:cubicBezTo>
                    <a:pt x="1800" y="4500"/>
                    <a:pt x="1350" y="5979"/>
                    <a:pt x="1029" y="7650"/>
                  </a:cubicBezTo>
                  <a:cubicBezTo>
                    <a:pt x="64" y="12665"/>
                    <a:pt x="0" y="19512"/>
                    <a:pt x="0" y="21633"/>
                  </a:cubicBezTo>
                  <a:cubicBezTo>
                    <a:pt x="0" y="23305"/>
                    <a:pt x="836" y="24784"/>
                    <a:pt x="2250" y="25812"/>
                  </a:cubicBezTo>
                  <a:cubicBezTo>
                    <a:pt x="3665" y="26841"/>
                    <a:pt x="5593" y="27452"/>
                    <a:pt x="7811" y="27548"/>
                  </a:cubicBezTo>
                  <a:cubicBezTo>
                    <a:pt x="8004" y="27580"/>
                    <a:pt x="8261" y="27580"/>
                    <a:pt x="8518" y="27580"/>
                  </a:cubicBezTo>
                  <a:cubicBezTo>
                    <a:pt x="11219" y="27580"/>
                    <a:pt x="16780" y="27130"/>
                    <a:pt x="21890" y="26712"/>
                  </a:cubicBezTo>
                  <a:cubicBezTo>
                    <a:pt x="24430" y="26487"/>
                    <a:pt x="26873" y="26294"/>
                    <a:pt x="28769" y="26134"/>
                  </a:cubicBezTo>
                  <a:cubicBezTo>
                    <a:pt x="30634" y="25973"/>
                    <a:pt x="32016" y="25844"/>
                    <a:pt x="32402" y="25844"/>
                  </a:cubicBezTo>
                  <a:cubicBezTo>
                    <a:pt x="32691" y="25844"/>
                    <a:pt x="32980" y="25716"/>
                    <a:pt x="33173" y="25459"/>
                  </a:cubicBezTo>
                  <a:cubicBezTo>
                    <a:pt x="33462" y="25105"/>
                    <a:pt x="33623" y="24623"/>
                    <a:pt x="33752" y="23980"/>
                  </a:cubicBezTo>
                  <a:cubicBezTo>
                    <a:pt x="33848" y="23369"/>
                    <a:pt x="33912" y="22630"/>
                    <a:pt x="33945" y="21826"/>
                  </a:cubicBezTo>
                  <a:cubicBezTo>
                    <a:pt x="33945" y="21537"/>
                    <a:pt x="33977" y="21215"/>
                    <a:pt x="33977" y="20926"/>
                  </a:cubicBezTo>
                  <a:cubicBezTo>
                    <a:pt x="33977" y="19287"/>
                    <a:pt x="33848" y="17487"/>
                    <a:pt x="33720" y="15976"/>
                  </a:cubicBezTo>
                  <a:cubicBezTo>
                    <a:pt x="33591" y="14497"/>
                    <a:pt x="33462" y="13308"/>
                    <a:pt x="33430" y="12890"/>
                  </a:cubicBezTo>
                  <a:cubicBezTo>
                    <a:pt x="33334" y="11283"/>
                    <a:pt x="33205" y="8101"/>
                    <a:pt x="32530" y="5304"/>
                  </a:cubicBezTo>
                  <a:cubicBezTo>
                    <a:pt x="32177" y="3922"/>
                    <a:pt x="31662" y="2604"/>
                    <a:pt x="30923" y="1639"/>
                  </a:cubicBezTo>
                  <a:cubicBezTo>
                    <a:pt x="30184" y="643"/>
                    <a:pt x="29155" y="0"/>
                    <a:pt x="278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7" name="Google Shape;3267;p45"/>
            <p:cNvSpPr/>
            <p:nvPr/>
          </p:nvSpPr>
          <p:spPr>
            <a:xfrm>
              <a:off x="2705825" y="3762375"/>
              <a:ext cx="401825" cy="213375"/>
            </a:xfrm>
            <a:custGeom>
              <a:rect b="b" l="l" r="r" t="t"/>
              <a:pathLst>
                <a:path extrusionOk="0" h="8535" w="16073">
                  <a:moveTo>
                    <a:pt x="7152" y="0"/>
                  </a:moveTo>
                  <a:cubicBezTo>
                    <a:pt x="3680" y="0"/>
                    <a:pt x="0" y="209"/>
                    <a:pt x="0" y="209"/>
                  </a:cubicBezTo>
                  <a:lnTo>
                    <a:pt x="2090" y="8502"/>
                  </a:lnTo>
                  <a:cubicBezTo>
                    <a:pt x="2090" y="8502"/>
                    <a:pt x="3100" y="8534"/>
                    <a:pt x="4560" y="8534"/>
                  </a:cubicBezTo>
                  <a:cubicBezTo>
                    <a:pt x="8149" y="8534"/>
                    <a:pt x="14455" y="8339"/>
                    <a:pt x="15140" y="6991"/>
                  </a:cubicBezTo>
                  <a:cubicBezTo>
                    <a:pt x="16072" y="5127"/>
                    <a:pt x="15140" y="1141"/>
                    <a:pt x="12665" y="402"/>
                  </a:cubicBezTo>
                  <a:cubicBezTo>
                    <a:pt x="11688" y="93"/>
                    <a:pt x="9466" y="0"/>
                    <a:pt x="71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8" name="Google Shape;3268;p45"/>
            <p:cNvSpPr/>
            <p:nvPr/>
          </p:nvSpPr>
          <p:spPr>
            <a:xfrm>
              <a:off x="2699375" y="3755525"/>
              <a:ext cx="400225" cy="227450"/>
            </a:xfrm>
            <a:custGeom>
              <a:rect b="b" l="l" r="r" t="t"/>
              <a:pathLst>
                <a:path extrusionOk="0" h="9098" w="16009">
                  <a:moveTo>
                    <a:pt x="7394" y="547"/>
                  </a:moveTo>
                  <a:cubicBezTo>
                    <a:pt x="8551" y="547"/>
                    <a:pt x="9709" y="547"/>
                    <a:pt x="10641" y="611"/>
                  </a:cubicBezTo>
                  <a:cubicBezTo>
                    <a:pt x="11605" y="676"/>
                    <a:pt x="12409" y="772"/>
                    <a:pt x="12859" y="901"/>
                  </a:cubicBezTo>
                  <a:cubicBezTo>
                    <a:pt x="13662" y="1158"/>
                    <a:pt x="14337" y="1833"/>
                    <a:pt x="14787" y="2701"/>
                  </a:cubicBezTo>
                  <a:cubicBezTo>
                    <a:pt x="15237" y="3536"/>
                    <a:pt x="15495" y="4565"/>
                    <a:pt x="15495" y="5497"/>
                  </a:cubicBezTo>
                  <a:cubicBezTo>
                    <a:pt x="15495" y="6140"/>
                    <a:pt x="15366" y="6719"/>
                    <a:pt x="15141" y="7169"/>
                  </a:cubicBezTo>
                  <a:cubicBezTo>
                    <a:pt x="15109" y="7233"/>
                    <a:pt x="14980" y="7362"/>
                    <a:pt x="14755" y="7490"/>
                  </a:cubicBezTo>
                  <a:cubicBezTo>
                    <a:pt x="14370" y="7715"/>
                    <a:pt x="13727" y="7876"/>
                    <a:pt x="12955" y="8037"/>
                  </a:cubicBezTo>
                  <a:cubicBezTo>
                    <a:pt x="10641" y="8454"/>
                    <a:pt x="7105" y="8551"/>
                    <a:pt x="4758" y="8551"/>
                  </a:cubicBezTo>
                  <a:lnTo>
                    <a:pt x="3023" y="8551"/>
                  </a:lnTo>
                  <a:cubicBezTo>
                    <a:pt x="2830" y="8536"/>
                    <a:pt x="2672" y="8528"/>
                    <a:pt x="2557" y="8524"/>
                  </a:cubicBezTo>
                  <a:lnTo>
                    <a:pt x="2557" y="8524"/>
                  </a:lnTo>
                  <a:lnTo>
                    <a:pt x="594" y="729"/>
                  </a:lnTo>
                  <a:lnTo>
                    <a:pt x="594" y="729"/>
                  </a:lnTo>
                  <a:cubicBezTo>
                    <a:pt x="680" y="724"/>
                    <a:pt x="783" y="718"/>
                    <a:pt x="901" y="708"/>
                  </a:cubicBezTo>
                  <a:cubicBezTo>
                    <a:pt x="2090" y="643"/>
                    <a:pt x="4823" y="547"/>
                    <a:pt x="7394" y="547"/>
                  </a:cubicBezTo>
                  <a:close/>
                  <a:moveTo>
                    <a:pt x="7394" y="0"/>
                  </a:moveTo>
                  <a:cubicBezTo>
                    <a:pt x="3923" y="0"/>
                    <a:pt x="258" y="193"/>
                    <a:pt x="258" y="193"/>
                  </a:cubicBezTo>
                  <a:cubicBezTo>
                    <a:pt x="162" y="193"/>
                    <a:pt x="97" y="258"/>
                    <a:pt x="65" y="322"/>
                  </a:cubicBezTo>
                  <a:cubicBezTo>
                    <a:pt x="1" y="386"/>
                    <a:pt x="1" y="451"/>
                    <a:pt x="1" y="547"/>
                  </a:cubicBezTo>
                  <a:lnTo>
                    <a:pt x="2090" y="8840"/>
                  </a:lnTo>
                  <a:cubicBezTo>
                    <a:pt x="2123" y="8969"/>
                    <a:pt x="2219" y="9065"/>
                    <a:pt x="2348" y="9065"/>
                  </a:cubicBezTo>
                  <a:cubicBezTo>
                    <a:pt x="2348" y="9065"/>
                    <a:pt x="3344" y="9097"/>
                    <a:pt x="4758" y="9097"/>
                  </a:cubicBezTo>
                  <a:cubicBezTo>
                    <a:pt x="6558" y="9097"/>
                    <a:pt x="9066" y="9033"/>
                    <a:pt x="11187" y="8808"/>
                  </a:cubicBezTo>
                  <a:cubicBezTo>
                    <a:pt x="12280" y="8712"/>
                    <a:pt x="13244" y="8551"/>
                    <a:pt x="14016" y="8358"/>
                  </a:cubicBezTo>
                  <a:cubicBezTo>
                    <a:pt x="14402" y="8229"/>
                    <a:pt x="14755" y="8101"/>
                    <a:pt x="15012" y="7972"/>
                  </a:cubicBezTo>
                  <a:cubicBezTo>
                    <a:pt x="15270" y="7812"/>
                    <a:pt x="15495" y="7651"/>
                    <a:pt x="15623" y="7394"/>
                  </a:cubicBezTo>
                  <a:cubicBezTo>
                    <a:pt x="15880" y="6847"/>
                    <a:pt x="16009" y="6204"/>
                    <a:pt x="16009" y="5497"/>
                  </a:cubicBezTo>
                  <a:cubicBezTo>
                    <a:pt x="16009" y="4469"/>
                    <a:pt x="15752" y="3376"/>
                    <a:pt x="15270" y="2443"/>
                  </a:cubicBezTo>
                  <a:cubicBezTo>
                    <a:pt x="14755" y="1511"/>
                    <a:pt x="14016" y="708"/>
                    <a:pt x="13019" y="418"/>
                  </a:cubicBezTo>
                  <a:cubicBezTo>
                    <a:pt x="12473" y="225"/>
                    <a:pt x="11669" y="129"/>
                    <a:pt x="10673" y="97"/>
                  </a:cubicBezTo>
                  <a:cubicBezTo>
                    <a:pt x="9709" y="33"/>
                    <a:pt x="8584" y="0"/>
                    <a:pt x="73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45"/>
            <p:cNvSpPr/>
            <p:nvPr/>
          </p:nvSpPr>
          <p:spPr>
            <a:xfrm>
              <a:off x="1997025" y="3365950"/>
              <a:ext cx="784350" cy="686200"/>
            </a:xfrm>
            <a:custGeom>
              <a:rect b="b" l="l" r="r" t="t"/>
              <a:pathLst>
                <a:path extrusionOk="0" h="27448" w="31374">
                  <a:moveTo>
                    <a:pt x="18186" y="0"/>
                  </a:moveTo>
                  <a:cubicBezTo>
                    <a:pt x="15605" y="0"/>
                    <a:pt x="13032" y="140"/>
                    <a:pt x="10962" y="540"/>
                  </a:cubicBezTo>
                  <a:cubicBezTo>
                    <a:pt x="4180" y="1890"/>
                    <a:pt x="1319" y="5844"/>
                    <a:pt x="1158" y="6615"/>
                  </a:cubicBezTo>
                  <a:cubicBezTo>
                    <a:pt x="1158" y="6615"/>
                    <a:pt x="1" y="10183"/>
                    <a:pt x="194" y="14362"/>
                  </a:cubicBezTo>
                  <a:cubicBezTo>
                    <a:pt x="387" y="18509"/>
                    <a:pt x="1512" y="22655"/>
                    <a:pt x="7201" y="26063"/>
                  </a:cubicBezTo>
                  <a:cubicBezTo>
                    <a:pt x="8905" y="27089"/>
                    <a:pt x="11774" y="27447"/>
                    <a:pt x="14953" y="27447"/>
                  </a:cubicBezTo>
                  <a:cubicBezTo>
                    <a:pt x="22331" y="27447"/>
                    <a:pt x="31374" y="25516"/>
                    <a:pt x="31374" y="25516"/>
                  </a:cubicBezTo>
                  <a:lnTo>
                    <a:pt x="30056" y="733"/>
                  </a:lnTo>
                  <a:cubicBezTo>
                    <a:pt x="30056" y="733"/>
                    <a:pt x="24102" y="0"/>
                    <a:pt x="181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p45"/>
            <p:cNvSpPr/>
            <p:nvPr/>
          </p:nvSpPr>
          <p:spPr>
            <a:xfrm>
              <a:off x="1994625" y="3359350"/>
              <a:ext cx="793975" cy="699150"/>
            </a:xfrm>
            <a:custGeom>
              <a:rect b="b" l="l" r="r" t="t"/>
              <a:pathLst>
                <a:path extrusionOk="0" h="27966" w="31759">
                  <a:moveTo>
                    <a:pt x="18291" y="547"/>
                  </a:moveTo>
                  <a:cubicBezTo>
                    <a:pt x="21248" y="547"/>
                    <a:pt x="24205" y="740"/>
                    <a:pt x="26423" y="900"/>
                  </a:cubicBezTo>
                  <a:cubicBezTo>
                    <a:pt x="27548" y="997"/>
                    <a:pt x="28448" y="1093"/>
                    <a:pt x="29123" y="1157"/>
                  </a:cubicBezTo>
                  <a:cubicBezTo>
                    <a:pt x="29474" y="1193"/>
                    <a:pt x="29738" y="1228"/>
                    <a:pt x="29907" y="1252"/>
                  </a:cubicBezTo>
                  <a:lnTo>
                    <a:pt x="29907" y="1252"/>
                  </a:lnTo>
                  <a:lnTo>
                    <a:pt x="31200" y="25544"/>
                  </a:lnTo>
                  <a:lnTo>
                    <a:pt x="31200" y="25544"/>
                  </a:lnTo>
                  <a:cubicBezTo>
                    <a:pt x="31147" y="25556"/>
                    <a:pt x="31087" y="25571"/>
                    <a:pt x="31020" y="25587"/>
                  </a:cubicBezTo>
                  <a:cubicBezTo>
                    <a:pt x="29187" y="25973"/>
                    <a:pt x="21441" y="27452"/>
                    <a:pt x="15012" y="27452"/>
                  </a:cubicBezTo>
                  <a:cubicBezTo>
                    <a:pt x="11862" y="27452"/>
                    <a:pt x="9033" y="27066"/>
                    <a:pt x="7426" y="26102"/>
                  </a:cubicBezTo>
                  <a:cubicBezTo>
                    <a:pt x="4629" y="24430"/>
                    <a:pt x="2958" y="22566"/>
                    <a:pt x="1961" y="20637"/>
                  </a:cubicBezTo>
                  <a:cubicBezTo>
                    <a:pt x="997" y="18708"/>
                    <a:pt x="643" y="16651"/>
                    <a:pt x="547" y="14594"/>
                  </a:cubicBezTo>
                  <a:cubicBezTo>
                    <a:pt x="547" y="14272"/>
                    <a:pt x="547" y="13983"/>
                    <a:pt x="547" y="13662"/>
                  </a:cubicBezTo>
                  <a:cubicBezTo>
                    <a:pt x="547" y="11829"/>
                    <a:pt x="772" y="10126"/>
                    <a:pt x="1029" y="8904"/>
                  </a:cubicBezTo>
                  <a:cubicBezTo>
                    <a:pt x="1125" y="8294"/>
                    <a:pt x="1254" y="7811"/>
                    <a:pt x="1350" y="7458"/>
                  </a:cubicBezTo>
                  <a:cubicBezTo>
                    <a:pt x="1383" y="7297"/>
                    <a:pt x="1415" y="7168"/>
                    <a:pt x="1447" y="7072"/>
                  </a:cubicBezTo>
                  <a:cubicBezTo>
                    <a:pt x="1479" y="6976"/>
                    <a:pt x="1479" y="6943"/>
                    <a:pt x="1479" y="6943"/>
                  </a:cubicBezTo>
                  <a:lnTo>
                    <a:pt x="1511" y="6943"/>
                  </a:lnTo>
                  <a:cubicBezTo>
                    <a:pt x="1511" y="6879"/>
                    <a:pt x="1575" y="6751"/>
                    <a:pt x="1672" y="6590"/>
                  </a:cubicBezTo>
                  <a:cubicBezTo>
                    <a:pt x="2025" y="5979"/>
                    <a:pt x="2925" y="4886"/>
                    <a:pt x="4468" y="3793"/>
                  </a:cubicBezTo>
                  <a:cubicBezTo>
                    <a:pt x="6011" y="2733"/>
                    <a:pt x="8165" y="1640"/>
                    <a:pt x="11122" y="1093"/>
                  </a:cubicBezTo>
                  <a:cubicBezTo>
                    <a:pt x="13147" y="675"/>
                    <a:pt x="15719" y="547"/>
                    <a:pt x="18291" y="547"/>
                  </a:cubicBezTo>
                  <a:close/>
                  <a:moveTo>
                    <a:pt x="18291" y="0"/>
                  </a:moveTo>
                  <a:cubicBezTo>
                    <a:pt x="15719" y="0"/>
                    <a:pt x="13115" y="161"/>
                    <a:pt x="11026" y="547"/>
                  </a:cubicBezTo>
                  <a:cubicBezTo>
                    <a:pt x="7586" y="1222"/>
                    <a:pt x="5111" y="2572"/>
                    <a:pt x="3504" y="3858"/>
                  </a:cubicBezTo>
                  <a:cubicBezTo>
                    <a:pt x="2700" y="4468"/>
                    <a:pt x="2090" y="5111"/>
                    <a:pt x="1704" y="5626"/>
                  </a:cubicBezTo>
                  <a:cubicBezTo>
                    <a:pt x="1479" y="5883"/>
                    <a:pt x="1318" y="6108"/>
                    <a:pt x="1222" y="6301"/>
                  </a:cubicBezTo>
                  <a:cubicBezTo>
                    <a:pt x="1093" y="6493"/>
                    <a:pt x="1029" y="6654"/>
                    <a:pt x="965" y="6815"/>
                  </a:cubicBezTo>
                  <a:lnTo>
                    <a:pt x="982" y="6819"/>
                  </a:lnTo>
                  <a:lnTo>
                    <a:pt x="982" y="6819"/>
                  </a:lnTo>
                  <a:cubicBezTo>
                    <a:pt x="855" y="7174"/>
                    <a:pt x="0" y="10090"/>
                    <a:pt x="0" y="13662"/>
                  </a:cubicBezTo>
                  <a:cubicBezTo>
                    <a:pt x="0" y="13983"/>
                    <a:pt x="0" y="14305"/>
                    <a:pt x="32" y="14626"/>
                  </a:cubicBezTo>
                  <a:cubicBezTo>
                    <a:pt x="129" y="16715"/>
                    <a:pt x="450" y="18837"/>
                    <a:pt x="1511" y="20894"/>
                  </a:cubicBezTo>
                  <a:cubicBezTo>
                    <a:pt x="2540" y="22919"/>
                    <a:pt x="4276" y="24848"/>
                    <a:pt x="7136" y="26552"/>
                  </a:cubicBezTo>
                  <a:cubicBezTo>
                    <a:pt x="8936" y="27645"/>
                    <a:pt x="11829" y="27966"/>
                    <a:pt x="15012" y="27966"/>
                  </a:cubicBezTo>
                  <a:cubicBezTo>
                    <a:pt x="22437" y="27966"/>
                    <a:pt x="31534" y="26037"/>
                    <a:pt x="31534" y="26037"/>
                  </a:cubicBezTo>
                  <a:cubicBezTo>
                    <a:pt x="31663" y="26005"/>
                    <a:pt x="31759" y="25877"/>
                    <a:pt x="31759" y="25748"/>
                  </a:cubicBezTo>
                  <a:lnTo>
                    <a:pt x="30441" y="997"/>
                  </a:lnTo>
                  <a:cubicBezTo>
                    <a:pt x="30409" y="868"/>
                    <a:pt x="30313" y="772"/>
                    <a:pt x="30184" y="740"/>
                  </a:cubicBezTo>
                  <a:cubicBezTo>
                    <a:pt x="30184" y="740"/>
                    <a:pt x="24237" y="0"/>
                    <a:pt x="182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1" name="Google Shape;3271;p45"/>
            <p:cNvSpPr/>
            <p:nvPr/>
          </p:nvSpPr>
          <p:spPr>
            <a:xfrm>
              <a:off x="4052675" y="1352675"/>
              <a:ext cx="217625" cy="519725"/>
            </a:xfrm>
            <a:custGeom>
              <a:rect b="b" l="l" r="r" t="t"/>
              <a:pathLst>
                <a:path extrusionOk="0" h="20789" w="8705">
                  <a:moveTo>
                    <a:pt x="7541" y="0"/>
                  </a:moveTo>
                  <a:cubicBezTo>
                    <a:pt x="7524" y="0"/>
                    <a:pt x="7507" y="1"/>
                    <a:pt x="7490" y="2"/>
                  </a:cubicBezTo>
                  <a:cubicBezTo>
                    <a:pt x="7490" y="2"/>
                    <a:pt x="5368" y="2124"/>
                    <a:pt x="4340" y="4985"/>
                  </a:cubicBezTo>
                  <a:cubicBezTo>
                    <a:pt x="3343" y="7814"/>
                    <a:pt x="0" y="16332"/>
                    <a:pt x="97" y="17939"/>
                  </a:cubicBezTo>
                  <a:cubicBezTo>
                    <a:pt x="174" y="19229"/>
                    <a:pt x="1100" y="20788"/>
                    <a:pt x="2194" y="20788"/>
                  </a:cubicBezTo>
                  <a:cubicBezTo>
                    <a:pt x="2463" y="20788"/>
                    <a:pt x="2743" y="20694"/>
                    <a:pt x="3022" y="20478"/>
                  </a:cubicBezTo>
                  <a:cubicBezTo>
                    <a:pt x="4436" y="19353"/>
                    <a:pt x="7875" y="13375"/>
                    <a:pt x="8100" y="13085"/>
                  </a:cubicBezTo>
                  <a:cubicBezTo>
                    <a:pt x="8293" y="12764"/>
                    <a:pt x="8486" y="8521"/>
                    <a:pt x="8486" y="5885"/>
                  </a:cubicBezTo>
                  <a:cubicBezTo>
                    <a:pt x="8486" y="3286"/>
                    <a:pt x="8705" y="0"/>
                    <a:pt x="75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2" name="Google Shape;3272;p45"/>
            <p:cNvSpPr/>
            <p:nvPr/>
          </p:nvSpPr>
          <p:spPr>
            <a:xfrm>
              <a:off x="4047850" y="1346300"/>
              <a:ext cx="224225" cy="532825"/>
            </a:xfrm>
            <a:custGeom>
              <a:rect b="b" l="l" r="r" t="t"/>
              <a:pathLst>
                <a:path extrusionOk="0" h="21313" w="8969">
                  <a:moveTo>
                    <a:pt x="7777" y="548"/>
                  </a:moveTo>
                  <a:cubicBezTo>
                    <a:pt x="7808" y="551"/>
                    <a:pt x="7836" y="559"/>
                    <a:pt x="7876" y="579"/>
                  </a:cubicBezTo>
                  <a:cubicBezTo>
                    <a:pt x="7940" y="611"/>
                    <a:pt x="8036" y="740"/>
                    <a:pt x="8133" y="932"/>
                  </a:cubicBezTo>
                  <a:cubicBezTo>
                    <a:pt x="8261" y="1254"/>
                    <a:pt x="8326" y="1704"/>
                    <a:pt x="8390" y="2250"/>
                  </a:cubicBezTo>
                  <a:cubicBezTo>
                    <a:pt x="8422" y="2797"/>
                    <a:pt x="8422" y="3440"/>
                    <a:pt x="8422" y="4083"/>
                  </a:cubicBezTo>
                  <a:cubicBezTo>
                    <a:pt x="8422" y="4790"/>
                    <a:pt x="8422" y="5465"/>
                    <a:pt x="8422" y="6140"/>
                  </a:cubicBezTo>
                  <a:cubicBezTo>
                    <a:pt x="8422" y="7458"/>
                    <a:pt x="8358" y="9161"/>
                    <a:pt x="8293" y="10608"/>
                  </a:cubicBezTo>
                  <a:cubicBezTo>
                    <a:pt x="8261" y="11315"/>
                    <a:pt x="8197" y="11958"/>
                    <a:pt x="8165" y="12440"/>
                  </a:cubicBezTo>
                  <a:cubicBezTo>
                    <a:pt x="8133" y="12665"/>
                    <a:pt x="8101" y="12858"/>
                    <a:pt x="8101" y="12987"/>
                  </a:cubicBezTo>
                  <a:cubicBezTo>
                    <a:pt x="8068" y="13083"/>
                    <a:pt x="8068" y="13115"/>
                    <a:pt x="8068" y="13147"/>
                  </a:cubicBezTo>
                  <a:lnTo>
                    <a:pt x="8036" y="13212"/>
                  </a:lnTo>
                  <a:lnTo>
                    <a:pt x="8049" y="13215"/>
                  </a:lnTo>
                  <a:lnTo>
                    <a:pt x="8049" y="13215"/>
                  </a:lnTo>
                  <a:cubicBezTo>
                    <a:pt x="8006" y="13286"/>
                    <a:pt x="7925" y="13403"/>
                    <a:pt x="7843" y="13565"/>
                  </a:cubicBezTo>
                  <a:cubicBezTo>
                    <a:pt x="7426" y="14240"/>
                    <a:pt x="6526" y="15751"/>
                    <a:pt x="5561" y="17198"/>
                  </a:cubicBezTo>
                  <a:cubicBezTo>
                    <a:pt x="5111" y="17937"/>
                    <a:pt x="4597" y="18644"/>
                    <a:pt x="4179" y="19255"/>
                  </a:cubicBezTo>
                  <a:cubicBezTo>
                    <a:pt x="3729" y="19833"/>
                    <a:pt x="3311" y="20316"/>
                    <a:pt x="3054" y="20508"/>
                  </a:cubicBezTo>
                  <a:cubicBezTo>
                    <a:pt x="2797" y="20701"/>
                    <a:pt x="2572" y="20766"/>
                    <a:pt x="2379" y="20766"/>
                  </a:cubicBezTo>
                  <a:cubicBezTo>
                    <a:pt x="2154" y="20766"/>
                    <a:pt x="1961" y="20701"/>
                    <a:pt x="1736" y="20573"/>
                  </a:cubicBezTo>
                  <a:cubicBezTo>
                    <a:pt x="1447" y="20348"/>
                    <a:pt x="1157" y="19994"/>
                    <a:pt x="932" y="19544"/>
                  </a:cubicBezTo>
                  <a:cubicBezTo>
                    <a:pt x="707" y="19126"/>
                    <a:pt x="579" y="18612"/>
                    <a:pt x="547" y="18194"/>
                  </a:cubicBezTo>
                  <a:lnTo>
                    <a:pt x="547" y="18162"/>
                  </a:lnTo>
                  <a:lnTo>
                    <a:pt x="547" y="18130"/>
                  </a:lnTo>
                  <a:cubicBezTo>
                    <a:pt x="547" y="17937"/>
                    <a:pt x="579" y="17615"/>
                    <a:pt x="675" y="17230"/>
                  </a:cubicBezTo>
                  <a:cubicBezTo>
                    <a:pt x="997" y="15848"/>
                    <a:pt x="1800" y="13469"/>
                    <a:pt x="2636" y="11154"/>
                  </a:cubicBezTo>
                  <a:cubicBezTo>
                    <a:pt x="3472" y="8808"/>
                    <a:pt x="4340" y="6558"/>
                    <a:pt x="4790" y="5304"/>
                  </a:cubicBezTo>
                  <a:cubicBezTo>
                    <a:pt x="5272" y="3922"/>
                    <a:pt x="6043" y="2700"/>
                    <a:pt x="6686" y="1833"/>
                  </a:cubicBezTo>
                  <a:cubicBezTo>
                    <a:pt x="7008" y="1415"/>
                    <a:pt x="7329" y="1061"/>
                    <a:pt x="7522" y="836"/>
                  </a:cubicBezTo>
                  <a:cubicBezTo>
                    <a:pt x="7618" y="709"/>
                    <a:pt x="7713" y="613"/>
                    <a:pt x="7777" y="548"/>
                  </a:cubicBezTo>
                  <a:close/>
                  <a:moveTo>
                    <a:pt x="7651" y="0"/>
                  </a:moveTo>
                  <a:cubicBezTo>
                    <a:pt x="7586" y="0"/>
                    <a:pt x="7522" y="32"/>
                    <a:pt x="7490" y="65"/>
                  </a:cubicBezTo>
                  <a:cubicBezTo>
                    <a:pt x="7458" y="97"/>
                    <a:pt x="5336" y="2218"/>
                    <a:pt x="4275" y="5143"/>
                  </a:cubicBezTo>
                  <a:cubicBezTo>
                    <a:pt x="3793" y="6526"/>
                    <a:pt x="2733" y="9290"/>
                    <a:pt x="1768" y="11958"/>
                  </a:cubicBezTo>
                  <a:cubicBezTo>
                    <a:pt x="1318" y="13276"/>
                    <a:pt x="868" y="14594"/>
                    <a:pt x="547" y="15655"/>
                  </a:cubicBezTo>
                  <a:cubicBezTo>
                    <a:pt x="386" y="16201"/>
                    <a:pt x="257" y="16683"/>
                    <a:pt x="161" y="17101"/>
                  </a:cubicBezTo>
                  <a:cubicBezTo>
                    <a:pt x="65" y="17519"/>
                    <a:pt x="0" y="17840"/>
                    <a:pt x="0" y="18130"/>
                  </a:cubicBezTo>
                  <a:cubicBezTo>
                    <a:pt x="0" y="18130"/>
                    <a:pt x="0" y="18194"/>
                    <a:pt x="0" y="18226"/>
                  </a:cubicBezTo>
                  <a:cubicBezTo>
                    <a:pt x="65" y="18901"/>
                    <a:pt x="322" y="19673"/>
                    <a:pt x="740" y="20251"/>
                  </a:cubicBezTo>
                  <a:cubicBezTo>
                    <a:pt x="932" y="20541"/>
                    <a:pt x="1157" y="20830"/>
                    <a:pt x="1447" y="20991"/>
                  </a:cubicBezTo>
                  <a:cubicBezTo>
                    <a:pt x="1736" y="21183"/>
                    <a:pt x="2025" y="21312"/>
                    <a:pt x="2379" y="21312"/>
                  </a:cubicBezTo>
                  <a:cubicBezTo>
                    <a:pt x="2700" y="21312"/>
                    <a:pt x="3054" y="21183"/>
                    <a:pt x="3375" y="20926"/>
                  </a:cubicBezTo>
                  <a:cubicBezTo>
                    <a:pt x="3793" y="20637"/>
                    <a:pt x="4275" y="20026"/>
                    <a:pt x="4790" y="19287"/>
                  </a:cubicBezTo>
                  <a:cubicBezTo>
                    <a:pt x="5593" y="18194"/>
                    <a:pt x="6493" y="16812"/>
                    <a:pt x="7201" y="15655"/>
                  </a:cubicBezTo>
                  <a:cubicBezTo>
                    <a:pt x="7554" y="15076"/>
                    <a:pt x="7876" y="14562"/>
                    <a:pt x="8101" y="14176"/>
                  </a:cubicBezTo>
                  <a:cubicBezTo>
                    <a:pt x="8197" y="13983"/>
                    <a:pt x="8293" y="13822"/>
                    <a:pt x="8390" y="13694"/>
                  </a:cubicBezTo>
                  <a:cubicBezTo>
                    <a:pt x="8454" y="13565"/>
                    <a:pt x="8486" y="13501"/>
                    <a:pt x="8519" y="13469"/>
                  </a:cubicBezTo>
                  <a:cubicBezTo>
                    <a:pt x="8551" y="13405"/>
                    <a:pt x="8551" y="13372"/>
                    <a:pt x="8583" y="13308"/>
                  </a:cubicBezTo>
                  <a:cubicBezTo>
                    <a:pt x="8647" y="13083"/>
                    <a:pt x="8679" y="12697"/>
                    <a:pt x="8711" y="12183"/>
                  </a:cubicBezTo>
                  <a:cubicBezTo>
                    <a:pt x="8840" y="10640"/>
                    <a:pt x="8969" y="8004"/>
                    <a:pt x="8969" y="6140"/>
                  </a:cubicBezTo>
                  <a:cubicBezTo>
                    <a:pt x="8969" y="5497"/>
                    <a:pt x="8969" y="4790"/>
                    <a:pt x="8969" y="4083"/>
                  </a:cubicBezTo>
                  <a:cubicBezTo>
                    <a:pt x="8969" y="3086"/>
                    <a:pt x="8936" y="2122"/>
                    <a:pt x="8808" y="1382"/>
                  </a:cubicBezTo>
                  <a:cubicBezTo>
                    <a:pt x="8711" y="997"/>
                    <a:pt x="8615" y="675"/>
                    <a:pt x="8454" y="450"/>
                  </a:cubicBezTo>
                  <a:cubicBezTo>
                    <a:pt x="8390" y="322"/>
                    <a:pt x="8293" y="193"/>
                    <a:pt x="8165" y="129"/>
                  </a:cubicBezTo>
                  <a:cubicBezTo>
                    <a:pt x="8036" y="32"/>
                    <a:pt x="7876" y="0"/>
                    <a:pt x="77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3" name="Google Shape;3273;p45"/>
            <p:cNvSpPr/>
            <p:nvPr/>
          </p:nvSpPr>
          <p:spPr>
            <a:xfrm>
              <a:off x="4232675" y="1580025"/>
              <a:ext cx="750600" cy="670350"/>
            </a:xfrm>
            <a:custGeom>
              <a:rect b="b" l="l" r="r" t="t"/>
              <a:pathLst>
                <a:path extrusionOk="0" h="26814" w="30024">
                  <a:moveTo>
                    <a:pt x="3646" y="0"/>
                  </a:moveTo>
                  <a:cubicBezTo>
                    <a:pt x="3614" y="0"/>
                    <a:pt x="3588" y="2"/>
                    <a:pt x="3568" y="5"/>
                  </a:cubicBezTo>
                  <a:cubicBezTo>
                    <a:pt x="483" y="616"/>
                    <a:pt x="0" y="20385"/>
                    <a:pt x="0" y="20385"/>
                  </a:cubicBezTo>
                  <a:lnTo>
                    <a:pt x="24302" y="26814"/>
                  </a:lnTo>
                  <a:cubicBezTo>
                    <a:pt x="24302" y="26814"/>
                    <a:pt x="30023" y="11095"/>
                    <a:pt x="30023" y="8234"/>
                  </a:cubicBezTo>
                  <a:cubicBezTo>
                    <a:pt x="30023" y="5422"/>
                    <a:pt x="5546" y="0"/>
                    <a:pt x="36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4" name="Google Shape;3274;p45"/>
            <p:cNvSpPr/>
            <p:nvPr/>
          </p:nvSpPr>
          <p:spPr>
            <a:xfrm>
              <a:off x="4226250" y="1573725"/>
              <a:ext cx="763450" cy="683300"/>
            </a:xfrm>
            <a:custGeom>
              <a:rect b="b" l="l" r="r" t="t"/>
              <a:pathLst>
                <a:path extrusionOk="0" h="27332" w="30538">
                  <a:moveTo>
                    <a:pt x="3922" y="514"/>
                  </a:moveTo>
                  <a:cubicBezTo>
                    <a:pt x="4115" y="514"/>
                    <a:pt x="4726" y="611"/>
                    <a:pt x="5561" y="772"/>
                  </a:cubicBezTo>
                  <a:cubicBezTo>
                    <a:pt x="8551" y="1286"/>
                    <a:pt x="14690" y="2668"/>
                    <a:pt x="20123" y="4243"/>
                  </a:cubicBezTo>
                  <a:cubicBezTo>
                    <a:pt x="22823" y="5015"/>
                    <a:pt x="25330" y="5818"/>
                    <a:pt x="27162" y="6590"/>
                  </a:cubicBezTo>
                  <a:cubicBezTo>
                    <a:pt x="28062" y="6976"/>
                    <a:pt x="28802" y="7361"/>
                    <a:pt x="29316" y="7683"/>
                  </a:cubicBezTo>
                  <a:cubicBezTo>
                    <a:pt x="29541" y="7876"/>
                    <a:pt x="29734" y="8036"/>
                    <a:pt x="29862" y="8165"/>
                  </a:cubicBezTo>
                  <a:cubicBezTo>
                    <a:pt x="29959" y="8326"/>
                    <a:pt x="29991" y="8422"/>
                    <a:pt x="29991" y="8486"/>
                  </a:cubicBezTo>
                  <a:cubicBezTo>
                    <a:pt x="29991" y="8808"/>
                    <a:pt x="29927" y="9354"/>
                    <a:pt x="29766" y="10029"/>
                  </a:cubicBezTo>
                  <a:cubicBezTo>
                    <a:pt x="29220" y="12472"/>
                    <a:pt x="27837" y="16715"/>
                    <a:pt x="26616" y="20348"/>
                  </a:cubicBezTo>
                  <a:cubicBezTo>
                    <a:pt x="26005" y="22148"/>
                    <a:pt x="25427" y="23787"/>
                    <a:pt x="25009" y="25009"/>
                  </a:cubicBezTo>
                  <a:cubicBezTo>
                    <a:pt x="24703" y="25817"/>
                    <a:pt x="24486" y="26433"/>
                    <a:pt x="24378" y="26744"/>
                  </a:cubicBezTo>
                  <a:lnTo>
                    <a:pt x="24378" y="26744"/>
                  </a:lnTo>
                  <a:lnTo>
                    <a:pt x="547" y="20439"/>
                  </a:lnTo>
                  <a:lnTo>
                    <a:pt x="547" y="20439"/>
                  </a:lnTo>
                  <a:cubicBezTo>
                    <a:pt x="547" y="20291"/>
                    <a:pt x="547" y="20062"/>
                    <a:pt x="547" y="19769"/>
                  </a:cubicBezTo>
                  <a:cubicBezTo>
                    <a:pt x="611" y="17905"/>
                    <a:pt x="836" y="13147"/>
                    <a:pt x="1383" y="8840"/>
                  </a:cubicBezTo>
                  <a:cubicBezTo>
                    <a:pt x="1640" y="6654"/>
                    <a:pt x="1993" y="4597"/>
                    <a:pt x="2411" y="3086"/>
                  </a:cubicBezTo>
                  <a:cubicBezTo>
                    <a:pt x="2636" y="2315"/>
                    <a:pt x="2893" y="1672"/>
                    <a:pt x="3150" y="1222"/>
                  </a:cubicBezTo>
                  <a:cubicBezTo>
                    <a:pt x="3279" y="1029"/>
                    <a:pt x="3408" y="836"/>
                    <a:pt x="3536" y="739"/>
                  </a:cubicBezTo>
                  <a:cubicBezTo>
                    <a:pt x="3665" y="611"/>
                    <a:pt x="3793" y="547"/>
                    <a:pt x="3890" y="514"/>
                  </a:cubicBezTo>
                  <a:close/>
                  <a:moveTo>
                    <a:pt x="3793" y="0"/>
                  </a:moveTo>
                  <a:cubicBezTo>
                    <a:pt x="3536" y="64"/>
                    <a:pt x="3279" y="193"/>
                    <a:pt x="3086" y="418"/>
                  </a:cubicBezTo>
                  <a:cubicBezTo>
                    <a:pt x="2733" y="804"/>
                    <a:pt x="2443" y="1382"/>
                    <a:pt x="2154" y="2122"/>
                  </a:cubicBezTo>
                  <a:cubicBezTo>
                    <a:pt x="1222" y="4725"/>
                    <a:pt x="707" y="9354"/>
                    <a:pt x="386" y="13308"/>
                  </a:cubicBezTo>
                  <a:cubicBezTo>
                    <a:pt x="65" y="17294"/>
                    <a:pt x="0" y="20605"/>
                    <a:pt x="0" y="20605"/>
                  </a:cubicBezTo>
                  <a:cubicBezTo>
                    <a:pt x="0" y="20733"/>
                    <a:pt x="65" y="20862"/>
                    <a:pt x="193" y="20894"/>
                  </a:cubicBezTo>
                  <a:lnTo>
                    <a:pt x="24494" y="27323"/>
                  </a:lnTo>
                  <a:cubicBezTo>
                    <a:pt x="24516" y="27328"/>
                    <a:pt x="24537" y="27331"/>
                    <a:pt x="24558" y="27331"/>
                  </a:cubicBezTo>
                  <a:cubicBezTo>
                    <a:pt x="24664" y="27331"/>
                    <a:pt x="24762" y="27264"/>
                    <a:pt x="24816" y="27130"/>
                  </a:cubicBezTo>
                  <a:cubicBezTo>
                    <a:pt x="24816" y="27130"/>
                    <a:pt x="26230" y="23208"/>
                    <a:pt x="27677" y="18933"/>
                  </a:cubicBezTo>
                  <a:cubicBezTo>
                    <a:pt x="28384" y="16780"/>
                    <a:pt x="29091" y="14529"/>
                    <a:pt x="29637" y="12665"/>
                  </a:cubicBezTo>
                  <a:cubicBezTo>
                    <a:pt x="29895" y="11733"/>
                    <a:pt x="30120" y="10865"/>
                    <a:pt x="30280" y="10158"/>
                  </a:cubicBezTo>
                  <a:cubicBezTo>
                    <a:pt x="30441" y="9451"/>
                    <a:pt x="30537" y="8872"/>
                    <a:pt x="30537" y="8486"/>
                  </a:cubicBezTo>
                  <a:cubicBezTo>
                    <a:pt x="30537" y="8197"/>
                    <a:pt x="30377" y="7972"/>
                    <a:pt x="30184" y="7747"/>
                  </a:cubicBezTo>
                  <a:cubicBezTo>
                    <a:pt x="29798" y="7329"/>
                    <a:pt x="29155" y="6943"/>
                    <a:pt x="28287" y="6525"/>
                  </a:cubicBezTo>
                  <a:cubicBezTo>
                    <a:pt x="25266" y="5079"/>
                    <a:pt x="19608" y="3440"/>
                    <a:pt x="14497" y="2186"/>
                  </a:cubicBezTo>
                  <a:cubicBezTo>
                    <a:pt x="11926" y="1543"/>
                    <a:pt x="9483" y="997"/>
                    <a:pt x="7619" y="611"/>
                  </a:cubicBezTo>
                  <a:cubicBezTo>
                    <a:pt x="6654" y="418"/>
                    <a:pt x="5851" y="257"/>
                    <a:pt x="5240" y="161"/>
                  </a:cubicBezTo>
                  <a:cubicBezTo>
                    <a:pt x="4597" y="64"/>
                    <a:pt x="4179" y="0"/>
                    <a:pt x="39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45"/>
            <p:cNvSpPr/>
            <p:nvPr/>
          </p:nvSpPr>
          <p:spPr>
            <a:xfrm>
              <a:off x="4206950" y="1267500"/>
              <a:ext cx="706400" cy="822825"/>
            </a:xfrm>
            <a:custGeom>
              <a:rect b="b" l="l" r="r" t="t"/>
              <a:pathLst>
                <a:path extrusionOk="0" h="32913" w="28256">
                  <a:moveTo>
                    <a:pt x="14958" y="1"/>
                  </a:moveTo>
                  <a:cubicBezTo>
                    <a:pt x="13842" y="1"/>
                    <a:pt x="13148" y="163"/>
                    <a:pt x="13148" y="163"/>
                  </a:cubicBezTo>
                  <a:cubicBezTo>
                    <a:pt x="13148" y="163"/>
                    <a:pt x="12363" y="80"/>
                    <a:pt x="11180" y="80"/>
                  </a:cubicBezTo>
                  <a:cubicBezTo>
                    <a:pt x="9242" y="80"/>
                    <a:pt x="6234" y="303"/>
                    <a:pt x="3858" y="1481"/>
                  </a:cubicBezTo>
                  <a:cubicBezTo>
                    <a:pt x="1" y="3409"/>
                    <a:pt x="1" y="6656"/>
                    <a:pt x="194" y="9806"/>
                  </a:cubicBezTo>
                  <a:cubicBezTo>
                    <a:pt x="387" y="12924"/>
                    <a:pt x="1447" y="29864"/>
                    <a:pt x="1737" y="31086"/>
                  </a:cubicBezTo>
                  <a:cubicBezTo>
                    <a:pt x="2058" y="32307"/>
                    <a:pt x="9001" y="31986"/>
                    <a:pt x="13051" y="32789"/>
                  </a:cubicBezTo>
                  <a:cubicBezTo>
                    <a:pt x="13477" y="32874"/>
                    <a:pt x="13890" y="32913"/>
                    <a:pt x="14288" y="32913"/>
                  </a:cubicBezTo>
                  <a:cubicBezTo>
                    <a:pt x="17678" y="32913"/>
                    <a:pt x="20023" y="30112"/>
                    <a:pt x="20541" y="28932"/>
                  </a:cubicBezTo>
                  <a:cubicBezTo>
                    <a:pt x="21152" y="27614"/>
                    <a:pt x="28256" y="14756"/>
                    <a:pt x="28256" y="12024"/>
                  </a:cubicBezTo>
                  <a:cubicBezTo>
                    <a:pt x="28256" y="9292"/>
                    <a:pt x="25331" y="4117"/>
                    <a:pt x="21152" y="1706"/>
                  </a:cubicBezTo>
                  <a:cubicBezTo>
                    <a:pt x="18764" y="299"/>
                    <a:pt x="16473" y="1"/>
                    <a:pt x="149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6" name="Google Shape;3276;p45"/>
            <p:cNvSpPr/>
            <p:nvPr/>
          </p:nvSpPr>
          <p:spPr>
            <a:xfrm>
              <a:off x="4203750" y="1261100"/>
              <a:ext cx="716025" cy="835800"/>
            </a:xfrm>
            <a:custGeom>
              <a:rect b="b" l="l" r="r" t="t"/>
              <a:pathLst>
                <a:path extrusionOk="0" h="33432" w="28641">
                  <a:moveTo>
                    <a:pt x="15140" y="547"/>
                  </a:moveTo>
                  <a:cubicBezTo>
                    <a:pt x="16619" y="547"/>
                    <a:pt x="18837" y="837"/>
                    <a:pt x="21151" y="2187"/>
                  </a:cubicBezTo>
                  <a:cubicBezTo>
                    <a:pt x="23176" y="3376"/>
                    <a:pt x="24944" y="5241"/>
                    <a:pt x="26166" y="7137"/>
                  </a:cubicBezTo>
                  <a:cubicBezTo>
                    <a:pt x="27419" y="9066"/>
                    <a:pt x="28127" y="10994"/>
                    <a:pt x="28127" y="12280"/>
                  </a:cubicBezTo>
                  <a:cubicBezTo>
                    <a:pt x="28127" y="12569"/>
                    <a:pt x="27998" y="13052"/>
                    <a:pt x="27805" y="13662"/>
                  </a:cubicBezTo>
                  <a:cubicBezTo>
                    <a:pt x="27162" y="15784"/>
                    <a:pt x="25426" y="19352"/>
                    <a:pt x="23819" y="22534"/>
                  </a:cubicBezTo>
                  <a:cubicBezTo>
                    <a:pt x="23016" y="24109"/>
                    <a:pt x="22244" y="25620"/>
                    <a:pt x="21633" y="26777"/>
                  </a:cubicBezTo>
                  <a:cubicBezTo>
                    <a:pt x="21023" y="27935"/>
                    <a:pt x="20573" y="28770"/>
                    <a:pt x="20444" y="29092"/>
                  </a:cubicBezTo>
                  <a:cubicBezTo>
                    <a:pt x="20187" y="29638"/>
                    <a:pt x="19480" y="30603"/>
                    <a:pt x="18451" y="31406"/>
                  </a:cubicBezTo>
                  <a:cubicBezTo>
                    <a:pt x="17423" y="32242"/>
                    <a:pt x="16040" y="32917"/>
                    <a:pt x="14433" y="32917"/>
                  </a:cubicBezTo>
                  <a:cubicBezTo>
                    <a:pt x="14047" y="32917"/>
                    <a:pt x="13662" y="32853"/>
                    <a:pt x="13244" y="32788"/>
                  </a:cubicBezTo>
                  <a:cubicBezTo>
                    <a:pt x="11186" y="32370"/>
                    <a:pt x="8422" y="32242"/>
                    <a:pt x="6140" y="32081"/>
                  </a:cubicBezTo>
                  <a:cubicBezTo>
                    <a:pt x="5015" y="31985"/>
                    <a:pt x="3986" y="31888"/>
                    <a:pt x="3247" y="31760"/>
                  </a:cubicBezTo>
                  <a:cubicBezTo>
                    <a:pt x="2893" y="31663"/>
                    <a:pt x="2604" y="31599"/>
                    <a:pt x="2411" y="31503"/>
                  </a:cubicBezTo>
                  <a:cubicBezTo>
                    <a:pt x="2315" y="31438"/>
                    <a:pt x="2250" y="31406"/>
                    <a:pt x="2186" y="31374"/>
                  </a:cubicBezTo>
                  <a:lnTo>
                    <a:pt x="2154" y="31278"/>
                  </a:lnTo>
                  <a:cubicBezTo>
                    <a:pt x="2122" y="31213"/>
                    <a:pt x="2090" y="31085"/>
                    <a:pt x="2090" y="30892"/>
                  </a:cubicBezTo>
                  <a:cubicBezTo>
                    <a:pt x="1897" y="29477"/>
                    <a:pt x="1575" y="25009"/>
                    <a:pt x="1286" y="20509"/>
                  </a:cubicBezTo>
                  <a:cubicBezTo>
                    <a:pt x="965" y="16009"/>
                    <a:pt x="675" y="11509"/>
                    <a:pt x="579" y="10030"/>
                  </a:cubicBezTo>
                  <a:cubicBezTo>
                    <a:pt x="547" y="9451"/>
                    <a:pt x="515" y="8873"/>
                    <a:pt x="515" y="8294"/>
                  </a:cubicBezTo>
                  <a:cubicBezTo>
                    <a:pt x="515" y="7041"/>
                    <a:pt x="675" y="5851"/>
                    <a:pt x="1190" y="4758"/>
                  </a:cubicBezTo>
                  <a:cubicBezTo>
                    <a:pt x="1704" y="3698"/>
                    <a:pt x="2572" y="2765"/>
                    <a:pt x="4083" y="1994"/>
                  </a:cubicBezTo>
                  <a:cubicBezTo>
                    <a:pt x="6397" y="837"/>
                    <a:pt x="9322" y="612"/>
                    <a:pt x="11251" y="612"/>
                  </a:cubicBezTo>
                  <a:cubicBezTo>
                    <a:pt x="11862" y="612"/>
                    <a:pt x="12344" y="644"/>
                    <a:pt x="12697" y="644"/>
                  </a:cubicBezTo>
                  <a:cubicBezTo>
                    <a:pt x="12890" y="676"/>
                    <a:pt x="13019" y="676"/>
                    <a:pt x="13115" y="676"/>
                  </a:cubicBezTo>
                  <a:cubicBezTo>
                    <a:pt x="13212" y="708"/>
                    <a:pt x="13244" y="708"/>
                    <a:pt x="13244" y="708"/>
                  </a:cubicBezTo>
                  <a:lnTo>
                    <a:pt x="13340" y="708"/>
                  </a:lnTo>
                  <a:lnTo>
                    <a:pt x="13372" y="676"/>
                  </a:lnTo>
                  <a:cubicBezTo>
                    <a:pt x="13501" y="644"/>
                    <a:pt x="14176" y="547"/>
                    <a:pt x="15140" y="547"/>
                  </a:cubicBezTo>
                  <a:close/>
                  <a:moveTo>
                    <a:pt x="15140" y="1"/>
                  </a:moveTo>
                  <a:cubicBezTo>
                    <a:pt x="14118" y="1"/>
                    <a:pt x="13422" y="126"/>
                    <a:pt x="13251" y="156"/>
                  </a:cubicBezTo>
                  <a:lnTo>
                    <a:pt x="13251" y="156"/>
                  </a:lnTo>
                  <a:cubicBezTo>
                    <a:pt x="13044" y="134"/>
                    <a:pt x="12286" y="65"/>
                    <a:pt x="11251" y="65"/>
                  </a:cubicBezTo>
                  <a:cubicBezTo>
                    <a:pt x="9290" y="65"/>
                    <a:pt x="6268" y="290"/>
                    <a:pt x="3858" y="1512"/>
                  </a:cubicBezTo>
                  <a:cubicBezTo>
                    <a:pt x="2250" y="2315"/>
                    <a:pt x="1254" y="3376"/>
                    <a:pt x="707" y="4533"/>
                  </a:cubicBezTo>
                  <a:cubicBezTo>
                    <a:pt x="129" y="5723"/>
                    <a:pt x="0" y="7008"/>
                    <a:pt x="0" y="8294"/>
                  </a:cubicBezTo>
                  <a:cubicBezTo>
                    <a:pt x="0" y="8873"/>
                    <a:pt x="32" y="9484"/>
                    <a:pt x="65" y="10062"/>
                  </a:cubicBezTo>
                  <a:cubicBezTo>
                    <a:pt x="161" y="11637"/>
                    <a:pt x="482" y="16652"/>
                    <a:pt x="804" y="21441"/>
                  </a:cubicBezTo>
                  <a:cubicBezTo>
                    <a:pt x="965" y="23820"/>
                    <a:pt x="1125" y="26167"/>
                    <a:pt x="1254" y="27967"/>
                  </a:cubicBezTo>
                  <a:cubicBezTo>
                    <a:pt x="1350" y="28867"/>
                    <a:pt x="1415" y="29638"/>
                    <a:pt x="1479" y="30249"/>
                  </a:cubicBezTo>
                  <a:cubicBezTo>
                    <a:pt x="1511" y="30538"/>
                    <a:pt x="1511" y="30763"/>
                    <a:pt x="1543" y="30988"/>
                  </a:cubicBezTo>
                  <a:cubicBezTo>
                    <a:pt x="1575" y="31181"/>
                    <a:pt x="1607" y="31310"/>
                    <a:pt x="1607" y="31406"/>
                  </a:cubicBezTo>
                  <a:cubicBezTo>
                    <a:pt x="1640" y="31535"/>
                    <a:pt x="1736" y="31663"/>
                    <a:pt x="1832" y="31760"/>
                  </a:cubicBezTo>
                  <a:cubicBezTo>
                    <a:pt x="1993" y="31920"/>
                    <a:pt x="2250" y="32017"/>
                    <a:pt x="2540" y="32113"/>
                  </a:cubicBezTo>
                  <a:cubicBezTo>
                    <a:pt x="3086" y="32274"/>
                    <a:pt x="3793" y="32403"/>
                    <a:pt x="4597" y="32467"/>
                  </a:cubicBezTo>
                  <a:cubicBezTo>
                    <a:pt x="7104" y="32756"/>
                    <a:pt x="10672" y="32820"/>
                    <a:pt x="13147" y="33303"/>
                  </a:cubicBezTo>
                  <a:cubicBezTo>
                    <a:pt x="13597" y="33399"/>
                    <a:pt x="14015" y="33431"/>
                    <a:pt x="14433" y="33431"/>
                  </a:cubicBezTo>
                  <a:cubicBezTo>
                    <a:pt x="16201" y="33431"/>
                    <a:pt x="17680" y="32724"/>
                    <a:pt x="18773" y="31824"/>
                  </a:cubicBezTo>
                  <a:cubicBezTo>
                    <a:pt x="19898" y="30956"/>
                    <a:pt x="20637" y="29960"/>
                    <a:pt x="20926" y="29317"/>
                  </a:cubicBezTo>
                  <a:cubicBezTo>
                    <a:pt x="21055" y="28995"/>
                    <a:pt x="21633" y="27935"/>
                    <a:pt x="22373" y="26520"/>
                  </a:cubicBezTo>
                  <a:cubicBezTo>
                    <a:pt x="23498" y="24366"/>
                    <a:pt x="25073" y="21345"/>
                    <a:pt x="26359" y="18613"/>
                  </a:cubicBezTo>
                  <a:cubicBezTo>
                    <a:pt x="27002" y="17230"/>
                    <a:pt x="27548" y="15945"/>
                    <a:pt x="27966" y="14852"/>
                  </a:cubicBezTo>
                  <a:cubicBezTo>
                    <a:pt x="28384" y="13759"/>
                    <a:pt x="28641" y="12891"/>
                    <a:pt x="28641" y="12280"/>
                  </a:cubicBezTo>
                  <a:cubicBezTo>
                    <a:pt x="28641" y="10834"/>
                    <a:pt x="27902" y="8841"/>
                    <a:pt x="26616" y="6848"/>
                  </a:cubicBezTo>
                  <a:cubicBezTo>
                    <a:pt x="25330" y="4887"/>
                    <a:pt x="23562" y="2958"/>
                    <a:pt x="21441" y="1737"/>
                  </a:cubicBezTo>
                  <a:cubicBezTo>
                    <a:pt x="18998" y="290"/>
                    <a:pt x="16683" y="1"/>
                    <a:pt x="151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7" name="Google Shape;3277;p45"/>
            <p:cNvSpPr/>
            <p:nvPr/>
          </p:nvSpPr>
          <p:spPr>
            <a:xfrm>
              <a:off x="4358850" y="1471650"/>
              <a:ext cx="194500" cy="575425"/>
            </a:xfrm>
            <a:custGeom>
              <a:rect b="b" l="l" r="r" t="t"/>
              <a:pathLst>
                <a:path extrusionOk="0" h="23017" w="7780">
                  <a:moveTo>
                    <a:pt x="6686" y="1"/>
                  </a:moveTo>
                  <a:lnTo>
                    <a:pt x="3247" y="2444"/>
                  </a:lnTo>
                  <a:lnTo>
                    <a:pt x="4340" y="4887"/>
                  </a:lnTo>
                  <a:lnTo>
                    <a:pt x="0" y="20059"/>
                  </a:lnTo>
                  <a:lnTo>
                    <a:pt x="997" y="23016"/>
                  </a:lnTo>
                  <a:lnTo>
                    <a:pt x="3954" y="20766"/>
                  </a:lnTo>
                  <a:lnTo>
                    <a:pt x="5561" y="5176"/>
                  </a:lnTo>
                  <a:lnTo>
                    <a:pt x="7779" y="2733"/>
                  </a:lnTo>
                  <a:lnTo>
                    <a:pt x="668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8" name="Google Shape;3278;p45"/>
            <p:cNvSpPr/>
            <p:nvPr/>
          </p:nvSpPr>
          <p:spPr>
            <a:xfrm>
              <a:off x="4351600" y="1465225"/>
              <a:ext cx="208975" cy="588275"/>
            </a:xfrm>
            <a:custGeom>
              <a:rect b="b" l="l" r="r" t="t"/>
              <a:pathLst>
                <a:path extrusionOk="0" h="23531" w="8359">
                  <a:moveTo>
                    <a:pt x="6848" y="676"/>
                  </a:moveTo>
                  <a:lnTo>
                    <a:pt x="7780" y="2958"/>
                  </a:lnTo>
                  <a:lnTo>
                    <a:pt x="5658" y="5240"/>
                  </a:lnTo>
                  <a:cubicBezTo>
                    <a:pt x="5626" y="5304"/>
                    <a:pt x="5594" y="5337"/>
                    <a:pt x="5594" y="5401"/>
                  </a:cubicBezTo>
                  <a:lnTo>
                    <a:pt x="3987" y="20895"/>
                  </a:lnTo>
                  <a:lnTo>
                    <a:pt x="1415" y="22823"/>
                  </a:lnTo>
                  <a:lnTo>
                    <a:pt x="579" y="20316"/>
                  </a:lnTo>
                  <a:lnTo>
                    <a:pt x="4887" y="5208"/>
                  </a:lnTo>
                  <a:cubicBezTo>
                    <a:pt x="4919" y="5144"/>
                    <a:pt x="4919" y="5079"/>
                    <a:pt x="4887" y="5015"/>
                  </a:cubicBezTo>
                  <a:lnTo>
                    <a:pt x="3851" y="2795"/>
                  </a:lnTo>
                  <a:lnTo>
                    <a:pt x="6848" y="676"/>
                  </a:lnTo>
                  <a:close/>
                  <a:moveTo>
                    <a:pt x="7040" y="1"/>
                  </a:moveTo>
                  <a:cubicBezTo>
                    <a:pt x="6976" y="1"/>
                    <a:pt x="6880" y="1"/>
                    <a:pt x="6815" y="65"/>
                  </a:cubicBezTo>
                  <a:lnTo>
                    <a:pt x="3376" y="2476"/>
                  </a:lnTo>
                  <a:cubicBezTo>
                    <a:pt x="3280" y="2572"/>
                    <a:pt x="3215" y="2701"/>
                    <a:pt x="3280" y="2797"/>
                  </a:cubicBezTo>
                  <a:lnTo>
                    <a:pt x="4340" y="5144"/>
                  </a:lnTo>
                  <a:lnTo>
                    <a:pt x="33" y="20252"/>
                  </a:lnTo>
                  <a:cubicBezTo>
                    <a:pt x="1" y="20316"/>
                    <a:pt x="1" y="20348"/>
                    <a:pt x="33" y="20412"/>
                  </a:cubicBezTo>
                  <a:lnTo>
                    <a:pt x="1029" y="23338"/>
                  </a:lnTo>
                  <a:cubicBezTo>
                    <a:pt x="1062" y="23434"/>
                    <a:pt x="1126" y="23498"/>
                    <a:pt x="1222" y="23530"/>
                  </a:cubicBezTo>
                  <a:cubicBezTo>
                    <a:pt x="1287" y="23530"/>
                    <a:pt x="1383" y="23530"/>
                    <a:pt x="1447" y="23466"/>
                  </a:cubicBezTo>
                  <a:lnTo>
                    <a:pt x="4405" y="21248"/>
                  </a:lnTo>
                  <a:cubicBezTo>
                    <a:pt x="4469" y="21216"/>
                    <a:pt x="4501" y="21152"/>
                    <a:pt x="4501" y="21055"/>
                  </a:cubicBezTo>
                  <a:lnTo>
                    <a:pt x="6108" y="5562"/>
                  </a:lnTo>
                  <a:lnTo>
                    <a:pt x="8294" y="3183"/>
                  </a:lnTo>
                  <a:cubicBezTo>
                    <a:pt x="8358" y="3119"/>
                    <a:pt x="8358" y="2990"/>
                    <a:pt x="8326" y="2894"/>
                  </a:cubicBezTo>
                  <a:lnTo>
                    <a:pt x="7233" y="161"/>
                  </a:lnTo>
                  <a:cubicBezTo>
                    <a:pt x="7201" y="97"/>
                    <a:pt x="7137" y="33"/>
                    <a:pt x="70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9" name="Google Shape;3279;p45"/>
            <p:cNvSpPr/>
            <p:nvPr/>
          </p:nvSpPr>
          <p:spPr>
            <a:xfrm>
              <a:off x="4399025" y="1330225"/>
              <a:ext cx="261200" cy="301375"/>
            </a:xfrm>
            <a:custGeom>
              <a:rect b="b" l="l" r="r" t="t"/>
              <a:pathLst>
                <a:path extrusionOk="0" h="12055" w="10448">
                  <a:moveTo>
                    <a:pt x="5079" y="0"/>
                  </a:moveTo>
                  <a:cubicBezTo>
                    <a:pt x="2829" y="0"/>
                    <a:pt x="1929" y="1833"/>
                    <a:pt x="1929" y="1833"/>
                  </a:cubicBezTo>
                  <a:cubicBezTo>
                    <a:pt x="1929" y="1833"/>
                    <a:pt x="804" y="3954"/>
                    <a:pt x="418" y="5369"/>
                  </a:cubicBezTo>
                  <a:cubicBezTo>
                    <a:pt x="0" y="6783"/>
                    <a:pt x="0" y="9419"/>
                    <a:pt x="0" y="9419"/>
                  </a:cubicBezTo>
                  <a:cubicBezTo>
                    <a:pt x="0" y="9419"/>
                    <a:pt x="3247" y="7908"/>
                    <a:pt x="4147" y="7908"/>
                  </a:cubicBezTo>
                  <a:cubicBezTo>
                    <a:pt x="5079" y="7908"/>
                    <a:pt x="6911" y="12055"/>
                    <a:pt x="6911" y="12055"/>
                  </a:cubicBezTo>
                  <a:cubicBezTo>
                    <a:pt x="6911" y="12055"/>
                    <a:pt x="9644" y="8004"/>
                    <a:pt x="10029" y="5047"/>
                  </a:cubicBezTo>
                  <a:cubicBezTo>
                    <a:pt x="10447" y="2122"/>
                    <a:pt x="7297" y="0"/>
                    <a:pt x="50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0" name="Google Shape;3280;p45"/>
            <p:cNvSpPr/>
            <p:nvPr/>
          </p:nvSpPr>
          <p:spPr>
            <a:xfrm>
              <a:off x="4392600" y="1323800"/>
              <a:ext cx="265200" cy="314225"/>
            </a:xfrm>
            <a:custGeom>
              <a:rect b="b" l="l" r="r" t="t"/>
              <a:pathLst>
                <a:path extrusionOk="0" h="12569" w="10608">
                  <a:moveTo>
                    <a:pt x="5336" y="515"/>
                  </a:moveTo>
                  <a:cubicBezTo>
                    <a:pt x="6300" y="515"/>
                    <a:pt x="7490" y="965"/>
                    <a:pt x="8454" y="1736"/>
                  </a:cubicBezTo>
                  <a:cubicBezTo>
                    <a:pt x="9386" y="2507"/>
                    <a:pt x="10061" y="3568"/>
                    <a:pt x="10061" y="4790"/>
                  </a:cubicBezTo>
                  <a:cubicBezTo>
                    <a:pt x="10061" y="4950"/>
                    <a:pt x="10061" y="5111"/>
                    <a:pt x="10029" y="5272"/>
                  </a:cubicBezTo>
                  <a:cubicBezTo>
                    <a:pt x="9836" y="6686"/>
                    <a:pt x="9065" y="8422"/>
                    <a:pt x="8326" y="9804"/>
                  </a:cubicBezTo>
                  <a:cubicBezTo>
                    <a:pt x="7972" y="10479"/>
                    <a:pt x="7618" y="11058"/>
                    <a:pt x="7361" y="11476"/>
                  </a:cubicBezTo>
                  <a:cubicBezTo>
                    <a:pt x="7300" y="11583"/>
                    <a:pt x="7246" y="11675"/>
                    <a:pt x="7196" y="11756"/>
                  </a:cubicBezTo>
                  <a:lnTo>
                    <a:pt x="7196" y="11756"/>
                  </a:lnTo>
                  <a:cubicBezTo>
                    <a:pt x="7011" y="11351"/>
                    <a:pt x="6711" y="10728"/>
                    <a:pt x="6365" y="10094"/>
                  </a:cubicBezTo>
                  <a:cubicBezTo>
                    <a:pt x="6075" y="9579"/>
                    <a:pt x="5754" y="9065"/>
                    <a:pt x="5433" y="8647"/>
                  </a:cubicBezTo>
                  <a:cubicBezTo>
                    <a:pt x="5272" y="8422"/>
                    <a:pt x="5143" y="8261"/>
                    <a:pt x="4983" y="8133"/>
                  </a:cubicBezTo>
                  <a:cubicBezTo>
                    <a:pt x="4822" y="8004"/>
                    <a:pt x="4629" y="7876"/>
                    <a:pt x="4404" y="7876"/>
                  </a:cubicBezTo>
                  <a:cubicBezTo>
                    <a:pt x="4115" y="7876"/>
                    <a:pt x="3761" y="8004"/>
                    <a:pt x="3311" y="8133"/>
                  </a:cubicBezTo>
                  <a:cubicBezTo>
                    <a:pt x="2365" y="8456"/>
                    <a:pt x="1155" y="8977"/>
                    <a:pt x="547" y="9246"/>
                  </a:cubicBezTo>
                  <a:lnTo>
                    <a:pt x="547" y="9246"/>
                  </a:lnTo>
                  <a:cubicBezTo>
                    <a:pt x="548" y="8437"/>
                    <a:pt x="644" y="6713"/>
                    <a:pt x="932" y="5690"/>
                  </a:cubicBezTo>
                  <a:cubicBezTo>
                    <a:pt x="1125" y="5015"/>
                    <a:pt x="1511" y="4147"/>
                    <a:pt x="1832" y="3440"/>
                  </a:cubicBezTo>
                  <a:cubicBezTo>
                    <a:pt x="1993" y="3086"/>
                    <a:pt x="2154" y="2765"/>
                    <a:pt x="2250" y="2540"/>
                  </a:cubicBezTo>
                  <a:cubicBezTo>
                    <a:pt x="2347" y="2347"/>
                    <a:pt x="2443" y="2218"/>
                    <a:pt x="2443" y="2186"/>
                  </a:cubicBezTo>
                  <a:cubicBezTo>
                    <a:pt x="2443" y="2154"/>
                    <a:pt x="2668" y="1736"/>
                    <a:pt x="3150" y="1318"/>
                  </a:cubicBezTo>
                  <a:cubicBezTo>
                    <a:pt x="3632" y="900"/>
                    <a:pt x="4308" y="515"/>
                    <a:pt x="5336" y="515"/>
                  </a:cubicBezTo>
                  <a:close/>
                  <a:moveTo>
                    <a:pt x="5336" y="0"/>
                  </a:moveTo>
                  <a:cubicBezTo>
                    <a:pt x="4147" y="0"/>
                    <a:pt x="3279" y="482"/>
                    <a:pt x="2732" y="965"/>
                  </a:cubicBezTo>
                  <a:cubicBezTo>
                    <a:pt x="2218" y="1447"/>
                    <a:pt x="1961" y="1929"/>
                    <a:pt x="1961" y="1961"/>
                  </a:cubicBezTo>
                  <a:cubicBezTo>
                    <a:pt x="1961" y="1961"/>
                    <a:pt x="836" y="4083"/>
                    <a:pt x="418" y="5561"/>
                  </a:cubicBezTo>
                  <a:cubicBezTo>
                    <a:pt x="193" y="6301"/>
                    <a:pt x="97" y="7329"/>
                    <a:pt x="64" y="8165"/>
                  </a:cubicBezTo>
                  <a:cubicBezTo>
                    <a:pt x="0" y="9001"/>
                    <a:pt x="0" y="9676"/>
                    <a:pt x="0" y="9676"/>
                  </a:cubicBezTo>
                  <a:cubicBezTo>
                    <a:pt x="0" y="9772"/>
                    <a:pt x="32" y="9836"/>
                    <a:pt x="129" y="9901"/>
                  </a:cubicBezTo>
                  <a:cubicBezTo>
                    <a:pt x="166" y="9938"/>
                    <a:pt x="215" y="9954"/>
                    <a:pt x="268" y="9954"/>
                  </a:cubicBezTo>
                  <a:cubicBezTo>
                    <a:pt x="306" y="9954"/>
                    <a:pt x="346" y="9946"/>
                    <a:pt x="386" y="9933"/>
                  </a:cubicBezTo>
                  <a:cubicBezTo>
                    <a:pt x="386" y="9933"/>
                    <a:pt x="579" y="9836"/>
                    <a:pt x="900" y="9676"/>
                  </a:cubicBezTo>
                  <a:cubicBezTo>
                    <a:pt x="1382" y="9483"/>
                    <a:pt x="2090" y="9161"/>
                    <a:pt x="2797" y="8872"/>
                  </a:cubicBezTo>
                  <a:cubicBezTo>
                    <a:pt x="3150" y="8744"/>
                    <a:pt x="3472" y="8647"/>
                    <a:pt x="3761" y="8551"/>
                  </a:cubicBezTo>
                  <a:cubicBezTo>
                    <a:pt x="4050" y="8454"/>
                    <a:pt x="4308" y="8422"/>
                    <a:pt x="4404" y="8422"/>
                  </a:cubicBezTo>
                  <a:cubicBezTo>
                    <a:pt x="4436" y="8422"/>
                    <a:pt x="4500" y="8454"/>
                    <a:pt x="4629" y="8551"/>
                  </a:cubicBezTo>
                  <a:cubicBezTo>
                    <a:pt x="4822" y="8711"/>
                    <a:pt x="5079" y="9033"/>
                    <a:pt x="5336" y="9451"/>
                  </a:cubicBezTo>
                  <a:cubicBezTo>
                    <a:pt x="5722" y="10029"/>
                    <a:pt x="6140" y="10769"/>
                    <a:pt x="6429" y="11379"/>
                  </a:cubicBezTo>
                  <a:cubicBezTo>
                    <a:pt x="6558" y="11669"/>
                    <a:pt x="6686" y="11926"/>
                    <a:pt x="6783" y="12119"/>
                  </a:cubicBezTo>
                  <a:cubicBezTo>
                    <a:pt x="6847" y="12312"/>
                    <a:pt x="6911" y="12408"/>
                    <a:pt x="6911" y="12408"/>
                  </a:cubicBezTo>
                  <a:cubicBezTo>
                    <a:pt x="6943" y="12504"/>
                    <a:pt x="7040" y="12569"/>
                    <a:pt x="7136" y="12569"/>
                  </a:cubicBezTo>
                  <a:cubicBezTo>
                    <a:pt x="7233" y="12569"/>
                    <a:pt x="7329" y="12537"/>
                    <a:pt x="7361" y="12472"/>
                  </a:cubicBezTo>
                  <a:cubicBezTo>
                    <a:pt x="7393" y="12440"/>
                    <a:pt x="8068" y="11444"/>
                    <a:pt x="8808" y="10029"/>
                  </a:cubicBezTo>
                  <a:cubicBezTo>
                    <a:pt x="9547" y="8647"/>
                    <a:pt x="10351" y="6879"/>
                    <a:pt x="10544" y="5368"/>
                  </a:cubicBezTo>
                  <a:cubicBezTo>
                    <a:pt x="10576" y="5175"/>
                    <a:pt x="10608" y="4983"/>
                    <a:pt x="10608" y="4790"/>
                  </a:cubicBezTo>
                  <a:cubicBezTo>
                    <a:pt x="10608" y="3375"/>
                    <a:pt x="9804" y="2154"/>
                    <a:pt x="8776" y="1318"/>
                  </a:cubicBezTo>
                  <a:cubicBezTo>
                    <a:pt x="7747" y="482"/>
                    <a:pt x="6461" y="0"/>
                    <a:pt x="53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p45"/>
            <p:cNvSpPr/>
            <p:nvPr/>
          </p:nvSpPr>
          <p:spPr>
            <a:xfrm>
              <a:off x="4693150" y="1284575"/>
              <a:ext cx="77975" cy="92900"/>
            </a:xfrm>
            <a:custGeom>
              <a:rect b="b" l="l" r="r" t="t"/>
              <a:pathLst>
                <a:path extrusionOk="0" h="3716" w="3119">
                  <a:moveTo>
                    <a:pt x="2546" y="0"/>
                  </a:moveTo>
                  <a:cubicBezTo>
                    <a:pt x="2181" y="0"/>
                    <a:pt x="1704" y="701"/>
                    <a:pt x="1704" y="701"/>
                  </a:cubicBezTo>
                  <a:lnTo>
                    <a:pt x="0" y="3530"/>
                  </a:lnTo>
                  <a:cubicBezTo>
                    <a:pt x="0" y="3530"/>
                    <a:pt x="229" y="3716"/>
                    <a:pt x="591" y="3716"/>
                  </a:cubicBezTo>
                  <a:cubicBezTo>
                    <a:pt x="772" y="3716"/>
                    <a:pt x="986" y="3669"/>
                    <a:pt x="1222" y="3530"/>
                  </a:cubicBezTo>
                  <a:cubicBezTo>
                    <a:pt x="1929" y="3144"/>
                    <a:pt x="3118" y="2019"/>
                    <a:pt x="2925" y="605"/>
                  </a:cubicBezTo>
                  <a:cubicBezTo>
                    <a:pt x="2864" y="154"/>
                    <a:pt x="2717" y="0"/>
                    <a:pt x="254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p45"/>
            <p:cNvSpPr/>
            <p:nvPr/>
          </p:nvSpPr>
          <p:spPr>
            <a:xfrm>
              <a:off x="4685100" y="1277975"/>
              <a:ext cx="88425" cy="106125"/>
            </a:xfrm>
            <a:custGeom>
              <a:rect b="b" l="l" r="r" t="t"/>
              <a:pathLst>
                <a:path extrusionOk="0" h="4245" w="3537">
                  <a:moveTo>
                    <a:pt x="2862" y="1"/>
                  </a:moveTo>
                  <a:cubicBezTo>
                    <a:pt x="2701" y="1"/>
                    <a:pt x="2540" y="65"/>
                    <a:pt x="2444" y="162"/>
                  </a:cubicBezTo>
                  <a:cubicBezTo>
                    <a:pt x="2090" y="419"/>
                    <a:pt x="1833" y="805"/>
                    <a:pt x="1801" y="837"/>
                  </a:cubicBezTo>
                  <a:cubicBezTo>
                    <a:pt x="1737" y="933"/>
                    <a:pt x="1769" y="1126"/>
                    <a:pt x="1897" y="1190"/>
                  </a:cubicBezTo>
                  <a:cubicBezTo>
                    <a:pt x="1948" y="1228"/>
                    <a:pt x="2004" y="1246"/>
                    <a:pt x="2057" y="1246"/>
                  </a:cubicBezTo>
                  <a:cubicBezTo>
                    <a:pt x="2138" y="1246"/>
                    <a:pt x="2212" y="1204"/>
                    <a:pt x="2251" y="1126"/>
                  </a:cubicBezTo>
                  <a:lnTo>
                    <a:pt x="2283" y="1094"/>
                  </a:lnTo>
                  <a:cubicBezTo>
                    <a:pt x="2315" y="1030"/>
                    <a:pt x="2444" y="869"/>
                    <a:pt x="2572" y="740"/>
                  </a:cubicBezTo>
                  <a:cubicBezTo>
                    <a:pt x="2637" y="676"/>
                    <a:pt x="2701" y="612"/>
                    <a:pt x="2765" y="580"/>
                  </a:cubicBezTo>
                  <a:cubicBezTo>
                    <a:pt x="2829" y="547"/>
                    <a:pt x="2862" y="547"/>
                    <a:pt x="2862" y="547"/>
                  </a:cubicBezTo>
                  <a:cubicBezTo>
                    <a:pt x="2894" y="580"/>
                    <a:pt x="2958" y="676"/>
                    <a:pt x="2990" y="901"/>
                  </a:cubicBezTo>
                  <a:cubicBezTo>
                    <a:pt x="2990" y="997"/>
                    <a:pt x="2990" y="1094"/>
                    <a:pt x="3022" y="1190"/>
                  </a:cubicBezTo>
                  <a:cubicBezTo>
                    <a:pt x="3022" y="1737"/>
                    <a:pt x="2765" y="2251"/>
                    <a:pt x="2444" y="2669"/>
                  </a:cubicBezTo>
                  <a:cubicBezTo>
                    <a:pt x="2122" y="3087"/>
                    <a:pt x="1704" y="3408"/>
                    <a:pt x="1383" y="3569"/>
                  </a:cubicBezTo>
                  <a:cubicBezTo>
                    <a:pt x="1190" y="3698"/>
                    <a:pt x="1029" y="3730"/>
                    <a:pt x="901" y="3730"/>
                  </a:cubicBezTo>
                  <a:cubicBezTo>
                    <a:pt x="772" y="3730"/>
                    <a:pt x="644" y="3698"/>
                    <a:pt x="579" y="3665"/>
                  </a:cubicBezTo>
                  <a:lnTo>
                    <a:pt x="515" y="3601"/>
                  </a:lnTo>
                  <a:lnTo>
                    <a:pt x="483" y="3601"/>
                  </a:lnTo>
                  <a:cubicBezTo>
                    <a:pt x="429" y="3561"/>
                    <a:pt x="370" y="3543"/>
                    <a:pt x="312" y="3543"/>
                  </a:cubicBezTo>
                  <a:cubicBezTo>
                    <a:pt x="231" y="3543"/>
                    <a:pt x="153" y="3577"/>
                    <a:pt x="97" y="3633"/>
                  </a:cubicBezTo>
                  <a:cubicBezTo>
                    <a:pt x="1" y="3762"/>
                    <a:pt x="33" y="3923"/>
                    <a:pt x="161" y="4019"/>
                  </a:cubicBezTo>
                  <a:cubicBezTo>
                    <a:pt x="161" y="4051"/>
                    <a:pt x="451" y="4244"/>
                    <a:pt x="901" y="4244"/>
                  </a:cubicBezTo>
                  <a:cubicBezTo>
                    <a:pt x="1126" y="4244"/>
                    <a:pt x="1383" y="4212"/>
                    <a:pt x="1672" y="4051"/>
                  </a:cubicBezTo>
                  <a:cubicBezTo>
                    <a:pt x="2026" y="3826"/>
                    <a:pt x="2476" y="3473"/>
                    <a:pt x="2862" y="2990"/>
                  </a:cubicBezTo>
                  <a:cubicBezTo>
                    <a:pt x="3247" y="2508"/>
                    <a:pt x="3537" y="1898"/>
                    <a:pt x="3537" y="1190"/>
                  </a:cubicBezTo>
                  <a:cubicBezTo>
                    <a:pt x="3537" y="1062"/>
                    <a:pt x="3537" y="965"/>
                    <a:pt x="3504" y="837"/>
                  </a:cubicBezTo>
                  <a:cubicBezTo>
                    <a:pt x="3472" y="580"/>
                    <a:pt x="3408" y="387"/>
                    <a:pt x="3312" y="258"/>
                  </a:cubicBezTo>
                  <a:cubicBezTo>
                    <a:pt x="3215" y="97"/>
                    <a:pt x="3054" y="1"/>
                    <a:pt x="28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3" name="Google Shape;3283;p45"/>
            <p:cNvSpPr/>
            <p:nvPr/>
          </p:nvSpPr>
          <p:spPr>
            <a:xfrm>
              <a:off x="4422325" y="1150100"/>
              <a:ext cx="55475" cy="116650"/>
            </a:xfrm>
            <a:custGeom>
              <a:rect b="b" l="l" r="r" t="t"/>
              <a:pathLst>
                <a:path extrusionOk="0" h="4666" w="2219">
                  <a:moveTo>
                    <a:pt x="1642" y="1"/>
                  </a:moveTo>
                  <a:cubicBezTo>
                    <a:pt x="1310" y="1"/>
                    <a:pt x="903" y="206"/>
                    <a:pt x="611" y="1034"/>
                  </a:cubicBezTo>
                  <a:cubicBezTo>
                    <a:pt x="1" y="2641"/>
                    <a:pt x="997" y="4666"/>
                    <a:pt x="997" y="4666"/>
                  </a:cubicBezTo>
                  <a:lnTo>
                    <a:pt x="2026" y="2544"/>
                  </a:lnTo>
                  <a:lnTo>
                    <a:pt x="2218" y="198"/>
                  </a:lnTo>
                  <a:cubicBezTo>
                    <a:pt x="2218" y="198"/>
                    <a:pt x="1966" y="1"/>
                    <a:pt x="164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4" name="Google Shape;3284;p45"/>
            <p:cNvSpPr/>
            <p:nvPr/>
          </p:nvSpPr>
          <p:spPr>
            <a:xfrm>
              <a:off x="4425550" y="1143775"/>
              <a:ext cx="59475" cy="129425"/>
            </a:xfrm>
            <a:custGeom>
              <a:rect b="b" l="l" r="r" t="t"/>
              <a:pathLst>
                <a:path extrusionOk="0" h="5177" w="2379">
                  <a:moveTo>
                    <a:pt x="1511" y="1"/>
                  </a:moveTo>
                  <a:cubicBezTo>
                    <a:pt x="1286" y="1"/>
                    <a:pt x="1029" y="65"/>
                    <a:pt x="804" y="258"/>
                  </a:cubicBezTo>
                  <a:cubicBezTo>
                    <a:pt x="579" y="451"/>
                    <a:pt x="386" y="740"/>
                    <a:pt x="225" y="1190"/>
                  </a:cubicBezTo>
                  <a:cubicBezTo>
                    <a:pt x="64" y="1608"/>
                    <a:pt x="0" y="2026"/>
                    <a:pt x="0" y="2444"/>
                  </a:cubicBezTo>
                  <a:cubicBezTo>
                    <a:pt x="0" y="3794"/>
                    <a:pt x="611" y="5015"/>
                    <a:pt x="643" y="5048"/>
                  </a:cubicBezTo>
                  <a:cubicBezTo>
                    <a:pt x="675" y="5144"/>
                    <a:pt x="772" y="5176"/>
                    <a:pt x="868" y="5176"/>
                  </a:cubicBezTo>
                  <a:cubicBezTo>
                    <a:pt x="964" y="5176"/>
                    <a:pt x="1061" y="5144"/>
                    <a:pt x="1125" y="5048"/>
                  </a:cubicBezTo>
                  <a:lnTo>
                    <a:pt x="2122" y="2926"/>
                  </a:lnTo>
                  <a:cubicBezTo>
                    <a:pt x="2186" y="2765"/>
                    <a:pt x="2122" y="2605"/>
                    <a:pt x="1993" y="2540"/>
                  </a:cubicBezTo>
                  <a:cubicBezTo>
                    <a:pt x="1959" y="2523"/>
                    <a:pt x="1922" y="2515"/>
                    <a:pt x="1885" y="2515"/>
                  </a:cubicBezTo>
                  <a:cubicBezTo>
                    <a:pt x="1785" y="2515"/>
                    <a:pt x="1687" y="2575"/>
                    <a:pt x="1639" y="2669"/>
                  </a:cubicBezTo>
                  <a:lnTo>
                    <a:pt x="899" y="4268"/>
                  </a:lnTo>
                  <a:lnTo>
                    <a:pt x="899" y="4268"/>
                  </a:lnTo>
                  <a:cubicBezTo>
                    <a:pt x="739" y="3818"/>
                    <a:pt x="547" y="3138"/>
                    <a:pt x="547" y="2444"/>
                  </a:cubicBezTo>
                  <a:cubicBezTo>
                    <a:pt x="547" y="2058"/>
                    <a:pt x="579" y="1705"/>
                    <a:pt x="707" y="1383"/>
                  </a:cubicBezTo>
                  <a:cubicBezTo>
                    <a:pt x="868" y="997"/>
                    <a:pt x="1029" y="772"/>
                    <a:pt x="1157" y="676"/>
                  </a:cubicBezTo>
                  <a:cubicBezTo>
                    <a:pt x="1286" y="547"/>
                    <a:pt x="1382" y="547"/>
                    <a:pt x="1511" y="547"/>
                  </a:cubicBezTo>
                  <a:cubicBezTo>
                    <a:pt x="1529" y="541"/>
                    <a:pt x="1549" y="539"/>
                    <a:pt x="1569" y="539"/>
                  </a:cubicBezTo>
                  <a:cubicBezTo>
                    <a:pt x="1654" y="539"/>
                    <a:pt x="1748" y="586"/>
                    <a:pt x="1800" y="612"/>
                  </a:cubicBezTo>
                  <a:lnTo>
                    <a:pt x="1897" y="644"/>
                  </a:lnTo>
                  <a:lnTo>
                    <a:pt x="1929" y="676"/>
                  </a:lnTo>
                  <a:cubicBezTo>
                    <a:pt x="1969" y="716"/>
                    <a:pt x="2026" y="734"/>
                    <a:pt x="2084" y="734"/>
                  </a:cubicBezTo>
                  <a:cubicBezTo>
                    <a:pt x="2164" y="734"/>
                    <a:pt x="2245" y="700"/>
                    <a:pt x="2282" y="644"/>
                  </a:cubicBezTo>
                  <a:cubicBezTo>
                    <a:pt x="2379" y="515"/>
                    <a:pt x="2379" y="354"/>
                    <a:pt x="2250" y="258"/>
                  </a:cubicBezTo>
                  <a:cubicBezTo>
                    <a:pt x="2218" y="258"/>
                    <a:pt x="1961" y="1"/>
                    <a:pt x="15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p45"/>
            <p:cNvSpPr/>
            <p:nvPr/>
          </p:nvSpPr>
          <p:spPr>
            <a:xfrm>
              <a:off x="4469750" y="1442050"/>
              <a:ext cx="140350" cy="85950"/>
            </a:xfrm>
            <a:custGeom>
              <a:rect b="b" l="l" r="r" t="t"/>
              <a:pathLst>
                <a:path extrusionOk="0" h="3438" w="5614">
                  <a:moveTo>
                    <a:pt x="5483" y="0"/>
                  </a:moveTo>
                  <a:cubicBezTo>
                    <a:pt x="4710" y="0"/>
                    <a:pt x="321" y="2117"/>
                    <a:pt x="321" y="2117"/>
                  </a:cubicBezTo>
                  <a:cubicBezTo>
                    <a:pt x="321" y="2117"/>
                    <a:pt x="0" y="3338"/>
                    <a:pt x="1318" y="3435"/>
                  </a:cubicBezTo>
                  <a:cubicBezTo>
                    <a:pt x="1340" y="3437"/>
                    <a:pt x="1362" y="3437"/>
                    <a:pt x="1385" y="3437"/>
                  </a:cubicBezTo>
                  <a:cubicBezTo>
                    <a:pt x="2728" y="3437"/>
                    <a:pt x="5404" y="692"/>
                    <a:pt x="5593" y="92"/>
                  </a:cubicBezTo>
                  <a:cubicBezTo>
                    <a:pt x="5613" y="28"/>
                    <a:pt x="5572" y="0"/>
                    <a:pt x="54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6" name="Google Shape;3286;p45"/>
            <p:cNvSpPr/>
            <p:nvPr/>
          </p:nvSpPr>
          <p:spPr>
            <a:xfrm>
              <a:off x="4470550" y="1435500"/>
              <a:ext cx="145475" cy="98875"/>
            </a:xfrm>
            <a:custGeom>
              <a:rect b="b" l="l" r="r" t="t"/>
              <a:pathLst>
                <a:path extrusionOk="0" h="3955" w="5819">
                  <a:moveTo>
                    <a:pt x="5072" y="614"/>
                  </a:moveTo>
                  <a:cubicBezTo>
                    <a:pt x="4748" y="1047"/>
                    <a:pt x="4092" y="1750"/>
                    <a:pt x="3407" y="2315"/>
                  </a:cubicBezTo>
                  <a:cubicBezTo>
                    <a:pt x="3022" y="2636"/>
                    <a:pt x="2636" y="2925"/>
                    <a:pt x="2282" y="3118"/>
                  </a:cubicBezTo>
                  <a:cubicBezTo>
                    <a:pt x="1937" y="3291"/>
                    <a:pt x="1642" y="3413"/>
                    <a:pt x="1446" y="3413"/>
                  </a:cubicBezTo>
                  <a:cubicBezTo>
                    <a:pt x="1424" y="3413"/>
                    <a:pt x="1402" y="3411"/>
                    <a:pt x="1382" y="3408"/>
                  </a:cubicBezTo>
                  <a:lnTo>
                    <a:pt x="1318" y="3408"/>
                  </a:lnTo>
                  <a:cubicBezTo>
                    <a:pt x="932" y="3375"/>
                    <a:pt x="772" y="3247"/>
                    <a:pt x="643" y="3118"/>
                  </a:cubicBezTo>
                  <a:cubicBezTo>
                    <a:pt x="547" y="2990"/>
                    <a:pt x="514" y="2797"/>
                    <a:pt x="514" y="2668"/>
                  </a:cubicBezTo>
                  <a:cubicBezTo>
                    <a:pt x="514" y="2623"/>
                    <a:pt x="530" y="2578"/>
                    <a:pt x="540" y="2544"/>
                  </a:cubicBezTo>
                  <a:lnTo>
                    <a:pt x="540" y="2544"/>
                  </a:lnTo>
                  <a:cubicBezTo>
                    <a:pt x="654" y="2489"/>
                    <a:pt x="846" y="2397"/>
                    <a:pt x="1093" y="2283"/>
                  </a:cubicBezTo>
                  <a:cubicBezTo>
                    <a:pt x="1736" y="1993"/>
                    <a:pt x="2700" y="1543"/>
                    <a:pt x="3568" y="1158"/>
                  </a:cubicBezTo>
                  <a:cubicBezTo>
                    <a:pt x="4018" y="997"/>
                    <a:pt x="4436" y="804"/>
                    <a:pt x="4790" y="707"/>
                  </a:cubicBezTo>
                  <a:cubicBezTo>
                    <a:pt x="4894" y="666"/>
                    <a:pt x="4985" y="637"/>
                    <a:pt x="5072" y="614"/>
                  </a:cubicBezTo>
                  <a:close/>
                  <a:moveTo>
                    <a:pt x="5433" y="0"/>
                  </a:moveTo>
                  <a:cubicBezTo>
                    <a:pt x="5304" y="0"/>
                    <a:pt x="5143" y="32"/>
                    <a:pt x="4918" y="97"/>
                  </a:cubicBezTo>
                  <a:cubicBezTo>
                    <a:pt x="4211" y="290"/>
                    <a:pt x="3054" y="804"/>
                    <a:pt x="2025" y="1254"/>
                  </a:cubicBezTo>
                  <a:cubicBezTo>
                    <a:pt x="1029" y="1736"/>
                    <a:pt x="161" y="2122"/>
                    <a:pt x="161" y="2122"/>
                  </a:cubicBezTo>
                  <a:cubicBezTo>
                    <a:pt x="97" y="2154"/>
                    <a:pt x="32" y="2218"/>
                    <a:pt x="32" y="2315"/>
                  </a:cubicBezTo>
                  <a:cubicBezTo>
                    <a:pt x="32" y="2315"/>
                    <a:pt x="0" y="2443"/>
                    <a:pt x="0" y="2668"/>
                  </a:cubicBezTo>
                  <a:cubicBezTo>
                    <a:pt x="0" y="2861"/>
                    <a:pt x="32" y="3183"/>
                    <a:pt x="225" y="3440"/>
                  </a:cubicBezTo>
                  <a:cubicBezTo>
                    <a:pt x="418" y="3729"/>
                    <a:pt x="772" y="3922"/>
                    <a:pt x="1286" y="3954"/>
                  </a:cubicBezTo>
                  <a:lnTo>
                    <a:pt x="1382" y="3954"/>
                  </a:lnTo>
                  <a:cubicBezTo>
                    <a:pt x="1800" y="3954"/>
                    <a:pt x="2250" y="3761"/>
                    <a:pt x="2700" y="3472"/>
                  </a:cubicBezTo>
                  <a:cubicBezTo>
                    <a:pt x="3375" y="3054"/>
                    <a:pt x="4115" y="2443"/>
                    <a:pt x="4693" y="1865"/>
                  </a:cubicBezTo>
                  <a:cubicBezTo>
                    <a:pt x="4983" y="1575"/>
                    <a:pt x="5240" y="1286"/>
                    <a:pt x="5433" y="1029"/>
                  </a:cubicBezTo>
                  <a:cubicBezTo>
                    <a:pt x="5625" y="804"/>
                    <a:pt x="5754" y="611"/>
                    <a:pt x="5818" y="418"/>
                  </a:cubicBezTo>
                  <a:lnTo>
                    <a:pt x="5818" y="322"/>
                  </a:lnTo>
                  <a:cubicBezTo>
                    <a:pt x="5818" y="257"/>
                    <a:pt x="5818" y="193"/>
                    <a:pt x="5786" y="129"/>
                  </a:cubicBezTo>
                  <a:cubicBezTo>
                    <a:pt x="5722" y="65"/>
                    <a:pt x="5658" y="32"/>
                    <a:pt x="559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7" name="Google Shape;3287;p45"/>
            <p:cNvSpPr/>
            <p:nvPr/>
          </p:nvSpPr>
          <p:spPr>
            <a:xfrm>
              <a:off x="4434375" y="979525"/>
              <a:ext cx="393000" cy="529650"/>
            </a:xfrm>
            <a:custGeom>
              <a:rect b="b" l="l" r="r" t="t"/>
              <a:pathLst>
                <a:path extrusionOk="0" h="21186" w="15720">
                  <a:moveTo>
                    <a:pt x="9216" y="1"/>
                  </a:moveTo>
                  <a:cubicBezTo>
                    <a:pt x="8300" y="1"/>
                    <a:pt x="7368" y="253"/>
                    <a:pt x="6494" y="849"/>
                  </a:cubicBezTo>
                  <a:cubicBezTo>
                    <a:pt x="6494" y="849"/>
                    <a:pt x="2958" y="2489"/>
                    <a:pt x="2154" y="4996"/>
                  </a:cubicBezTo>
                  <a:cubicBezTo>
                    <a:pt x="1319" y="7535"/>
                    <a:pt x="1" y="12710"/>
                    <a:pt x="1" y="14639"/>
                  </a:cubicBezTo>
                  <a:cubicBezTo>
                    <a:pt x="1" y="16568"/>
                    <a:pt x="611" y="20522"/>
                    <a:pt x="1929" y="21100"/>
                  </a:cubicBezTo>
                  <a:cubicBezTo>
                    <a:pt x="2056" y="21159"/>
                    <a:pt x="2211" y="21186"/>
                    <a:pt x="2389" y="21186"/>
                  </a:cubicBezTo>
                  <a:cubicBezTo>
                    <a:pt x="4059" y="21186"/>
                    <a:pt x="7736" y="18805"/>
                    <a:pt x="8840" y="18079"/>
                  </a:cubicBezTo>
                  <a:cubicBezTo>
                    <a:pt x="10030" y="17275"/>
                    <a:pt x="11444" y="14125"/>
                    <a:pt x="12987" y="12293"/>
                  </a:cubicBezTo>
                  <a:cubicBezTo>
                    <a:pt x="14498" y="10492"/>
                    <a:pt x="15719" y="7149"/>
                    <a:pt x="15109" y="4417"/>
                  </a:cubicBezTo>
                  <a:cubicBezTo>
                    <a:pt x="14649" y="2336"/>
                    <a:pt x="12004" y="1"/>
                    <a:pt x="92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8" name="Google Shape;3288;p45"/>
            <p:cNvSpPr/>
            <p:nvPr/>
          </p:nvSpPr>
          <p:spPr>
            <a:xfrm>
              <a:off x="4427950" y="972625"/>
              <a:ext cx="394600" cy="543250"/>
            </a:xfrm>
            <a:custGeom>
              <a:rect b="b" l="l" r="r" t="t"/>
              <a:pathLst>
                <a:path extrusionOk="0" h="21730" w="15784">
                  <a:moveTo>
                    <a:pt x="9483" y="547"/>
                  </a:moveTo>
                  <a:cubicBezTo>
                    <a:pt x="10801" y="547"/>
                    <a:pt x="12119" y="1093"/>
                    <a:pt x="13115" y="1929"/>
                  </a:cubicBezTo>
                  <a:cubicBezTo>
                    <a:pt x="14144" y="2732"/>
                    <a:pt x="14883" y="3793"/>
                    <a:pt x="15108" y="4725"/>
                  </a:cubicBezTo>
                  <a:cubicBezTo>
                    <a:pt x="15205" y="5207"/>
                    <a:pt x="15269" y="5690"/>
                    <a:pt x="15269" y="6204"/>
                  </a:cubicBezTo>
                  <a:cubicBezTo>
                    <a:pt x="15269" y="8486"/>
                    <a:pt x="14240" y="10961"/>
                    <a:pt x="13019" y="12408"/>
                  </a:cubicBezTo>
                  <a:cubicBezTo>
                    <a:pt x="12248" y="13340"/>
                    <a:pt x="11508" y="14594"/>
                    <a:pt x="10833" y="15719"/>
                  </a:cubicBezTo>
                  <a:cubicBezTo>
                    <a:pt x="10126" y="16812"/>
                    <a:pt x="9451" y="17776"/>
                    <a:pt x="8937" y="18130"/>
                  </a:cubicBezTo>
                  <a:cubicBezTo>
                    <a:pt x="8390" y="18483"/>
                    <a:pt x="7201" y="19287"/>
                    <a:pt x="5947" y="19962"/>
                  </a:cubicBezTo>
                  <a:cubicBezTo>
                    <a:pt x="5337" y="20283"/>
                    <a:pt x="4694" y="20605"/>
                    <a:pt x="4115" y="20830"/>
                  </a:cubicBezTo>
                  <a:cubicBezTo>
                    <a:pt x="3536" y="21087"/>
                    <a:pt x="2990" y="21215"/>
                    <a:pt x="2636" y="21215"/>
                  </a:cubicBezTo>
                  <a:cubicBezTo>
                    <a:pt x="2508" y="21215"/>
                    <a:pt x="2379" y="21183"/>
                    <a:pt x="2315" y="21151"/>
                  </a:cubicBezTo>
                  <a:cubicBezTo>
                    <a:pt x="2058" y="21055"/>
                    <a:pt x="1801" y="20733"/>
                    <a:pt x="1576" y="20283"/>
                  </a:cubicBezTo>
                  <a:cubicBezTo>
                    <a:pt x="1222" y="19576"/>
                    <a:pt x="965" y="18580"/>
                    <a:pt x="804" y="17615"/>
                  </a:cubicBezTo>
                  <a:cubicBezTo>
                    <a:pt x="611" y="16619"/>
                    <a:pt x="547" y="15622"/>
                    <a:pt x="547" y="14915"/>
                  </a:cubicBezTo>
                  <a:cubicBezTo>
                    <a:pt x="547" y="14015"/>
                    <a:pt x="868" y="12215"/>
                    <a:pt x="1286" y="10383"/>
                  </a:cubicBezTo>
                  <a:cubicBezTo>
                    <a:pt x="1704" y="8551"/>
                    <a:pt x="2251" y="6622"/>
                    <a:pt x="2636" y="5368"/>
                  </a:cubicBezTo>
                  <a:cubicBezTo>
                    <a:pt x="3022" y="4179"/>
                    <a:pt x="4083" y="3182"/>
                    <a:pt x="5047" y="2475"/>
                  </a:cubicBezTo>
                  <a:cubicBezTo>
                    <a:pt x="5529" y="2122"/>
                    <a:pt x="5979" y="1832"/>
                    <a:pt x="6301" y="1672"/>
                  </a:cubicBezTo>
                  <a:cubicBezTo>
                    <a:pt x="6494" y="1575"/>
                    <a:pt x="6622" y="1511"/>
                    <a:pt x="6719" y="1447"/>
                  </a:cubicBezTo>
                  <a:lnTo>
                    <a:pt x="6815" y="1382"/>
                  </a:lnTo>
                  <a:lnTo>
                    <a:pt x="6879" y="1382"/>
                  </a:lnTo>
                  <a:lnTo>
                    <a:pt x="6912" y="1350"/>
                  </a:lnTo>
                  <a:cubicBezTo>
                    <a:pt x="7747" y="772"/>
                    <a:pt x="8615" y="547"/>
                    <a:pt x="9483" y="547"/>
                  </a:cubicBezTo>
                  <a:close/>
                  <a:moveTo>
                    <a:pt x="9483" y="0"/>
                  </a:moveTo>
                  <a:cubicBezTo>
                    <a:pt x="8519" y="0"/>
                    <a:pt x="7522" y="289"/>
                    <a:pt x="6590" y="900"/>
                  </a:cubicBezTo>
                  <a:lnTo>
                    <a:pt x="6604" y="919"/>
                  </a:lnTo>
                  <a:lnTo>
                    <a:pt x="6604" y="919"/>
                  </a:lnTo>
                  <a:cubicBezTo>
                    <a:pt x="6397" y="1009"/>
                    <a:pt x="5599" y="1410"/>
                    <a:pt x="4726" y="2057"/>
                  </a:cubicBezTo>
                  <a:cubicBezTo>
                    <a:pt x="3697" y="2797"/>
                    <a:pt x="2572" y="3857"/>
                    <a:pt x="2154" y="5207"/>
                  </a:cubicBezTo>
                  <a:cubicBezTo>
                    <a:pt x="1736" y="6493"/>
                    <a:pt x="1190" y="8422"/>
                    <a:pt x="772" y="10254"/>
                  </a:cubicBezTo>
                  <a:cubicBezTo>
                    <a:pt x="322" y="12119"/>
                    <a:pt x="1" y="13886"/>
                    <a:pt x="1" y="14915"/>
                  </a:cubicBezTo>
                  <a:cubicBezTo>
                    <a:pt x="1" y="15912"/>
                    <a:pt x="161" y="17390"/>
                    <a:pt x="483" y="18708"/>
                  </a:cubicBezTo>
                  <a:cubicBezTo>
                    <a:pt x="643" y="19383"/>
                    <a:pt x="836" y="19994"/>
                    <a:pt x="1093" y="20508"/>
                  </a:cubicBezTo>
                  <a:cubicBezTo>
                    <a:pt x="1351" y="21023"/>
                    <a:pt x="1672" y="21440"/>
                    <a:pt x="2090" y="21633"/>
                  </a:cubicBezTo>
                  <a:cubicBezTo>
                    <a:pt x="2251" y="21730"/>
                    <a:pt x="2444" y="21730"/>
                    <a:pt x="2636" y="21730"/>
                  </a:cubicBezTo>
                  <a:cubicBezTo>
                    <a:pt x="3119" y="21730"/>
                    <a:pt x="3697" y="21569"/>
                    <a:pt x="4308" y="21344"/>
                  </a:cubicBezTo>
                  <a:cubicBezTo>
                    <a:pt x="6140" y="20605"/>
                    <a:pt x="8390" y="19126"/>
                    <a:pt x="9226" y="18580"/>
                  </a:cubicBezTo>
                  <a:cubicBezTo>
                    <a:pt x="9933" y="18097"/>
                    <a:pt x="10576" y="17101"/>
                    <a:pt x="11283" y="15976"/>
                  </a:cubicBezTo>
                  <a:cubicBezTo>
                    <a:pt x="11958" y="14883"/>
                    <a:pt x="12698" y="13629"/>
                    <a:pt x="13437" y="12761"/>
                  </a:cubicBezTo>
                  <a:cubicBezTo>
                    <a:pt x="14723" y="11186"/>
                    <a:pt x="15783" y="8647"/>
                    <a:pt x="15783" y="6204"/>
                  </a:cubicBezTo>
                  <a:cubicBezTo>
                    <a:pt x="15783" y="5658"/>
                    <a:pt x="15751" y="5143"/>
                    <a:pt x="15623" y="4629"/>
                  </a:cubicBezTo>
                  <a:cubicBezTo>
                    <a:pt x="15366" y="3504"/>
                    <a:pt x="14562" y="2379"/>
                    <a:pt x="13469" y="1511"/>
                  </a:cubicBezTo>
                  <a:cubicBezTo>
                    <a:pt x="12344" y="611"/>
                    <a:pt x="10962" y="0"/>
                    <a:pt x="94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9" name="Google Shape;3289;p45"/>
            <p:cNvSpPr/>
            <p:nvPr/>
          </p:nvSpPr>
          <p:spPr>
            <a:xfrm>
              <a:off x="4455275" y="979525"/>
              <a:ext cx="372100" cy="369200"/>
            </a:xfrm>
            <a:custGeom>
              <a:rect b="b" l="l" r="r" t="t"/>
              <a:pathLst>
                <a:path extrusionOk="0" h="14768" w="14884">
                  <a:moveTo>
                    <a:pt x="8380" y="1"/>
                  </a:moveTo>
                  <a:cubicBezTo>
                    <a:pt x="7464" y="1"/>
                    <a:pt x="6532" y="253"/>
                    <a:pt x="5658" y="849"/>
                  </a:cubicBezTo>
                  <a:cubicBezTo>
                    <a:pt x="5658" y="849"/>
                    <a:pt x="2122" y="2489"/>
                    <a:pt x="1318" y="4996"/>
                  </a:cubicBezTo>
                  <a:cubicBezTo>
                    <a:pt x="933" y="6217"/>
                    <a:pt x="418" y="8017"/>
                    <a:pt x="0" y="9785"/>
                  </a:cubicBezTo>
                  <a:cubicBezTo>
                    <a:pt x="708" y="8692"/>
                    <a:pt x="1833" y="6860"/>
                    <a:pt x="1897" y="6442"/>
                  </a:cubicBezTo>
                  <a:cubicBezTo>
                    <a:pt x="2026" y="5832"/>
                    <a:pt x="2026" y="5735"/>
                    <a:pt x="2733" y="5735"/>
                  </a:cubicBezTo>
                  <a:cubicBezTo>
                    <a:pt x="3440" y="5735"/>
                    <a:pt x="4758" y="7760"/>
                    <a:pt x="6558" y="8146"/>
                  </a:cubicBezTo>
                  <a:cubicBezTo>
                    <a:pt x="8390" y="8564"/>
                    <a:pt x="10833" y="8242"/>
                    <a:pt x="10833" y="9271"/>
                  </a:cubicBezTo>
                  <a:cubicBezTo>
                    <a:pt x="10833" y="10267"/>
                    <a:pt x="9419" y="11907"/>
                    <a:pt x="10319" y="12389"/>
                  </a:cubicBezTo>
                  <a:cubicBezTo>
                    <a:pt x="11026" y="12807"/>
                    <a:pt x="10383" y="14157"/>
                    <a:pt x="10447" y="14768"/>
                  </a:cubicBezTo>
                  <a:cubicBezTo>
                    <a:pt x="10994" y="13900"/>
                    <a:pt x="11572" y="13000"/>
                    <a:pt x="12151" y="12293"/>
                  </a:cubicBezTo>
                  <a:cubicBezTo>
                    <a:pt x="13662" y="10492"/>
                    <a:pt x="14883" y="7149"/>
                    <a:pt x="14273" y="4417"/>
                  </a:cubicBezTo>
                  <a:cubicBezTo>
                    <a:pt x="13813" y="2336"/>
                    <a:pt x="11168" y="1"/>
                    <a:pt x="83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0" name="Google Shape;3290;p45"/>
            <p:cNvSpPr/>
            <p:nvPr/>
          </p:nvSpPr>
          <p:spPr>
            <a:xfrm>
              <a:off x="4448050" y="972625"/>
              <a:ext cx="374500" cy="382750"/>
            </a:xfrm>
            <a:custGeom>
              <a:rect b="b" l="l" r="r" t="t"/>
              <a:pathLst>
                <a:path extrusionOk="0" h="15310" w="14980">
                  <a:moveTo>
                    <a:pt x="8679" y="547"/>
                  </a:moveTo>
                  <a:cubicBezTo>
                    <a:pt x="9997" y="547"/>
                    <a:pt x="11315" y="1093"/>
                    <a:pt x="12311" y="1929"/>
                  </a:cubicBezTo>
                  <a:cubicBezTo>
                    <a:pt x="13340" y="2732"/>
                    <a:pt x="14079" y="3793"/>
                    <a:pt x="14304" y="4725"/>
                  </a:cubicBezTo>
                  <a:cubicBezTo>
                    <a:pt x="14401" y="5207"/>
                    <a:pt x="14465" y="5690"/>
                    <a:pt x="14465" y="6204"/>
                  </a:cubicBezTo>
                  <a:cubicBezTo>
                    <a:pt x="14465" y="8486"/>
                    <a:pt x="13436" y="10961"/>
                    <a:pt x="12215" y="12408"/>
                  </a:cubicBezTo>
                  <a:cubicBezTo>
                    <a:pt x="11868" y="12832"/>
                    <a:pt x="11520" y="13327"/>
                    <a:pt x="11180" y="13842"/>
                  </a:cubicBezTo>
                  <a:lnTo>
                    <a:pt x="11180" y="13842"/>
                  </a:lnTo>
                  <a:cubicBezTo>
                    <a:pt x="11203" y="13696"/>
                    <a:pt x="11219" y="13546"/>
                    <a:pt x="11219" y="13404"/>
                  </a:cubicBezTo>
                  <a:cubicBezTo>
                    <a:pt x="11219" y="13244"/>
                    <a:pt x="11186" y="13051"/>
                    <a:pt x="11122" y="12890"/>
                  </a:cubicBezTo>
                  <a:cubicBezTo>
                    <a:pt x="11058" y="12697"/>
                    <a:pt x="10929" y="12536"/>
                    <a:pt x="10736" y="12440"/>
                  </a:cubicBezTo>
                  <a:cubicBezTo>
                    <a:pt x="10672" y="12408"/>
                    <a:pt x="10640" y="12376"/>
                    <a:pt x="10608" y="12311"/>
                  </a:cubicBezTo>
                  <a:cubicBezTo>
                    <a:pt x="10576" y="12279"/>
                    <a:pt x="10576" y="12215"/>
                    <a:pt x="10576" y="12151"/>
                  </a:cubicBezTo>
                  <a:cubicBezTo>
                    <a:pt x="10576" y="11894"/>
                    <a:pt x="10736" y="11411"/>
                    <a:pt x="10961" y="10961"/>
                  </a:cubicBezTo>
                  <a:cubicBezTo>
                    <a:pt x="11154" y="10511"/>
                    <a:pt x="11379" y="10029"/>
                    <a:pt x="11379" y="9547"/>
                  </a:cubicBezTo>
                  <a:cubicBezTo>
                    <a:pt x="11379" y="9354"/>
                    <a:pt x="11315" y="9193"/>
                    <a:pt x="11219" y="9065"/>
                  </a:cubicBezTo>
                  <a:cubicBezTo>
                    <a:pt x="11026" y="8808"/>
                    <a:pt x="10769" y="8711"/>
                    <a:pt x="10447" y="8615"/>
                  </a:cubicBezTo>
                  <a:cubicBezTo>
                    <a:pt x="9965" y="8486"/>
                    <a:pt x="9386" y="8454"/>
                    <a:pt x="8776" y="8390"/>
                  </a:cubicBezTo>
                  <a:cubicBezTo>
                    <a:pt x="8133" y="8358"/>
                    <a:pt x="7490" y="8293"/>
                    <a:pt x="6911" y="8165"/>
                  </a:cubicBezTo>
                  <a:cubicBezTo>
                    <a:pt x="6075" y="7972"/>
                    <a:pt x="5336" y="7393"/>
                    <a:pt x="4693" y="6847"/>
                  </a:cubicBezTo>
                  <a:cubicBezTo>
                    <a:pt x="4372" y="6590"/>
                    <a:pt x="4082" y="6300"/>
                    <a:pt x="3825" y="6108"/>
                  </a:cubicBezTo>
                  <a:cubicBezTo>
                    <a:pt x="3536" y="5915"/>
                    <a:pt x="3311" y="5722"/>
                    <a:pt x="3022" y="5722"/>
                  </a:cubicBezTo>
                  <a:cubicBezTo>
                    <a:pt x="2829" y="5722"/>
                    <a:pt x="2668" y="5722"/>
                    <a:pt x="2540" y="5754"/>
                  </a:cubicBezTo>
                  <a:cubicBezTo>
                    <a:pt x="2443" y="5786"/>
                    <a:pt x="2347" y="5818"/>
                    <a:pt x="2282" y="5850"/>
                  </a:cubicBezTo>
                  <a:cubicBezTo>
                    <a:pt x="2122" y="5947"/>
                    <a:pt x="2057" y="6108"/>
                    <a:pt x="2025" y="6236"/>
                  </a:cubicBezTo>
                  <a:cubicBezTo>
                    <a:pt x="1993" y="6365"/>
                    <a:pt x="1961" y="6493"/>
                    <a:pt x="1929" y="6654"/>
                  </a:cubicBezTo>
                  <a:cubicBezTo>
                    <a:pt x="1929" y="6686"/>
                    <a:pt x="1929" y="6750"/>
                    <a:pt x="1865" y="6815"/>
                  </a:cubicBezTo>
                  <a:cubicBezTo>
                    <a:pt x="1768" y="7104"/>
                    <a:pt x="1447" y="7650"/>
                    <a:pt x="1093" y="8229"/>
                  </a:cubicBezTo>
                  <a:cubicBezTo>
                    <a:pt x="1052" y="8303"/>
                    <a:pt x="1009" y="8377"/>
                    <a:pt x="966" y="8452"/>
                  </a:cubicBezTo>
                  <a:lnTo>
                    <a:pt x="966" y="8452"/>
                  </a:lnTo>
                  <a:cubicBezTo>
                    <a:pt x="1275" y="7276"/>
                    <a:pt x="1591" y="6180"/>
                    <a:pt x="1832" y="5368"/>
                  </a:cubicBezTo>
                  <a:cubicBezTo>
                    <a:pt x="2218" y="4179"/>
                    <a:pt x="3279" y="3182"/>
                    <a:pt x="4243" y="2475"/>
                  </a:cubicBezTo>
                  <a:cubicBezTo>
                    <a:pt x="4725" y="2122"/>
                    <a:pt x="5175" y="1832"/>
                    <a:pt x="5497" y="1672"/>
                  </a:cubicBezTo>
                  <a:cubicBezTo>
                    <a:pt x="5690" y="1575"/>
                    <a:pt x="5818" y="1511"/>
                    <a:pt x="5915" y="1447"/>
                  </a:cubicBezTo>
                  <a:lnTo>
                    <a:pt x="6011" y="1382"/>
                  </a:lnTo>
                  <a:lnTo>
                    <a:pt x="6075" y="1382"/>
                  </a:lnTo>
                  <a:lnTo>
                    <a:pt x="6108" y="1350"/>
                  </a:lnTo>
                  <a:cubicBezTo>
                    <a:pt x="6943" y="772"/>
                    <a:pt x="7811" y="547"/>
                    <a:pt x="8679" y="547"/>
                  </a:cubicBezTo>
                  <a:close/>
                  <a:moveTo>
                    <a:pt x="8679" y="0"/>
                  </a:moveTo>
                  <a:cubicBezTo>
                    <a:pt x="7715" y="0"/>
                    <a:pt x="6718" y="289"/>
                    <a:pt x="5786" y="900"/>
                  </a:cubicBezTo>
                  <a:lnTo>
                    <a:pt x="5800" y="919"/>
                  </a:lnTo>
                  <a:lnTo>
                    <a:pt x="5800" y="919"/>
                  </a:lnTo>
                  <a:cubicBezTo>
                    <a:pt x="5593" y="1009"/>
                    <a:pt x="4795" y="1410"/>
                    <a:pt x="3922" y="2057"/>
                  </a:cubicBezTo>
                  <a:cubicBezTo>
                    <a:pt x="2893" y="2797"/>
                    <a:pt x="1768" y="3857"/>
                    <a:pt x="1350" y="5207"/>
                  </a:cubicBezTo>
                  <a:cubicBezTo>
                    <a:pt x="964" y="6429"/>
                    <a:pt x="450" y="8229"/>
                    <a:pt x="32" y="9997"/>
                  </a:cubicBezTo>
                  <a:cubicBezTo>
                    <a:pt x="0" y="10126"/>
                    <a:pt x="64" y="10254"/>
                    <a:pt x="193" y="10286"/>
                  </a:cubicBezTo>
                  <a:cubicBezTo>
                    <a:pt x="236" y="10308"/>
                    <a:pt x="279" y="10318"/>
                    <a:pt x="319" y="10318"/>
                  </a:cubicBezTo>
                  <a:cubicBezTo>
                    <a:pt x="400" y="10318"/>
                    <a:pt x="472" y="10276"/>
                    <a:pt x="514" y="10190"/>
                  </a:cubicBezTo>
                  <a:cubicBezTo>
                    <a:pt x="868" y="9643"/>
                    <a:pt x="1318" y="8904"/>
                    <a:pt x="1704" y="8261"/>
                  </a:cubicBezTo>
                  <a:cubicBezTo>
                    <a:pt x="1897" y="7940"/>
                    <a:pt x="2090" y="7618"/>
                    <a:pt x="2218" y="7361"/>
                  </a:cubicBezTo>
                  <a:cubicBezTo>
                    <a:pt x="2282" y="7233"/>
                    <a:pt x="2315" y="7136"/>
                    <a:pt x="2379" y="7040"/>
                  </a:cubicBezTo>
                  <a:cubicBezTo>
                    <a:pt x="2411" y="6911"/>
                    <a:pt x="2443" y="6847"/>
                    <a:pt x="2475" y="6750"/>
                  </a:cubicBezTo>
                  <a:cubicBezTo>
                    <a:pt x="2475" y="6590"/>
                    <a:pt x="2507" y="6493"/>
                    <a:pt x="2540" y="6397"/>
                  </a:cubicBezTo>
                  <a:cubicBezTo>
                    <a:pt x="2540" y="6365"/>
                    <a:pt x="2572" y="6333"/>
                    <a:pt x="2572" y="6300"/>
                  </a:cubicBezTo>
                  <a:lnTo>
                    <a:pt x="2636" y="6300"/>
                  </a:lnTo>
                  <a:cubicBezTo>
                    <a:pt x="2700" y="6268"/>
                    <a:pt x="2829" y="6268"/>
                    <a:pt x="3022" y="6268"/>
                  </a:cubicBezTo>
                  <a:cubicBezTo>
                    <a:pt x="3054" y="6268"/>
                    <a:pt x="3247" y="6333"/>
                    <a:pt x="3504" y="6525"/>
                  </a:cubicBezTo>
                  <a:cubicBezTo>
                    <a:pt x="3857" y="6815"/>
                    <a:pt x="4307" y="7265"/>
                    <a:pt x="4854" y="7683"/>
                  </a:cubicBezTo>
                  <a:cubicBezTo>
                    <a:pt x="5400" y="8133"/>
                    <a:pt x="6043" y="8518"/>
                    <a:pt x="6815" y="8679"/>
                  </a:cubicBezTo>
                  <a:cubicBezTo>
                    <a:pt x="7747" y="8904"/>
                    <a:pt x="8808" y="8936"/>
                    <a:pt x="9643" y="9033"/>
                  </a:cubicBezTo>
                  <a:cubicBezTo>
                    <a:pt x="10061" y="9065"/>
                    <a:pt x="10383" y="9129"/>
                    <a:pt x="10608" y="9226"/>
                  </a:cubicBezTo>
                  <a:cubicBezTo>
                    <a:pt x="10704" y="9290"/>
                    <a:pt x="10769" y="9354"/>
                    <a:pt x="10801" y="9386"/>
                  </a:cubicBezTo>
                  <a:cubicBezTo>
                    <a:pt x="10833" y="9418"/>
                    <a:pt x="10833" y="9483"/>
                    <a:pt x="10833" y="9547"/>
                  </a:cubicBezTo>
                  <a:cubicBezTo>
                    <a:pt x="10865" y="9836"/>
                    <a:pt x="10672" y="10286"/>
                    <a:pt x="10447" y="10736"/>
                  </a:cubicBezTo>
                  <a:cubicBezTo>
                    <a:pt x="10254" y="11219"/>
                    <a:pt x="10029" y="11669"/>
                    <a:pt x="10029" y="12151"/>
                  </a:cubicBezTo>
                  <a:cubicBezTo>
                    <a:pt x="10029" y="12279"/>
                    <a:pt x="10061" y="12440"/>
                    <a:pt x="10126" y="12569"/>
                  </a:cubicBezTo>
                  <a:cubicBezTo>
                    <a:pt x="10222" y="12729"/>
                    <a:pt x="10318" y="12826"/>
                    <a:pt x="10479" y="12922"/>
                  </a:cubicBezTo>
                  <a:cubicBezTo>
                    <a:pt x="10544" y="12954"/>
                    <a:pt x="10576" y="13019"/>
                    <a:pt x="10640" y="13083"/>
                  </a:cubicBezTo>
                  <a:cubicBezTo>
                    <a:pt x="10672" y="13179"/>
                    <a:pt x="10672" y="13276"/>
                    <a:pt x="10672" y="13404"/>
                  </a:cubicBezTo>
                  <a:cubicBezTo>
                    <a:pt x="10672" y="13629"/>
                    <a:pt x="10640" y="13919"/>
                    <a:pt x="10576" y="14176"/>
                  </a:cubicBezTo>
                  <a:cubicBezTo>
                    <a:pt x="10511" y="14433"/>
                    <a:pt x="10479" y="14690"/>
                    <a:pt x="10479" y="14947"/>
                  </a:cubicBezTo>
                  <a:cubicBezTo>
                    <a:pt x="10479" y="14979"/>
                    <a:pt x="10479" y="15044"/>
                    <a:pt x="10479" y="15076"/>
                  </a:cubicBezTo>
                  <a:cubicBezTo>
                    <a:pt x="10511" y="15204"/>
                    <a:pt x="10576" y="15269"/>
                    <a:pt x="10704" y="15301"/>
                  </a:cubicBezTo>
                  <a:cubicBezTo>
                    <a:pt x="10721" y="15307"/>
                    <a:pt x="10738" y="15309"/>
                    <a:pt x="10755" y="15309"/>
                  </a:cubicBezTo>
                  <a:cubicBezTo>
                    <a:pt x="10834" y="15309"/>
                    <a:pt x="10908" y="15252"/>
                    <a:pt x="10961" y="15172"/>
                  </a:cubicBezTo>
                  <a:cubicBezTo>
                    <a:pt x="11508" y="14304"/>
                    <a:pt x="12086" y="13436"/>
                    <a:pt x="12633" y="12761"/>
                  </a:cubicBezTo>
                  <a:cubicBezTo>
                    <a:pt x="13919" y="11186"/>
                    <a:pt x="14979" y="8647"/>
                    <a:pt x="14979" y="6204"/>
                  </a:cubicBezTo>
                  <a:cubicBezTo>
                    <a:pt x="14979" y="5658"/>
                    <a:pt x="14947" y="5143"/>
                    <a:pt x="14819" y="4629"/>
                  </a:cubicBezTo>
                  <a:cubicBezTo>
                    <a:pt x="14562" y="3504"/>
                    <a:pt x="13758" y="2379"/>
                    <a:pt x="12665" y="1511"/>
                  </a:cubicBezTo>
                  <a:cubicBezTo>
                    <a:pt x="11540" y="611"/>
                    <a:pt x="10158" y="0"/>
                    <a:pt x="86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1" name="Google Shape;3291;p45"/>
            <p:cNvSpPr/>
            <p:nvPr/>
          </p:nvSpPr>
          <p:spPr>
            <a:xfrm>
              <a:off x="4414300" y="1239600"/>
              <a:ext cx="283700" cy="158775"/>
            </a:xfrm>
            <a:custGeom>
              <a:rect b="b" l="l" r="r" t="t"/>
              <a:pathLst>
                <a:path extrusionOk="0" h="6351" w="11348">
                  <a:moveTo>
                    <a:pt x="1289" y="0"/>
                  </a:moveTo>
                  <a:cubicBezTo>
                    <a:pt x="777" y="0"/>
                    <a:pt x="292" y="174"/>
                    <a:pt x="193" y="797"/>
                  </a:cubicBezTo>
                  <a:cubicBezTo>
                    <a:pt x="0" y="2211"/>
                    <a:pt x="1414" y="4236"/>
                    <a:pt x="2732" y="4236"/>
                  </a:cubicBezTo>
                  <a:cubicBezTo>
                    <a:pt x="4004" y="4236"/>
                    <a:pt x="4527" y="3010"/>
                    <a:pt x="5198" y="3010"/>
                  </a:cubicBezTo>
                  <a:cubicBezTo>
                    <a:pt x="5222" y="3010"/>
                    <a:pt x="5247" y="3011"/>
                    <a:pt x="5272" y="3015"/>
                  </a:cubicBezTo>
                  <a:cubicBezTo>
                    <a:pt x="5979" y="3111"/>
                    <a:pt x="5690" y="5650"/>
                    <a:pt x="6879" y="6165"/>
                  </a:cubicBezTo>
                  <a:cubicBezTo>
                    <a:pt x="7198" y="6291"/>
                    <a:pt x="7572" y="6351"/>
                    <a:pt x="7962" y="6351"/>
                  </a:cubicBezTo>
                  <a:cubicBezTo>
                    <a:pt x="9063" y="6351"/>
                    <a:pt x="10285" y="5871"/>
                    <a:pt x="10736" y="5040"/>
                  </a:cubicBezTo>
                  <a:cubicBezTo>
                    <a:pt x="11347" y="3915"/>
                    <a:pt x="9643" y="3207"/>
                    <a:pt x="7908" y="2597"/>
                  </a:cubicBezTo>
                  <a:cubicBezTo>
                    <a:pt x="6172" y="1986"/>
                    <a:pt x="2636" y="282"/>
                    <a:pt x="2636" y="282"/>
                  </a:cubicBezTo>
                  <a:cubicBezTo>
                    <a:pt x="2636" y="282"/>
                    <a:pt x="1940"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p45"/>
            <p:cNvSpPr/>
            <p:nvPr/>
          </p:nvSpPr>
          <p:spPr>
            <a:xfrm>
              <a:off x="4412675" y="1232975"/>
              <a:ext cx="279700" cy="172000"/>
            </a:xfrm>
            <a:custGeom>
              <a:rect b="b" l="l" r="r" t="t"/>
              <a:pathLst>
                <a:path extrusionOk="0" h="6880" w="11188">
                  <a:moveTo>
                    <a:pt x="1351" y="515"/>
                  </a:moveTo>
                  <a:cubicBezTo>
                    <a:pt x="1640" y="515"/>
                    <a:pt x="1962" y="579"/>
                    <a:pt x="2187" y="644"/>
                  </a:cubicBezTo>
                  <a:cubicBezTo>
                    <a:pt x="2315" y="708"/>
                    <a:pt x="2412" y="740"/>
                    <a:pt x="2508" y="740"/>
                  </a:cubicBezTo>
                  <a:lnTo>
                    <a:pt x="2572" y="772"/>
                  </a:lnTo>
                  <a:cubicBezTo>
                    <a:pt x="2572" y="772"/>
                    <a:pt x="2572" y="772"/>
                    <a:pt x="2572" y="772"/>
                  </a:cubicBezTo>
                  <a:lnTo>
                    <a:pt x="2572" y="772"/>
                  </a:lnTo>
                  <a:lnTo>
                    <a:pt x="2604" y="805"/>
                  </a:lnTo>
                  <a:lnTo>
                    <a:pt x="2610" y="789"/>
                  </a:lnTo>
                  <a:lnTo>
                    <a:pt x="2610" y="789"/>
                  </a:lnTo>
                  <a:cubicBezTo>
                    <a:pt x="2999" y="965"/>
                    <a:pt x="6239" y="2543"/>
                    <a:pt x="7876" y="3119"/>
                  </a:cubicBezTo>
                  <a:cubicBezTo>
                    <a:pt x="8615" y="3376"/>
                    <a:pt x="9355" y="3665"/>
                    <a:pt x="9869" y="3955"/>
                  </a:cubicBezTo>
                  <a:cubicBezTo>
                    <a:pt x="10126" y="4115"/>
                    <a:pt x="10351" y="4276"/>
                    <a:pt x="10480" y="4437"/>
                  </a:cubicBezTo>
                  <a:cubicBezTo>
                    <a:pt x="10608" y="4598"/>
                    <a:pt x="10673" y="4726"/>
                    <a:pt x="10673" y="4855"/>
                  </a:cubicBezTo>
                  <a:cubicBezTo>
                    <a:pt x="10673" y="4951"/>
                    <a:pt x="10641" y="5048"/>
                    <a:pt x="10576" y="5176"/>
                  </a:cubicBezTo>
                  <a:cubicBezTo>
                    <a:pt x="10383" y="5530"/>
                    <a:pt x="10030" y="5819"/>
                    <a:pt x="9548" y="6012"/>
                  </a:cubicBezTo>
                  <a:cubicBezTo>
                    <a:pt x="9098" y="6237"/>
                    <a:pt x="8551" y="6333"/>
                    <a:pt x="8037" y="6333"/>
                  </a:cubicBezTo>
                  <a:cubicBezTo>
                    <a:pt x="7683" y="6333"/>
                    <a:pt x="7330" y="6301"/>
                    <a:pt x="7073" y="6173"/>
                  </a:cubicBezTo>
                  <a:cubicBezTo>
                    <a:pt x="6848" y="6076"/>
                    <a:pt x="6655" y="5883"/>
                    <a:pt x="6526" y="5626"/>
                  </a:cubicBezTo>
                  <a:cubicBezTo>
                    <a:pt x="6333" y="5208"/>
                    <a:pt x="6205" y="4630"/>
                    <a:pt x="6108" y="4115"/>
                  </a:cubicBezTo>
                  <a:cubicBezTo>
                    <a:pt x="6044" y="3858"/>
                    <a:pt x="5980" y="3633"/>
                    <a:pt x="5883" y="3440"/>
                  </a:cubicBezTo>
                  <a:cubicBezTo>
                    <a:pt x="5851" y="3344"/>
                    <a:pt x="5787" y="3247"/>
                    <a:pt x="5690" y="3183"/>
                  </a:cubicBezTo>
                  <a:cubicBezTo>
                    <a:pt x="5626" y="3087"/>
                    <a:pt x="5497" y="3022"/>
                    <a:pt x="5369" y="3022"/>
                  </a:cubicBezTo>
                  <a:lnTo>
                    <a:pt x="5272" y="2990"/>
                  </a:lnTo>
                  <a:cubicBezTo>
                    <a:pt x="5015" y="3022"/>
                    <a:pt x="4790" y="3119"/>
                    <a:pt x="4630" y="3247"/>
                  </a:cubicBezTo>
                  <a:cubicBezTo>
                    <a:pt x="4340" y="3440"/>
                    <a:pt x="4083" y="3698"/>
                    <a:pt x="3794" y="3890"/>
                  </a:cubicBezTo>
                  <a:cubicBezTo>
                    <a:pt x="3537" y="4083"/>
                    <a:pt x="3215" y="4212"/>
                    <a:pt x="2797" y="4212"/>
                  </a:cubicBezTo>
                  <a:cubicBezTo>
                    <a:pt x="2779" y="4213"/>
                    <a:pt x="2760" y="4214"/>
                    <a:pt x="2741" y="4214"/>
                  </a:cubicBezTo>
                  <a:cubicBezTo>
                    <a:pt x="2270" y="4214"/>
                    <a:pt x="1719" y="3836"/>
                    <a:pt x="1287" y="3280"/>
                  </a:cubicBezTo>
                  <a:cubicBezTo>
                    <a:pt x="837" y="2701"/>
                    <a:pt x="515" y="1930"/>
                    <a:pt x="515" y="1319"/>
                  </a:cubicBezTo>
                  <a:cubicBezTo>
                    <a:pt x="515" y="1255"/>
                    <a:pt x="515" y="1158"/>
                    <a:pt x="547" y="1094"/>
                  </a:cubicBezTo>
                  <a:cubicBezTo>
                    <a:pt x="579" y="837"/>
                    <a:pt x="676" y="740"/>
                    <a:pt x="804" y="644"/>
                  </a:cubicBezTo>
                  <a:cubicBezTo>
                    <a:pt x="933" y="579"/>
                    <a:pt x="1126" y="515"/>
                    <a:pt x="1351" y="515"/>
                  </a:cubicBezTo>
                  <a:close/>
                  <a:moveTo>
                    <a:pt x="1351" y="1"/>
                  </a:moveTo>
                  <a:cubicBezTo>
                    <a:pt x="1062" y="1"/>
                    <a:pt x="772" y="33"/>
                    <a:pt x="515" y="194"/>
                  </a:cubicBezTo>
                  <a:cubicBezTo>
                    <a:pt x="258" y="354"/>
                    <a:pt x="65" y="644"/>
                    <a:pt x="1" y="997"/>
                  </a:cubicBezTo>
                  <a:cubicBezTo>
                    <a:pt x="1" y="1126"/>
                    <a:pt x="1" y="1222"/>
                    <a:pt x="1" y="1319"/>
                  </a:cubicBezTo>
                  <a:cubicBezTo>
                    <a:pt x="1" y="2122"/>
                    <a:pt x="354" y="2926"/>
                    <a:pt x="869" y="3601"/>
                  </a:cubicBezTo>
                  <a:cubicBezTo>
                    <a:pt x="1383" y="4244"/>
                    <a:pt x="2058" y="4758"/>
                    <a:pt x="2797" y="4758"/>
                  </a:cubicBezTo>
                  <a:cubicBezTo>
                    <a:pt x="3537" y="4758"/>
                    <a:pt x="4051" y="4405"/>
                    <a:pt x="4437" y="4083"/>
                  </a:cubicBezTo>
                  <a:cubicBezTo>
                    <a:pt x="4630" y="3923"/>
                    <a:pt x="4790" y="3794"/>
                    <a:pt x="4919" y="3698"/>
                  </a:cubicBezTo>
                  <a:cubicBezTo>
                    <a:pt x="5080" y="3569"/>
                    <a:pt x="5176" y="3537"/>
                    <a:pt x="5272" y="3537"/>
                  </a:cubicBezTo>
                  <a:lnTo>
                    <a:pt x="5305" y="3537"/>
                  </a:lnTo>
                  <a:lnTo>
                    <a:pt x="5337" y="3601"/>
                  </a:lnTo>
                  <a:cubicBezTo>
                    <a:pt x="5401" y="3665"/>
                    <a:pt x="5497" y="3858"/>
                    <a:pt x="5562" y="4115"/>
                  </a:cubicBezTo>
                  <a:cubicBezTo>
                    <a:pt x="5658" y="4533"/>
                    <a:pt x="5755" y="5048"/>
                    <a:pt x="5915" y="5530"/>
                  </a:cubicBezTo>
                  <a:cubicBezTo>
                    <a:pt x="6012" y="5755"/>
                    <a:pt x="6108" y="5980"/>
                    <a:pt x="6269" y="6173"/>
                  </a:cubicBezTo>
                  <a:cubicBezTo>
                    <a:pt x="6398" y="6398"/>
                    <a:pt x="6590" y="6558"/>
                    <a:pt x="6848" y="6655"/>
                  </a:cubicBezTo>
                  <a:cubicBezTo>
                    <a:pt x="7201" y="6816"/>
                    <a:pt x="7619" y="6880"/>
                    <a:pt x="8037" y="6880"/>
                  </a:cubicBezTo>
                  <a:cubicBezTo>
                    <a:pt x="8648" y="6880"/>
                    <a:pt x="9258" y="6751"/>
                    <a:pt x="9773" y="6526"/>
                  </a:cubicBezTo>
                  <a:cubicBezTo>
                    <a:pt x="10319" y="6269"/>
                    <a:pt x="10769" y="5915"/>
                    <a:pt x="11026" y="5433"/>
                  </a:cubicBezTo>
                  <a:lnTo>
                    <a:pt x="11058" y="5433"/>
                  </a:lnTo>
                  <a:cubicBezTo>
                    <a:pt x="11155" y="5240"/>
                    <a:pt x="11187" y="5048"/>
                    <a:pt x="11187" y="4855"/>
                  </a:cubicBezTo>
                  <a:cubicBezTo>
                    <a:pt x="11187" y="4565"/>
                    <a:pt x="11058" y="4308"/>
                    <a:pt x="10866" y="4083"/>
                  </a:cubicBezTo>
                  <a:cubicBezTo>
                    <a:pt x="10576" y="3762"/>
                    <a:pt x="10158" y="3505"/>
                    <a:pt x="9676" y="3247"/>
                  </a:cubicBezTo>
                  <a:cubicBezTo>
                    <a:pt x="9194" y="3022"/>
                    <a:pt x="8615" y="2830"/>
                    <a:pt x="8069" y="2637"/>
                  </a:cubicBezTo>
                  <a:cubicBezTo>
                    <a:pt x="7233" y="2315"/>
                    <a:pt x="5915" y="1737"/>
                    <a:pt x="4790" y="1222"/>
                  </a:cubicBezTo>
                  <a:cubicBezTo>
                    <a:pt x="4244" y="997"/>
                    <a:pt x="3762" y="740"/>
                    <a:pt x="3408" y="579"/>
                  </a:cubicBezTo>
                  <a:cubicBezTo>
                    <a:pt x="3055" y="419"/>
                    <a:pt x="2829" y="290"/>
                    <a:pt x="2829" y="290"/>
                  </a:cubicBezTo>
                  <a:lnTo>
                    <a:pt x="2797" y="290"/>
                  </a:lnTo>
                  <a:cubicBezTo>
                    <a:pt x="2797" y="290"/>
                    <a:pt x="2058" y="1"/>
                    <a:pt x="13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3" name="Google Shape;3293;p45"/>
            <p:cNvSpPr/>
            <p:nvPr/>
          </p:nvSpPr>
          <p:spPr>
            <a:xfrm>
              <a:off x="4690725" y="1282000"/>
              <a:ext cx="57900" cy="58700"/>
            </a:xfrm>
            <a:custGeom>
              <a:rect b="b" l="l" r="r" t="t"/>
              <a:pathLst>
                <a:path extrusionOk="0" h="2348" w="2316">
                  <a:moveTo>
                    <a:pt x="1" y="2347"/>
                  </a:moveTo>
                  <a:lnTo>
                    <a:pt x="2315" y="1"/>
                  </a:ln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4" name="Google Shape;3294;p45"/>
            <p:cNvSpPr/>
            <p:nvPr/>
          </p:nvSpPr>
          <p:spPr>
            <a:xfrm>
              <a:off x="4682700" y="1275375"/>
              <a:ext cx="73150" cy="71750"/>
            </a:xfrm>
            <a:custGeom>
              <a:rect b="b" l="l" r="r" t="t"/>
              <a:pathLst>
                <a:path extrusionOk="0" h="2870" w="2926">
                  <a:moveTo>
                    <a:pt x="2636" y="1"/>
                  </a:moveTo>
                  <a:cubicBezTo>
                    <a:pt x="2564" y="1"/>
                    <a:pt x="2491" y="25"/>
                    <a:pt x="2443" y="73"/>
                  </a:cubicBezTo>
                  <a:lnTo>
                    <a:pt x="129" y="2419"/>
                  </a:lnTo>
                  <a:cubicBezTo>
                    <a:pt x="0" y="2516"/>
                    <a:pt x="0" y="2677"/>
                    <a:pt x="129" y="2773"/>
                  </a:cubicBezTo>
                  <a:cubicBezTo>
                    <a:pt x="177" y="2837"/>
                    <a:pt x="241" y="2869"/>
                    <a:pt x="310" y="2869"/>
                  </a:cubicBezTo>
                  <a:cubicBezTo>
                    <a:pt x="378" y="2869"/>
                    <a:pt x="450" y="2837"/>
                    <a:pt x="515" y="2773"/>
                  </a:cubicBezTo>
                  <a:lnTo>
                    <a:pt x="2829" y="459"/>
                  </a:lnTo>
                  <a:cubicBezTo>
                    <a:pt x="2925" y="362"/>
                    <a:pt x="2925" y="169"/>
                    <a:pt x="2829" y="73"/>
                  </a:cubicBezTo>
                  <a:cubicBezTo>
                    <a:pt x="2781" y="25"/>
                    <a:pt x="2708" y="1"/>
                    <a:pt x="2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5" name="Google Shape;3295;p45"/>
            <p:cNvSpPr/>
            <p:nvPr/>
          </p:nvSpPr>
          <p:spPr>
            <a:xfrm>
              <a:off x="4434375" y="1175925"/>
              <a:ext cx="30575" cy="68325"/>
            </a:xfrm>
            <a:custGeom>
              <a:rect b="b" l="l" r="r" t="t"/>
              <a:pathLst>
                <a:path extrusionOk="0" h="2733" w="1223">
                  <a:moveTo>
                    <a:pt x="1" y="2733"/>
                  </a:moveTo>
                  <a:lnTo>
                    <a:pt x="1222" y="1"/>
                  </a:ln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6" name="Google Shape;3296;p45"/>
            <p:cNvSpPr/>
            <p:nvPr/>
          </p:nvSpPr>
          <p:spPr>
            <a:xfrm>
              <a:off x="4427150" y="1168875"/>
              <a:ext cx="45825" cy="81650"/>
            </a:xfrm>
            <a:custGeom>
              <a:rect b="b" l="l" r="r" t="t"/>
              <a:pathLst>
                <a:path extrusionOk="0" h="3266" w="1833">
                  <a:moveTo>
                    <a:pt x="1513" y="0"/>
                  </a:moveTo>
                  <a:cubicBezTo>
                    <a:pt x="1402" y="0"/>
                    <a:pt x="1310" y="60"/>
                    <a:pt x="1286" y="154"/>
                  </a:cubicBezTo>
                  <a:lnTo>
                    <a:pt x="65" y="2886"/>
                  </a:lnTo>
                  <a:cubicBezTo>
                    <a:pt x="0" y="3047"/>
                    <a:pt x="65" y="3208"/>
                    <a:pt x="193" y="3240"/>
                  </a:cubicBezTo>
                  <a:cubicBezTo>
                    <a:pt x="228" y="3257"/>
                    <a:pt x="264" y="3265"/>
                    <a:pt x="301" y="3265"/>
                  </a:cubicBezTo>
                  <a:cubicBezTo>
                    <a:pt x="401" y="3265"/>
                    <a:pt x="500" y="3205"/>
                    <a:pt x="547" y="3111"/>
                  </a:cubicBezTo>
                  <a:lnTo>
                    <a:pt x="1768" y="379"/>
                  </a:lnTo>
                  <a:cubicBezTo>
                    <a:pt x="1833" y="250"/>
                    <a:pt x="1768" y="90"/>
                    <a:pt x="1640" y="25"/>
                  </a:cubicBezTo>
                  <a:cubicBezTo>
                    <a:pt x="1597" y="8"/>
                    <a:pt x="1554"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7" name="Google Shape;3297;p45"/>
            <p:cNvSpPr/>
            <p:nvPr/>
          </p:nvSpPr>
          <p:spPr>
            <a:xfrm>
              <a:off x="4885200" y="1781050"/>
              <a:ext cx="310225" cy="341175"/>
            </a:xfrm>
            <a:custGeom>
              <a:rect b="b" l="l" r="r" t="t"/>
              <a:pathLst>
                <a:path extrusionOk="0" h="13647" w="12409">
                  <a:moveTo>
                    <a:pt x="10255" y="0"/>
                  </a:moveTo>
                  <a:cubicBezTo>
                    <a:pt x="10255" y="1"/>
                    <a:pt x="3537" y="5979"/>
                    <a:pt x="1801" y="7715"/>
                  </a:cubicBezTo>
                  <a:cubicBezTo>
                    <a:pt x="65" y="9451"/>
                    <a:pt x="1" y="12762"/>
                    <a:pt x="1640" y="13533"/>
                  </a:cubicBezTo>
                  <a:cubicBezTo>
                    <a:pt x="1817" y="13612"/>
                    <a:pt x="2033" y="13647"/>
                    <a:pt x="2280" y="13647"/>
                  </a:cubicBezTo>
                  <a:cubicBezTo>
                    <a:pt x="4365" y="13647"/>
                    <a:pt x="8607" y="11119"/>
                    <a:pt x="9355" y="10544"/>
                  </a:cubicBezTo>
                  <a:cubicBezTo>
                    <a:pt x="10190" y="9869"/>
                    <a:pt x="12408" y="418"/>
                    <a:pt x="10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8" name="Google Shape;3298;p45"/>
            <p:cNvSpPr/>
            <p:nvPr/>
          </p:nvSpPr>
          <p:spPr>
            <a:xfrm>
              <a:off x="4890025" y="1774300"/>
              <a:ext cx="281300" cy="353925"/>
            </a:xfrm>
            <a:custGeom>
              <a:rect b="b" l="l" r="r" t="t"/>
              <a:pathLst>
                <a:path extrusionOk="0" h="14157" w="11252">
                  <a:moveTo>
                    <a:pt x="10139" y="568"/>
                  </a:moveTo>
                  <a:lnTo>
                    <a:pt x="10139" y="568"/>
                  </a:lnTo>
                  <a:cubicBezTo>
                    <a:pt x="10196" y="594"/>
                    <a:pt x="10247" y="629"/>
                    <a:pt x="10287" y="688"/>
                  </a:cubicBezTo>
                  <a:cubicBezTo>
                    <a:pt x="10415" y="849"/>
                    <a:pt x="10544" y="1106"/>
                    <a:pt x="10608" y="1460"/>
                  </a:cubicBezTo>
                  <a:cubicBezTo>
                    <a:pt x="10672" y="1781"/>
                    <a:pt x="10705" y="2231"/>
                    <a:pt x="10705" y="2713"/>
                  </a:cubicBezTo>
                  <a:cubicBezTo>
                    <a:pt x="10705" y="4160"/>
                    <a:pt x="10415" y="6056"/>
                    <a:pt x="10030" y="7632"/>
                  </a:cubicBezTo>
                  <a:cubicBezTo>
                    <a:pt x="9837" y="8435"/>
                    <a:pt x="9644" y="9142"/>
                    <a:pt x="9451" y="9657"/>
                  </a:cubicBezTo>
                  <a:cubicBezTo>
                    <a:pt x="9355" y="9946"/>
                    <a:pt x="9258" y="10171"/>
                    <a:pt x="9162" y="10332"/>
                  </a:cubicBezTo>
                  <a:cubicBezTo>
                    <a:pt x="9097" y="10492"/>
                    <a:pt x="9001" y="10589"/>
                    <a:pt x="9001" y="10589"/>
                  </a:cubicBezTo>
                  <a:cubicBezTo>
                    <a:pt x="8840" y="10717"/>
                    <a:pt x="8422" y="11007"/>
                    <a:pt x="7908" y="11296"/>
                  </a:cubicBezTo>
                  <a:cubicBezTo>
                    <a:pt x="7104" y="11778"/>
                    <a:pt x="6012" y="12357"/>
                    <a:pt x="4951" y="12839"/>
                  </a:cubicBezTo>
                  <a:cubicBezTo>
                    <a:pt x="3858" y="13289"/>
                    <a:pt x="2797" y="13643"/>
                    <a:pt x="2090" y="13643"/>
                  </a:cubicBezTo>
                  <a:cubicBezTo>
                    <a:pt x="1865" y="13643"/>
                    <a:pt x="1704" y="13610"/>
                    <a:pt x="1576" y="13546"/>
                  </a:cubicBezTo>
                  <a:cubicBezTo>
                    <a:pt x="1222" y="13385"/>
                    <a:pt x="965" y="13128"/>
                    <a:pt x="804" y="12743"/>
                  </a:cubicBezTo>
                  <a:cubicBezTo>
                    <a:pt x="611" y="12357"/>
                    <a:pt x="515" y="11907"/>
                    <a:pt x="515" y="11392"/>
                  </a:cubicBezTo>
                  <a:cubicBezTo>
                    <a:pt x="515" y="10267"/>
                    <a:pt x="965" y="9014"/>
                    <a:pt x="1801" y="8178"/>
                  </a:cubicBezTo>
                  <a:cubicBezTo>
                    <a:pt x="2669" y="7310"/>
                    <a:pt x="4790" y="5381"/>
                    <a:pt x="6687" y="3678"/>
                  </a:cubicBezTo>
                  <a:cubicBezTo>
                    <a:pt x="7619" y="2810"/>
                    <a:pt x="8519" y="2006"/>
                    <a:pt x="9162" y="1428"/>
                  </a:cubicBezTo>
                  <a:cubicBezTo>
                    <a:pt x="9628" y="1028"/>
                    <a:pt x="9971" y="721"/>
                    <a:pt x="10139" y="568"/>
                  </a:cubicBezTo>
                  <a:close/>
                  <a:moveTo>
                    <a:pt x="10055" y="1"/>
                  </a:moveTo>
                  <a:cubicBezTo>
                    <a:pt x="9995" y="1"/>
                    <a:pt x="9948" y="31"/>
                    <a:pt x="9901" y="78"/>
                  </a:cubicBezTo>
                  <a:cubicBezTo>
                    <a:pt x="9901" y="78"/>
                    <a:pt x="8230" y="1556"/>
                    <a:pt x="6333" y="3292"/>
                  </a:cubicBezTo>
                  <a:cubicBezTo>
                    <a:pt x="4436" y="4996"/>
                    <a:pt x="2315" y="6924"/>
                    <a:pt x="1415" y="7792"/>
                  </a:cubicBezTo>
                  <a:cubicBezTo>
                    <a:pt x="483" y="8757"/>
                    <a:pt x="1" y="10139"/>
                    <a:pt x="1" y="11392"/>
                  </a:cubicBezTo>
                  <a:cubicBezTo>
                    <a:pt x="1" y="11971"/>
                    <a:pt x="97" y="12517"/>
                    <a:pt x="322" y="12968"/>
                  </a:cubicBezTo>
                  <a:cubicBezTo>
                    <a:pt x="547" y="13450"/>
                    <a:pt x="868" y="13835"/>
                    <a:pt x="1351" y="14028"/>
                  </a:cubicBezTo>
                  <a:cubicBezTo>
                    <a:pt x="1576" y="14125"/>
                    <a:pt x="1833" y="14157"/>
                    <a:pt x="2090" y="14157"/>
                  </a:cubicBezTo>
                  <a:cubicBezTo>
                    <a:pt x="2669" y="14157"/>
                    <a:pt x="3344" y="13996"/>
                    <a:pt x="4051" y="13771"/>
                  </a:cubicBezTo>
                  <a:cubicBezTo>
                    <a:pt x="5144" y="13385"/>
                    <a:pt x="6301" y="12807"/>
                    <a:pt x="7265" y="12292"/>
                  </a:cubicBezTo>
                  <a:cubicBezTo>
                    <a:pt x="7779" y="12003"/>
                    <a:pt x="8197" y="11746"/>
                    <a:pt x="8551" y="11521"/>
                  </a:cubicBezTo>
                  <a:cubicBezTo>
                    <a:pt x="8905" y="11328"/>
                    <a:pt x="9162" y="11135"/>
                    <a:pt x="9322" y="11007"/>
                  </a:cubicBezTo>
                  <a:cubicBezTo>
                    <a:pt x="9451" y="10910"/>
                    <a:pt x="9547" y="10750"/>
                    <a:pt x="9644" y="10557"/>
                  </a:cubicBezTo>
                  <a:cubicBezTo>
                    <a:pt x="9965" y="9914"/>
                    <a:pt x="10383" y="8628"/>
                    <a:pt x="10705" y="7149"/>
                  </a:cubicBezTo>
                  <a:cubicBezTo>
                    <a:pt x="10994" y="5671"/>
                    <a:pt x="11251" y="4031"/>
                    <a:pt x="11251" y="2713"/>
                  </a:cubicBezTo>
                  <a:cubicBezTo>
                    <a:pt x="11251" y="2038"/>
                    <a:pt x="11187" y="1428"/>
                    <a:pt x="11026" y="945"/>
                  </a:cubicBezTo>
                  <a:cubicBezTo>
                    <a:pt x="10962" y="720"/>
                    <a:pt x="10833" y="528"/>
                    <a:pt x="10705" y="335"/>
                  </a:cubicBezTo>
                  <a:cubicBezTo>
                    <a:pt x="10544" y="174"/>
                    <a:pt x="10351" y="45"/>
                    <a:pt x="10126" y="13"/>
                  </a:cubicBezTo>
                  <a:cubicBezTo>
                    <a:pt x="10100" y="5"/>
                    <a:pt x="10077" y="1"/>
                    <a:pt x="100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9" name="Google Shape;3299;p45"/>
            <p:cNvSpPr/>
            <p:nvPr/>
          </p:nvSpPr>
          <p:spPr>
            <a:xfrm>
              <a:off x="5182550" y="2154725"/>
              <a:ext cx="605125" cy="595500"/>
            </a:xfrm>
            <a:custGeom>
              <a:rect b="b" l="l" r="r" t="t"/>
              <a:pathLst>
                <a:path extrusionOk="0" h="23820" w="24205">
                  <a:moveTo>
                    <a:pt x="15172" y="1"/>
                  </a:moveTo>
                  <a:lnTo>
                    <a:pt x="0" y="9740"/>
                  </a:lnTo>
                  <a:lnTo>
                    <a:pt x="3247" y="23820"/>
                  </a:lnTo>
                  <a:cubicBezTo>
                    <a:pt x="3247" y="23820"/>
                    <a:pt x="20573" y="14819"/>
                    <a:pt x="22405" y="11926"/>
                  </a:cubicBezTo>
                  <a:cubicBezTo>
                    <a:pt x="24205" y="9033"/>
                    <a:pt x="15172" y="1"/>
                    <a:pt x="151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0" name="Google Shape;3300;p45"/>
            <p:cNvSpPr/>
            <p:nvPr/>
          </p:nvSpPr>
          <p:spPr>
            <a:xfrm>
              <a:off x="5175300" y="2147975"/>
              <a:ext cx="579425" cy="609275"/>
            </a:xfrm>
            <a:custGeom>
              <a:rect b="b" l="l" r="r" t="t"/>
              <a:pathLst>
                <a:path extrusionOk="0" h="24371" w="23177">
                  <a:moveTo>
                    <a:pt x="15415" y="609"/>
                  </a:moveTo>
                  <a:cubicBezTo>
                    <a:pt x="15464" y="658"/>
                    <a:pt x="15523" y="718"/>
                    <a:pt x="15591" y="785"/>
                  </a:cubicBezTo>
                  <a:cubicBezTo>
                    <a:pt x="16298" y="1524"/>
                    <a:pt x="18066" y="3421"/>
                    <a:pt x="19673" y="5478"/>
                  </a:cubicBezTo>
                  <a:cubicBezTo>
                    <a:pt x="20477" y="6539"/>
                    <a:pt x="21216" y="7632"/>
                    <a:pt x="21763" y="8628"/>
                  </a:cubicBezTo>
                  <a:cubicBezTo>
                    <a:pt x="22309" y="9625"/>
                    <a:pt x="22663" y="10557"/>
                    <a:pt x="22663" y="11264"/>
                  </a:cubicBezTo>
                  <a:cubicBezTo>
                    <a:pt x="22663" y="11586"/>
                    <a:pt x="22598" y="11843"/>
                    <a:pt x="22470" y="12036"/>
                  </a:cubicBezTo>
                  <a:cubicBezTo>
                    <a:pt x="22277" y="12357"/>
                    <a:pt x="21795" y="12807"/>
                    <a:pt x="21184" y="13321"/>
                  </a:cubicBezTo>
                  <a:cubicBezTo>
                    <a:pt x="18934" y="15121"/>
                    <a:pt x="14498" y="17757"/>
                    <a:pt x="10608" y="19943"/>
                  </a:cubicBezTo>
                  <a:cubicBezTo>
                    <a:pt x="8680" y="21036"/>
                    <a:pt x="6880" y="22032"/>
                    <a:pt x="5562" y="22740"/>
                  </a:cubicBezTo>
                  <a:cubicBezTo>
                    <a:pt x="4919" y="23093"/>
                    <a:pt x="4372" y="23350"/>
                    <a:pt x="3987" y="23543"/>
                  </a:cubicBezTo>
                  <a:cubicBezTo>
                    <a:pt x="3884" y="23608"/>
                    <a:pt x="3796" y="23663"/>
                    <a:pt x="3721" y="23707"/>
                  </a:cubicBezTo>
                  <a:lnTo>
                    <a:pt x="3721" y="23707"/>
                  </a:lnTo>
                  <a:lnTo>
                    <a:pt x="612" y="10139"/>
                  </a:lnTo>
                  <a:lnTo>
                    <a:pt x="15415" y="609"/>
                  </a:lnTo>
                  <a:close/>
                  <a:moveTo>
                    <a:pt x="15472" y="1"/>
                  </a:moveTo>
                  <a:cubicBezTo>
                    <a:pt x="15417" y="1"/>
                    <a:pt x="15359" y="17"/>
                    <a:pt x="15302" y="46"/>
                  </a:cubicBezTo>
                  <a:lnTo>
                    <a:pt x="162" y="9785"/>
                  </a:lnTo>
                  <a:cubicBezTo>
                    <a:pt x="65" y="9850"/>
                    <a:pt x="1" y="9978"/>
                    <a:pt x="33" y="10075"/>
                  </a:cubicBezTo>
                  <a:lnTo>
                    <a:pt x="3280" y="24154"/>
                  </a:lnTo>
                  <a:cubicBezTo>
                    <a:pt x="3312" y="24250"/>
                    <a:pt x="3376" y="24315"/>
                    <a:pt x="3440" y="24347"/>
                  </a:cubicBezTo>
                  <a:cubicBezTo>
                    <a:pt x="3472" y="24363"/>
                    <a:pt x="3513" y="24371"/>
                    <a:pt x="3553" y="24371"/>
                  </a:cubicBezTo>
                  <a:cubicBezTo>
                    <a:pt x="3593" y="24371"/>
                    <a:pt x="3633" y="24363"/>
                    <a:pt x="3665" y="24347"/>
                  </a:cubicBezTo>
                  <a:cubicBezTo>
                    <a:pt x="3665" y="24347"/>
                    <a:pt x="8005" y="22065"/>
                    <a:pt x="12569" y="19461"/>
                  </a:cubicBezTo>
                  <a:cubicBezTo>
                    <a:pt x="14852" y="18143"/>
                    <a:pt x="17198" y="16761"/>
                    <a:pt x="19095" y="15475"/>
                  </a:cubicBezTo>
                  <a:cubicBezTo>
                    <a:pt x="20027" y="14864"/>
                    <a:pt x="20863" y="14253"/>
                    <a:pt x="21505" y="13739"/>
                  </a:cubicBezTo>
                  <a:cubicBezTo>
                    <a:pt x="22180" y="13193"/>
                    <a:pt x="22663" y="12743"/>
                    <a:pt x="22920" y="12325"/>
                  </a:cubicBezTo>
                  <a:cubicBezTo>
                    <a:pt x="23113" y="12003"/>
                    <a:pt x="23177" y="11650"/>
                    <a:pt x="23177" y="11264"/>
                  </a:cubicBezTo>
                  <a:cubicBezTo>
                    <a:pt x="23177" y="10268"/>
                    <a:pt x="22695" y="9143"/>
                    <a:pt x="21988" y="7921"/>
                  </a:cubicBezTo>
                  <a:cubicBezTo>
                    <a:pt x="19866" y="4289"/>
                    <a:pt x="15655" y="78"/>
                    <a:pt x="15655" y="78"/>
                  </a:cubicBezTo>
                  <a:cubicBezTo>
                    <a:pt x="15602" y="25"/>
                    <a:pt x="15539" y="1"/>
                    <a:pt x="154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1" name="Google Shape;3301;p45"/>
            <p:cNvSpPr/>
            <p:nvPr/>
          </p:nvSpPr>
          <p:spPr>
            <a:xfrm>
              <a:off x="5052350" y="1761925"/>
              <a:ext cx="615600" cy="969125"/>
            </a:xfrm>
            <a:custGeom>
              <a:rect b="b" l="l" r="r" t="t"/>
              <a:pathLst>
                <a:path extrusionOk="0" h="38765" w="24624">
                  <a:moveTo>
                    <a:pt x="10210" y="0"/>
                  </a:moveTo>
                  <a:cubicBezTo>
                    <a:pt x="9375" y="0"/>
                    <a:pt x="8808" y="187"/>
                    <a:pt x="8808" y="187"/>
                  </a:cubicBezTo>
                  <a:cubicBezTo>
                    <a:pt x="8808" y="187"/>
                    <a:pt x="8144" y="131"/>
                    <a:pt x="7267" y="131"/>
                  </a:cubicBezTo>
                  <a:cubicBezTo>
                    <a:pt x="6039" y="131"/>
                    <a:pt x="4394" y="240"/>
                    <a:pt x="3569" y="765"/>
                  </a:cubicBezTo>
                  <a:cubicBezTo>
                    <a:pt x="2187" y="1698"/>
                    <a:pt x="1190" y="10152"/>
                    <a:pt x="933" y="15198"/>
                  </a:cubicBezTo>
                  <a:cubicBezTo>
                    <a:pt x="676" y="20245"/>
                    <a:pt x="1" y="24327"/>
                    <a:pt x="354" y="25324"/>
                  </a:cubicBezTo>
                  <a:cubicBezTo>
                    <a:pt x="676" y="26288"/>
                    <a:pt x="9290" y="37153"/>
                    <a:pt x="10544" y="38664"/>
                  </a:cubicBezTo>
                  <a:cubicBezTo>
                    <a:pt x="10602" y="38732"/>
                    <a:pt x="10678" y="38765"/>
                    <a:pt x="10771" y="38765"/>
                  </a:cubicBezTo>
                  <a:cubicBezTo>
                    <a:pt x="12703" y="38765"/>
                    <a:pt x="21892" y="24764"/>
                    <a:pt x="23241" y="21820"/>
                  </a:cubicBezTo>
                  <a:cubicBezTo>
                    <a:pt x="24623" y="18766"/>
                    <a:pt x="23723" y="15938"/>
                    <a:pt x="21891" y="11727"/>
                  </a:cubicBezTo>
                  <a:cubicBezTo>
                    <a:pt x="20091" y="7484"/>
                    <a:pt x="16169" y="3594"/>
                    <a:pt x="13855" y="1440"/>
                  </a:cubicBezTo>
                  <a:cubicBezTo>
                    <a:pt x="12594" y="267"/>
                    <a:pt x="11210" y="0"/>
                    <a:pt x="10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2" name="Google Shape;3302;p45"/>
            <p:cNvSpPr/>
            <p:nvPr/>
          </p:nvSpPr>
          <p:spPr>
            <a:xfrm>
              <a:off x="5052350" y="1755325"/>
              <a:ext cx="604350" cy="982050"/>
            </a:xfrm>
            <a:custGeom>
              <a:rect b="b" l="l" r="r" t="t"/>
              <a:pathLst>
                <a:path extrusionOk="0" h="39282" w="24174">
                  <a:moveTo>
                    <a:pt x="10223" y="515"/>
                  </a:moveTo>
                  <a:cubicBezTo>
                    <a:pt x="11187" y="547"/>
                    <a:pt x="12473" y="772"/>
                    <a:pt x="13694" y="1897"/>
                  </a:cubicBezTo>
                  <a:cubicBezTo>
                    <a:pt x="15976" y="4051"/>
                    <a:pt x="19866" y="7908"/>
                    <a:pt x="21666" y="12087"/>
                  </a:cubicBezTo>
                  <a:cubicBezTo>
                    <a:pt x="22855" y="14884"/>
                    <a:pt x="23659" y="17037"/>
                    <a:pt x="23659" y="18998"/>
                  </a:cubicBezTo>
                  <a:cubicBezTo>
                    <a:pt x="23659" y="19995"/>
                    <a:pt x="23434" y="20959"/>
                    <a:pt x="22984" y="21988"/>
                  </a:cubicBezTo>
                  <a:cubicBezTo>
                    <a:pt x="22663" y="22695"/>
                    <a:pt x="21827" y="24109"/>
                    <a:pt x="20766" y="25813"/>
                  </a:cubicBezTo>
                  <a:cubicBezTo>
                    <a:pt x="19127" y="28417"/>
                    <a:pt x="16941" y="31663"/>
                    <a:pt x="14980" y="34267"/>
                  </a:cubicBezTo>
                  <a:cubicBezTo>
                    <a:pt x="14016" y="35585"/>
                    <a:pt x="13083" y="36710"/>
                    <a:pt x="12312" y="37513"/>
                  </a:cubicBezTo>
                  <a:cubicBezTo>
                    <a:pt x="11958" y="37931"/>
                    <a:pt x="11605" y="38253"/>
                    <a:pt x="11316" y="38446"/>
                  </a:cubicBezTo>
                  <a:cubicBezTo>
                    <a:pt x="11058" y="38671"/>
                    <a:pt x="10833" y="38767"/>
                    <a:pt x="10769" y="38767"/>
                  </a:cubicBezTo>
                  <a:lnTo>
                    <a:pt x="10737" y="38735"/>
                  </a:lnTo>
                  <a:cubicBezTo>
                    <a:pt x="10126" y="37996"/>
                    <a:pt x="7651" y="34910"/>
                    <a:pt x="5305" y="31888"/>
                  </a:cubicBezTo>
                  <a:cubicBezTo>
                    <a:pt x="4147" y="30377"/>
                    <a:pt x="2990" y="28899"/>
                    <a:pt x="2122" y="27709"/>
                  </a:cubicBezTo>
                  <a:cubicBezTo>
                    <a:pt x="1672" y="27131"/>
                    <a:pt x="1319" y="26616"/>
                    <a:pt x="1061" y="26231"/>
                  </a:cubicBezTo>
                  <a:cubicBezTo>
                    <a:pt x="933" y="26038"/>
                    <a:pt x="804" y="25845"/>
                    <a:pt x="740" y="25716"/>
                  </a:cubicBezTo>
                  <a:cubicBezTo>
                    <a:pt x="644" y="25620"/>
                    <a:pt x="611" y="25491"/>
                    <a:pt x="611" y="25491"/>
                  </a:cubicBezTo>
                  <a:cubicBezTo>
                    <a:pt x="547" y="25363"/>
                    <a:pt x="515" y="25074"/>
                    <a:pt x="515" y="24656"/>
                  </a:cubicBezTo>
                  <a:cubicBezTo>
                    <a:pt x="515" y="23016"/>
                    <a:pt x="997" y="19577"/>
                    <a:pt x="1190" y="15462"/>
                  </a:cubicBezTo>
                  <a:cubicBezTo>
                    <a:pt x="1319" y="12955"/>
                    <a:pt x="1640" y="9580"/>
                    <a:pt x="2090" y="6719"/>
                  </a:cubicBezTo>
                  <a:cubicBezTo>
                    <a:pt x="2315" y="5305"/>
                    <a:pt x="2572" y="4019"/>
                    <a:pt x="2862" y="3022"/>
                  </a:cubicBezTo>
                  <a:cubicBezTo>
                    <a:pt x="3022" y="2540"/>
                    <a:pt x="3151" y="2122"/>
                    <a:pt x="3312" y="1833"/>
                  </a:cubicBezTo>
                  <a:cubicBezTo>
                    <a:pt x="3472" y="1512"/>
                    <a:pt x="3633" y="1319"/>
                    <a:pt x="3729" y="1254"/>
                  </a:cubicBezTo>
                  <a:cubicBezTo>
                    <a:pt x="4083" y="1029"/>
                    <a:pt x="4662" y="869"/>
                    <a:pt x="5305" y="772"/>
                  </a:cubicBezTo>
                  <a:cubicBezTo>
                    <a:pt x="5947" y="676"/>
                    <a:pt x="6622" y="676"/>
                    <a:pt x="7233" y="676"/>
                  </a:cubicBezTo>
                  <a:lnTo>
                    <a:pt x="8326" y="676"/>
                  </a:lnTo>
                  <a:cubicBezTo>
                    <a:pt x="8615" y="708"/>
                    <a:pt x="8776" y="708"/>
                    <a:pt x="8776" y="708"/>
                  </a:cubicBezTo>
                  <a:lnTo>
                    <a:pt x="8905" y="708"/>
                  </a:lnTo>
                  <a:cubicBezTo>
                    <a:pt x="9001" y="676"/>
                    <a:pt x="9515" y="515"/>
                    <a:pt x="10223" y="515"/>
                  </a:cubicBezTo>
                  <a:close/>
                  <a:moveTo>
                    <a:pt x="10223" y="1"/>
                  </a:moveTo>
                  <a:cubicBezTo>
                    <a:pt x="9425" y="1"/>
                    <a:pt x="8880" y="152"/>
                    <a:pt x="8744" y="187"/>
                  </a:cubicBezTo>
                  <a:lnTo>
                    <a:pt x="8744" y="187"/>
                  </a:lnTo>
                  <a:cubicBezTo>
                    <a:pt x="8523" y="170"/>
                    <a:pt x="7949" y="129"/>
                    <a:pt x="7233" y="129"/>
                  </a:cubicBezTo>
                  <a:cubicBezTo>
                    <a:pt x="6622" y="129"/>
                    <a:pt x="5915" y="162"/>
                    <a:pt x="5208" y="258"/>
                  </a:cubicBezTo>
                  <a:cubicBezTo>
                    <a:pt x="4533" y="354"/>
                    <a:pt x="3890" y="515"/>
                    <a:pt x="3440" y="804"/>
                  </a:cubicBezTo>
                  <a:cubicBezTo>
                    <a:pt x="3183" y="965"/>
                    <a:pt x="3022" y="1254"/>
                    <a:pt x="2829" y="1576"/>
                  </a:cubicBezTo>
                  <a:cubicBezTo>
                    <a:pt x="2540" y="2187"/>
                    <a:pt x="2283" y="3087"/>
                    <a:pt x="2026" y="4147"/>
                  </a:cubicBezTo>
                  <a:cubicBezTo>
                    <a:pt x="1319" y="7330"/>
                    <a:pt x="836" y="12119"/>
                    <a:pt x="676" y="15430"/>
                  </a:cubicBezTo>
                  <a:cubicBezTo>
                    <a:pt x="451" y="19513"/>
                    <a:pt x="1" y="22920"/>
                    <a:pt x="1" y="24656"/>
                  </a:cubicBezTo>
                  <a:cubicBezTo>
                    <a:pt x="1" y="25074"/>
                    <a:pt x="1" y="25395"/>
                    <a:pt x="97" y="25652"/>
                  </a:cubicBezTo>
                  <a:cubicBezTo>
                    <a:pt x="129" y="25749"/>
                    <a:pt x="194" y="25877"/>
                    <a:pt x="290" y="26006"/>
                  </a:cubicBezTo>
                  <a:cubicBezTo>
                    <a:pt x="579" y="26520"/>
                    <a:pt x="1286" y="27517"/>
                    <a:pt x="2219" y="28738"/>
                  </a:cubicBezTo>
                  <a:cubicBezTo>
                    <a:pt x="4951" y="32370"/>
                    <a:pt x="9451" y="38028"/>
                    <a:pt x="10351" y="39089"/>
                  </a:cubicBezTo>
                  <a:cubicBezTo>
                    <a:pt x="10448" y="39217"/>
                    <a:pt x="10608" y="39281"/>
                    <a:pt x="10769" y="39281"/>
                  </a:cubicBezTo>
                  <a:cubicBezTo>
                    <a:pt x="10962" y="39281"/>
                    <a:pt x="11155" y="39217"/>
                    <a:pt x="11348" y="39089"/>
                  </a:cubicBezTo>
                  <a:cubicBezTo>
                    <a:pt x="11701" y="38864"/>
                    <a:pt x="12151" y="38510"/>
                    <a:pt x="12633" y="37996"/>
                  </a:cubicBezTo>
                  <a:cubicBezTo>
                    <a:pt x="14305" y="36228"/>
                    <a:pt x="16716" y="32917"/>
                    <a:pt x="18869" y="29702"/>
                  </a:cubicBezTo>
                  <a:cubicBezTo>
                    <a:pt x="19962" y="28095"/>
                    <a:pt x="20959" y="26520"/>
                    <a:pt x="21762" y="25202"/>
                  </a:cubicBezTo>
                  <a:cubicBezTo>
                    <a:pt x="22566" y="23884"/>
                    <a:pt x="23177" y="22823"/>
                    <a:pt x="23466" y="22213"/>
                  </a:cubicBezTo>
                  <a:cubicBezTo>
                    <a:pt x="23948" y="21120"/>
                    <a:pt x="24173" y="20091"/>
                    <a:pt x="24173" y="18998"/>
                  </a:cubicBezTo>
                  <a:cubicBezTo>
                    <a:pt x="24173" y="16877"/>
                    <a:pt x="23370" y="14659"/>
                    <a:pt x="22148" y="11862"/>
                  </a:cubicBezTo>
                  <a:cubicBezTo>
                    <a:pt x="20284" y="7587"/>
                    <a:pt x="16362" y="3665"/>
                    <a:pt x="14048" y="1512"/>
                  </a:cubicBezTo>
                  <a:cubicBezTo>
                    <a:pt x="12730" y="290"/>
                    <a:pt x="11283" y="1"/>
                    <a:pt x="102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3" name="Google Shape;3303;p45"/>
            <p:cNvSpPr/>
            <p:nvPr/>
          </p:nvSpPr>
          <p:spPr>
            <a:xfrm>
              <a:off x="5250050" y="1875925"/>
              <a:ext cx="257500" cy="356775"/>
            </a:xfrm>
            <a:custGeom>
              <a:rect b="b" l="l" r="r" t="t"/>
              <a:pathLst>
                <a:path extrusionOk="0" h="14271" w="10300">
                  <a:moveTo>
                    <a:pt x="8583" y="0"/>
                  </a:moveTo>
                  <a:cubicBezTo>
                    <a:pt x="6000" y="0"/>
                    <a:pt x="1287" y="3931"/>
                    <a:pt x="804" y="5656"/>
                  </a:cubicBezTo>
                  <a:cubicBezTo>
                    <a:pt x="804" y="5656"/>
                    <a:pt x="804" y="5785"/>
                    <a:pt x="740" y="5977"/>
                  </a:cubicBezTo>
                  <a:cubicBezTo>
                    <a:pt x="643" y="6588"/>
                    <a:pt x="418" y="7938"/>
                    <a:pt x="225" y="9481"/>
                  </a:cubicBezTo>
                  <a:cubicBezTo>
                    <a:pt x="0" y="11538"/>
                    <a:pt x="65" y="14271"/>
                    <a:pt x="740" y="14271"/>
                  </a:cubicBezTo>
                  <a:cubicBezTo>
                    <a:pt x="1382" y="14271"/>
                    <a:pt x="10094" y="7970"/>
                    <a:pt x="10254" y="2249"/>
                  </a:cubicBezTo>
                  <a:cubicBezTo>
                    <a:pt x="10300" y="621"/>
                    <a:pt x="9610" y="0"/>
                    <a:pt x="85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4" name="Google Shape;3304;p45"/>
            <p:cNvSpPr/>
            <p:nvPr/>
          </p:nvSpPr>
          <p:spPr>
            <a:xfrm>
              <a:off x="5246025" y="1869450"/>
              <a:ext cx="267625" cy="370475"/>
            </a:xfrm>
            <a:custGeom>
              <a:rect b="b" l="l" r="r" t="t"/>
              <a:pathLst>
                <a:path extrusionOk="0" h="14819" w="10705">
                  <a:moveTo>
                    <a:pt x="8744" y="547"/>
                  </a:moveTo>
                  <a:cubicBezTo>
                    <a:pt x="9194" y="547"/>
                    <a:pt x="9515" y="675"/>
                    <a:pt x="9772" y="933"/>
                  </a:cubicBezTo>
                  <a:cubicBezTo>
                    <a:pt x="9997" y="1190"/>
                    <a:pt x="10158" y="1640"/>
                    <a:pt x="10158" y="2379"/>
                  </a:cubicBezTo>
                  <a:cubicBezTo>
                    <a:pt x="10158" y="2411"/>
                    <a:pt x="10158" y="2475"/>
                    <a:pt x="10158" y="2508"/>
                  </a:cubicBezTo>
                  <a:cubicBezTo>
                    <a:pt x="10094" y="5240"/>
                    <a:pt x="7908" y="8229"/>
                    <a:pt x="5658" y="10479"/>
                  </a:cubicBezTo>
                  <a:cubicBezTo>
                    <a:pt x="4533" y="11637"/>
                    <a:pt x="3376" y="12569"/>
                    <a:pt x="2476" y="13244"/>
                  </a:cubicBezTo>
                  <a:cubicBezTo>
                    <a:pt x="2026" y="13597"/>
                    <a:pt x="1640" y="13855"/>
                    <a:pt x="1351" y="14015"/>
                  </a:cubicBezTo>
                  <a:cubicBezTo>
                    <a:pt x="1190" y="14112"/>
                    <a:pt x="1093" y="14176"/>
                    <a:pt x="997" y="14240"/>
                  </a:cubicBezTo>
                  <a:lnTo>
                    <a:pt x="901" y="14272"/>
                  </a:lnTo>
                  <a:lnTo>
                    <a:pt x="868" y="14240"/>
                  </a:lnTo>
                  <a:cubicBezTo>
                    <a:pt x="772" y="14144"/>
                    <a:pt x="676" y="13822"/>
                    <a:pt x="611" y="13405"/>
                  </a:cubicBezTo>
                  <a:cubicBezTo>
                    <a:pt x="547" y="12987"/>
                    <a:pt x="547" y="12472"/>
                    <a:pt x="547" y="11894"/>
                  </a:cubicBezTo>
                  <a:cubicBezTo>
                    <a:pt x="547" y="11187"/>
                    <a:pt x="579" y="10447"/>
                    <a:pt x="676" y="9772"/>
                  </a:cubicBezTo>
                  <a:cubicBezTo>
                    <a:pt x="836" y="8229"/>
                    <a:pt x="1061" y="6879"/>
                    <a:pt x="1190" y="6301"/>
                  </a:cubicBezTo>
                  <a:cubicBezTo>
                    <a:pt x="1222" y="6076"/>
                    <a:pt x="1222" y="5979"/>
                    <a:pt x="1222" y="5979"/>
                  </a:cubicBezTo>
                  <a:cubicBezTo>
                    <a:pt x="1318" y="5626"/>
                    <a:pt x="1672" y="5079"/>
                    <a:pt x="2218" y="4501"/>
                  </a:cubicBezTo>
                  <a:cubicBezTo>
                    <a:pt x="3022" y="3601"/>
                    <a:pt x="4211" y="2604"/>
                    <a:pt x="5433" y="1833"/>
                  </a:cubicBezTo>
                  <a:cubicBezTo>
                    <a:pt x="6622" y="1061"/>
                    <a:pt x="7876" y="547"/>
                    <a:pt x="8744" y="547"/>
                  </a:cubicBezTo>
                  <a:close/>
                  <a:moveTo>
                    <a:pt x="8744" y="0"/>
                  </a:moveTo>
                  <a:cubicBezTo>
                    <a:pt x="8037" y="0"/>
                    <a:pt x="7233" y="257"/>
                    <a:pt x="6397" y="675"/>
                  </a:cubicBezTo>
                  <a:cubicBezTo>
                    <a:pt x="5144" y="1286"/>
                    <a:pt x="3826" y="2218"/>
                    <a:pt x="2765" y="3183"/>
                  </a:cubicBezTo>
                  <a:cubicBezTo>
                    <a:pt x="2251" y="3665"/>
                    <a:pt x="1801" y="4147"/>
                    <a:pt x="1447" y="4597"/>
                  </a:cubicBezTo>
                  <a:cubicBezTo>
                    <a:pt x="1093" y="5047"/>
                    <a:pt x="836" y="5465"/>
                    <a:pt x="708" y="5851"/>
                  </a:cubicBezTo>
                  <a:lnTo>
                    <a:pt x="708" y="5883"/>
                  </a:lnTo>
                  <a:cubicBezTo>
                    <a:pt x="708" y="5883"/>
                    <a:pt x="676" y="5979"/>
                    <a:pt x="643" y="6204"/>
                  </a:cubicBezTo>
                  <a:cubicBezTo>
                    <a:pt x="547" y="6783"/>
                    <a:pt x="322" y="8165"/>
                    <a:pt x="129" y="9708"/>
                  </a:cubicBezTo>
                  <a:cubicBezTo>
                    <a:pt x="33" y="10415"/>
                    <a:pt x="1" y="11187"/>
                    <a:pt x="1" y="11894"/>
                  </a:cubicBezTo>
                  <a:cubicBezTo>
                    <a:pt x="1" y="12633"/>
                    <a:pt x="33" y="13308"/>
                    <a:pt x="161" y="13822"/>
                  </a:cubicBezTo>
                  <a:cubicBezTo>
                    <a:pt x="193" y="14080"/>
                    <a:pt x="258" y="14272"/>
                    <a:pt x="386" y="14465"/>
                  </a:cubicBezTo>
                  <a:cubicBezTo>
                    <a:pt x="418" y="14562"/>
                    <a:pt x="483" y="14626"/>
                    <a:pt x="579" y="14690"/>
                  </a:cubicBezTo>
                  <a:cubicBezTo>
                    <a:pt x="643" y="14755"/>
                    <a:pt x="772" y="14819"/>
                    <a:pt x="901" y="14819"/>
                  </a:cubicBezTo>
                  <a:cubicBezTo>
                    <a:pt x="965" y="14819"/>
                    <a:pt x="997" y="14787"/>
                    <a:pt x="1061" y="14787"/>
                  </a:cubicBezTo>
                  <a:cubicBezTo>
                    <a:pt x="1254" y="14723"/>
                    <a:pt x="1511" y="14562"/>
                    <a:pt x="1833" y="14337"/>
                  </a:cubicBezTo>
                  <a:cubicBezTo>
                    <a:pt x="3022" y="13597"/>
                    <a:pt x="5176" y="11894"/>
                    <a:pt x="7072" y="9772"/>
                  </a:cubicBezTo>
                  <a:cubicBezTo>
                    <a:pt x="8969" y="7619"/>
                    <a:pt x="10608" y="5079"/>
                    <a:pt x="10705" y="2540"/>
                  </a:cubicBezTo>
                  <a:cubicBezTo>
                    <a:pt x="10705" y="2475"/>
                    <a:pt x="10705" y="2411"/>
                    <a:pt x="10705" y="2379"/>
                  </a:cubicBezTo>
                  <a:cubicBezTo>
                    <a:pt x="10705" y="1575"/>
                    <a:pt x="10512" y="965"/>
                    <a:pt x="10158" y="579"/>
                  </a:cubicBezTo>
                  <a:cubicBezTo>
                    <a:pt x="9805" y="161"/>
                    <a:pt x="9290" y="0"/>
                    <a:pt x="87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5" name="Google Shape;3305;p45"/>
            <p:cNvSpPr/>
            <p:nvPr/>
          </p:nvSpPr>
          <p:spPr>
            <a:xfrm>
              <a:off x="5212275" y="1713975"/>
              <a:ext cx="317450" cy="378150"/>
            </a:xfrm>
            <a:custGeom>
              <a:rect b="b" l="l" r="r" t="t"/>
              <a:pathLst>
                <a:path extrusionOk="0" h="15126" w="12698">
                  <a:moveTo>
                    <a:pt x="4510" y="1"/>
                  </a:moveTo>
                  <a:cubicBezTo>
                    <a:pt x="3445" y="1"/>
                    <a:pt x="2503" y="245"/>
                    <a:pt x="1897" y="851"/>
                  </a:cubicBezTo>
                  <a:cubicBezTo>
                    <a:pt x="1897" y="851"/>
                    <a:pt x="1093" y="3937"/>
                    <a:pt x="1093" y="4419"/>
                  </a:cubicBezTo>
                  <a:cubicBezTo>
                    <a:pt x="1093" y="4934"/>
                    <a:pt x="1415" y="6155"/>
                    <a:pt x="1415" y="6155"/>
                  </a:cubicBezTo>
                  <a:cubicBezTo>
                    <a:pt x="1415" y="6155"/>
                    <a:pt x="0" y="8405"/>
                    <a:pt x="161" y="8662"/>
                  </a:cubicBezTo>
                  <a:cubicBezTo>
                    <a:pt x="322" y="8919"/>
                    <a:pt x="836" y="9305"/>
                    <a:pt x="836" y="9305"/>
                  </a:cubicBezTo>
                  <a:cubicBezTo>
                    <a:pt x="836" y="9305"/>
                    <a:pt x="675" y="12455"/>
                    <a:pt x="1318" y="13130"/>
                  </a:cubicBezTo>
                  <a:cubicBezTo>
                    <a:pt x="1620" y="13432"/>
                    <a:pt x="2332" y="13515"/>
                    <a:pt x="3028" y="13515"/>
                  </a:cubicBezTo>
                  <a:cubicBezTo>
                    <a:pt x="3889" y="13515"/>
                    <a:pt x="4726" y="13388"/>
                    <a:pt x="4726" y="13388"/>
                  </a:cubicBezTo>
                  <a:lnTo>
                    <a:pt x="4726" y="13388"/>
                  </a:lnTo>
                  <a:cubicBezTo>
                    <a:pt x="4726" y="13388"/>
                    <a:pt x="3408" y="15027"/>
                    <a:pt x="4886" y="15123"/>
                  </a:cubicBezTo>
                  <a:cubicBezTo>
                    <a:pt x="4908" y="15125"/>
                    <a:pt x="4930" y="15125"/>
                    <a:pt x="4952" y="15125"/>
                  </a:cubicBezTo>
                  <a:cubicBezTo>
                    <a:pt x="6509" y="15125"/>
                    <a:pt x="10368" y="11850"/>
                    <a:pt x="11540" y="9980"/>
                  </a:cubicBezTo>
                  <a:cubicBezTo>
                    <a:pt x="12697" y="8084"/>
                    <a:pt x="12601" y="4580"/>
                    <a:pt x="11540" y="2844"/>
                  </a:cubicBezTo>
                  <a:cubicBezTo>
                    <a:pt x="10755" y="1597"/>
                    <a:pt x="7230" y="1"/>
                    <a:pt x="45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6" name="Google Shape;3306;p45"/>
            <p:cNvSpPr/>
            <p:nvPr/>
          </p:nvSpPr>
          <p:spPr>
            <a:xfrm>
              <a:off x="5209050" y="1707925"/>
              <a:ext cx="319075" cy="390575"/>
            </a:xfrm>
            <a:custGeom>
              <a:rect b="b" l="l" r="r" t="t"/>
              <a:pathLst>
                <a:path extrusionOk="0" h="15623" w="12763">
                  <a:moveTo>
                    <a:pt x="4662" y="515"/>
                  </a:moveTo>
                  <a:cubicBezTo>
                    <a:pt x="5948" y="515"/>
                    <a:pt x="7491" y="900"/>
                    <a:pt x="8776" y="1447"/>
                  </a:cubicBezTo>
                  <a:cubicBezTo>
                    <a:pt x="9419" y="1736"/>
                    <a:pt x="9998" y="2025"/>
                    <a:pt x="10480" y="2347"/>
                  </a:cubicBezTo>
                  <a:cubicBezTo>
                    <a:pt x="10930" y="2668"/>
                    <a:pt x="11284" y="2990"/>
                    <a:pt x="11412" y="3247"/>
                  </a:cubicBezTo>
                  <a:cubicBezTo>
                    <a:pt x="11926" y="4051"/>
                    <a:pt x="12216" y="5368"/>
                    <a:pt x="12216" y="6686"/>
                  </a:cubicBezTo>
                  <a:cubicBezTo>
                    <a:pt x="12216" y="7940"/>
                    <a:pt x="11959" y="9226"/>
                    <a:pt x="11412" y="10094"/>
                  </a:cubicBezTo>
                  <a:cubicBezTo>
                    <a:pt x="10898" y="10962"/>
                    <a:pt x="9644" y="12247"/>
                    <a:pt x="8358" y="13308"/>
                  </a:cubicBezTo>
                  <a:cubicBezTo>
                    <a:pt x="7683" y="13822"/>
                    <a:pt x="7040" y="14272"/>
                    <a:pt x="6462" y="14594"/>
                  </a:cubicBezTo>
                  <a:cubicBezTo>
                    <a:pt x="5883" y="14915"/>
                    <a:pt x="5369" y="15108"/>
                    <a:pt x="5080" y="15108"/>
                  </a:cubicBezTo>
                  <a:lnTo>
                    <a:pt x="5048" y="15108"/>
                  </a:lnTo>
                  <a:cubicBezTo>
                    <a:pt x="4790" y="15076"/>
                    <a:pt x="4694" y="15012"/>
                    <a:pt x="4630" y="14980"/>
                  </a:cubicBezTo>
                  <a:cubicBezTo>
                    <a:pt x="4598" y="14947"/>
                    <a:pt x="4598" y="14915"/>
                    <a:pt x="4565" y="14819"/>
                  </a:cubicBezTo>
                  <a:cubicBezTo>
                    <a:pt x="4565" y="14658"/>
                    <a:pt x="4694" y="14369"/>
                    <a:pt x="4823" y="14176"/>
                  </a:cubicBezTo>
                  <a:cubicBezTo>
                    <a:pt x="4887" y="14047"/>
                    <a:pt x="4951" y="13951"/>
                    <a:pt x="4983" y="13887"/>
                  </a:cubicBezTo>
                  <a:lnTo>
                    <a:pt x="5048" y="13822"/>
                  </a:lnTo>
                  <a:lnTo>
                    <a:pt x="5080" y="13790"/>
                  </a:lnTo>
                  <a:cubicBezTo>
                    <a:pt x="5144" y="13694"/>
                    <a:pt x="5144" y="13597"/>
                    <a:pt x="5080" y="13501"/>
                  </a:cubicBezTo>
                  <a:cubicBezTo>
                    <a:pt x="5053" y="13422"/>
                    <a:pt x="4961" y="13364"/>
                    <a:pt x="4876" y="13364"/>
                  </a:cubicBezTo>
                  <a:cubicBezTo>
                    <a:pt x="4858" y="13364"/>
                    <a:pt x="4840" y="13367"/>
                    <a:pt x="4823" y="13372"/>
                  </a:cubicBezTo>
                  <a:lnTo>
                    <a:pt x="4662" y="13372"/>
                  </a:lnTo>
                  <a:cubicBezTo>
                    <a:pt x="4405" y="13405"/>
                    <a:pt x="3762" y="13469"/>
                    <a:pt x="3151" y="13469"/>
                  </a:cubicBezTo>
                  <a:cubicBezTo>
                    <a:pt x="2797" y="13469"/>
                    <a:pt x="2476" y="13469"/>
                    <a:pt x="2219" y="13405"/>
                  </a:cubicBezTo>
                  <a:cubicBezTo>
                    <a:pt x="1930" y="13372"/>
                    <a:pt x="1737" y="13276"/>
                    <a:pt x="1640" y="13180"/>
                  </a:cubicBezTo>
                  <a:cubicBezTo>
                    <a:pt x="1576" y="13115"/>
                    <a:pt x="1512" y="12987"/>
                    <a:pt x="1447" y="12794"/>
                  </a:cubicBezTo>
                  <a:cubicBezTo>
                    <a:pt x="1255" y="12183"/>
                    <a:pt x="1222" y="11122"/>
                    <a:pt x="1222" y="10415"/>
                  </a:cubicBezTo>
                  <a:cubicBezTo>
                    <a:pt x="1222" y="10158"/>
                    <a:pt x="1222" y="9965"/>
                    <a:pt x="1222" y="9804"/>
                  </a:cubicBezTo>
                  <a:cubicBezTo>
                    <a:pt x="1222" y="9676"/>
                    <a:pt x="1222" y="9579"/>
                    <a:pt x="1222" y="9579"/>
                  </a:cubicBezTo>
                  <a:cubicBezTo>
                    <a:pt x="1222" y="9483"/>
                    <a:pt x="1190" y="9419"/>
                    <a:pt x="1126" y="9354"/>
                  </a:cubicBezTo>
                  <a:lnTo>
                    <a:pt x="1062" y="9290"/>
                  </a:lnTo>
                  <a:cubicBezTo>
                    <a:pt x="997" y="9226"/>
                    <a:pt x="869" y="9129"/>
                    <a:pt x="772" y="9033"/>
                  </a:cubicBezTo>
                  <a:cubicBezTo>
                    <a:pt x="699" y="8960"/>
                    <a:pt x="608" y="8868"/>
                    <a:pt x="554" y="8800"/>
                  </a:cubicBezTo>
                  <a:lnTo>
                    <a:pt x="554" y="8800"/>
                  </a:lnTo>
                  <a:cubicBezTo>
                    <a:pt x="577" y="8707"/>
                    <a:pt x="658" y="8517"/>
                    <a:pt x="740" y="8326"/>
                  </a:cubicBezTo>
                  <a:cubicBezTo>
                    <a:pt x="933" y="7972"/>
                    <a:pt x="1190" y="7522"/>
                    <a:pt x="1383" y="7169"/>
                  </a:cubicBezTo>
                  <a:cubicBezTo>
                    <a:pt x="1608" y="6815"/>
                    <a:pt x="1769" y="6558"/>
                    <a:pt x="1769" y="6558"/>
                  </a:cubicBezTo>
                  <a:cubicBezTo>
                    <a:pt x="1801" y="6493"/>
                    <a:pt x="1833" y="6429"/>
                    <a:pt x="1801" y="6333"/>
                  </a:cubicBezTo>
                  <a:cubicBezTo>
                    <a:pt x="1801" y="6333"/>
                    <a:pt x="1769" y="6268"/>
                    <a:pt x="1737" y="6140"/>
                  </a:cubicBezTo>
                  <a:cubicBezTo>
                    <a:pt x="1705" y="5947"/>
                    <a:pt x="1640" y="5658"/>
                    <a:pt x="1576" y="5401"/>
                  </a:cubicBezTo>
                  <a:cubicBezTo>
                    <a:pt x="1512" y="5111"/>
                    <a:pt x="1480" y="4822"/>
                    <a:pt x="1480" y="4661"/>
                  </a:cubicBezTo>
                  <a:cubicBezTo>
                    <a:pt x="1480" y="4629"/>
                    <a:pt x="1480" y="4533"/>
                    <a:pt x="1512" y="4436"/>
                  </a:cubicBezTo>
                  <a:cubicBezTo>
                    <a:pt x="1576" y="3986"/>
                    <a:pt x="1769" y="3150"/>
                    <a:pt x="1962" y="2475"/>
                  </a:cubicBezTo>
                  <a:cubicBezTo>
                    <a:pt x="2122" y="1888"/>
                    <a:pt x="2238" y="1390"/>
                    <a:pt x="2272" y="1237"/>
                  </a:cubicBezTo>
                  <a:lnTo>
                    <a:pt x="2272" y="1237"/>
                  </a:lnTo>
                  <a:cubicBezTo>
                    <a:pt x="2821" y="756"/>
                    <a:pt x="3666" y="515"/>
                    <a:pt x="4662" y="515"/>
                  </a:cubicBezTo>
                  <a:close/>
                  <a:moveTo>
                    <a:pt x="4662" y="0"/>
                  </a:moveTo>
                  <a:cubicBezTo>
                    <a:pt x="3537" y="0"/>
                    <a:pt x="2540" y="225"/>
                    <a:pt x="1833" y="932"/>
                  </a:cubicBezTo>
                  <a:lnTo>
                    <a:pt x="1769" y="1029"/>
                  </a:lnTo>
                  <a:cubicBezTo>
                    <a:pt x="1769" y="1029"/>
                    <a:pt x="1576" y="1800"/>
                    <a:pt x="1351" y="2636"/>
                  </a:cubicBezTo>
                  <a:cubicBezTo>
                    <a:pt x="1255" y="3054"/>
                    <a:pt x="1158" y="3472"/>
                    <a:pt x="1062" y="3858"/>
                  </a:cubicBezTo>
                  <a:cubicBezTo>
                    <a:pt x="1029" y="4018"/>
                    <a:pt x="997" y="4179"/>
                    <a:pt x="965" y="4340"/>
                  </a:cubicBezTo>
                  <a:cubicBezTo>
                    <a:pt x="965" y="4468"/>
                    <a:pt x="933" y="4565"/>
                    <a:pt x="933" y="4661"/>
                  </a:cubicBezTo>
                  <a:cubicBezTo>
                    <a:pt x="933" y="4983"/>
                    <a:pt x="1029" y="5401"/>
                    <a:pt x="1126" y="5786"/>
                  </a:cubicBezTo>
                  <a:cubicBezTo>
                    <a:pt x="1166" y="6029"/>
                    <a:pt x="1219" y="6246"/>
                    <a:pt x="1253" y="6374"/>
                  </a:cubicBezTo>
                  <a:lnTo>
                    <a:pt x="1253" y="6374"/>
                  </a:lnTo>
                  <a:cubicBezTo>
                    <a:pt x="1143" y="6552"/>
                    <a:pt x="910" y="6932"/>
                    <a:pt x="676" y="7329"/>
                  </a:cubicBezTo>
                  <a:cubicBezTo>
                    <a:pt x="515" y="7619"/>
                    <a:pt x="354" y="7908"/>
                    <a:pt x="226" y="8165"/>
                  </a:cubicBezTo>
                  <a:cubicBezTo>
                    <a:pt x="162" y="8294"/>
                    <a:pt x="129" y="8422"/>
                    <a:pt x="97" y="8519"/>
                  </a:cubicBezTo>
                  <a:cubicBezTo>
                    <a:pt x="33" y="8647"/>
                    <a:pt x="33" y="8711"/>
                    <a:pt x="1" y="8840"/>
                  </a:cubicBezTo>
                  <a:cubicBezTo>
                    <a:pt x="1" y="8868"/>
                    <a:pt x="1" y="8947"/>
                    <a:pt x="67" y="9032"/>
                  </a:cubicBezTo>
                  <a:lnTo>
                    <a:pt x="67" y="9032"/>
                  </a:lnTo>
                  <a:lnTo>
                    <a:pt x="65" y="9033"/>
                  </a:lnTo>
                  <a:cubicBezTo>
                    <a:pt x="194" y="9226"/>
                    <a:pt x="354" y="9386"/>
                    <a:pt x="515" y="9515"/>
                  </a:cubicBezTo>
                  <a:cubicBezTo>
                    <a:pt x="580" y="9596"/>
                    <a:pt x="644" y="9660"/>
                    <a:pt x="697" y="9705"/>
                  </a:cubicBezTo>
                  <a:lnTo>
                    <a:pt x="697" y="9705"/>
                  </a:lnTo>
                  <a:cubicBezTo>
                    <a:pt x="687" y="9856"/>
                    <a:pt x="676" y="10106"/>
                    <a:pt x="676" y="10415"/>
                  </a:cubicBezTo>
                  <a:cubicBezTo>
                    <a:pt x="676" y="10897"/>
                    <a:pt x="708" y="11540"/>
                    <a:pt x="772" y="12119"/>
                  </a:cubicBezTo>
                  <a:cubicBezTo>
                    <a:pt x="804" y="12408"/>
                    <a:pt x="869" y="12697"/>
                    <a:pt x="933" y="12955"/>
                  </a:cubicBezTo>
                  <a:cubicBezTo>
                    <a:pt x="997" y="13180"/>
                    <a:pt x="1094" y="13405"/>
                    <a:pt x="1255" y="13565"/>
                  </a:cubicBezTo>
                  <a:cubicBezTo>
                    <a:pt x="1480" y="13790"/>
                    <a:pt x="1769" y="13887"/>
                    <a:pt x="2090" y="13951"/>
                  </a:cubicBezTo>
                  <a:cubicBezTo>
                    <a:pt x="2444" y="14015"/>
                    <a:pt x="2797" y="14015"/>
                    <a:pt x="3151" y="14015"/>
                  </a:cubicBezTo>
                  <a:cubicBezTo>
                    <a:pt x="3578" y="14015"/>
                    <a:pt x="3990" y="13986"/>
                    <a:pt x="4306" y="13956"/>
                  </a:cubicBezTo>
                  <a:lnTo>
                    <a:pt x="4306" y="13956"/>
                  </a:lnTo>
                  <a:cubicBezTo>
                    <a:pt x="4185" y="14201"/>
                    <a:pt x="4051" y="14496"/>
                    <a:pt x="4051" y="14819"/>
                  </a:cubicBezTo>
                  <a:cubicBezTo>
                    <a:pt x="4051" y="15012"/>
                    <a:pt x="4115" y="15237"/>
                    <a:pt x="4276" y="15398"/>
                  </a:cubicBezTo>
                  <a:cubicBezTo>
                    <a:pt x="4469" y="15526"/>
                    <a:pt x="4694" y="15623"/>
                    <a:pt x="5015" y="15623"/>
                  </a:cubicBezTo>
                  <a:lnTo>
                    <a:pt x="5080" y="15623"/>
                  </a:lnTo>
                  <a:cubicBezTo>
                    <a:pt x="5562" y="15623"/>
                    <a:pt x="6108" y="15398"/>
                    <a:pt x="6719" y="15076"/>
                  </a:cubicBezTo>
                  <a:cubicBezTo>
                    <a:pt x="7651" y="14530"/>
                    <a:pt x="8712" y="13726"/>
                    <a:pt x="9644" y="12890"/>
                  </a:cubicBezTo>
                  <a:cubicBezTo>
                    <a:pt x="10609" y="12022"/>
                    <a:pt x="11412" y="11122"/>
                    <a:pt x="11894" y="10351"/>
                  </a:cubicBezTo>
                  <a:cubicBezTo>
                    <a:pt x="12505" y="9354"/>
                    <a:pt x="12762" y="8004"/>
                    <a:pt x="12762" y="6686"/>
                  </a:cubicBezTo>
                  <a:cubicBezTo>
                    <a:pt x="12762" y="5272"/>
                    <a:pt x="12473" y="3922"/>
                    <a:pt x="11894" y="2958"/>
                  </a:cubicBezTo>
                  <a:cubicBezTo>
                    <a:pt x="11669" y="2604"/>
                    <a:pt x="11251" y="2250"/>
                    <a:pt x="10769" y="1897"/>
                  </a:cubicBezTo>
                  <a:cubicBezTo>
                    <a:pt x="9258" y="900"/>
                    <a:pt x="6783" y="0"/>
                    <a:pt x="46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7" name="Google Shape;3307;p45"/>
            <p:cNvSpPr/>
            <p:nvPr/>
          </p:nvSpPr>
          <p:spPr>
            <a:xfrm>
              <a:off x="5222725" y="1583375"/>
              <a:ext cx="422725" cy="376150"/>
            </a:xfrm>
            <a:custGeom>
              <a:rect b="b" l="l" r="r" t="t"/>
              <a:pathLst>
                <a:path extrusionOk="0" h="15046" w="16909">
                  <a:moveTo>
                    <a:pt x="9753" y="1"/>
                  </a:moveTo>
                  <a:cubicBezTo>
                    <a:pt x="9390" y="1"/>
                    <a:pt x="9038" y="42"/>
                    <a:pt x="8711" y="128"/>
                  </a:cubicBezTo>
                  <a:cubicBezTo>
                    <a:pt x="8711" y="128"/>
                    <a:pt x="2315" y="964"/>
                    <a:pt x="1158" y="3439"/>
                  </a:cubicBezTo>
                  <a:cubicBezTo>
                    <a:pt x="0" y="5914"/>
                    <a:pt x="2668" y="9000"/>
                    <a:pt x="4565" y="9418"/>
                  </a:cubicBezTo>
                  <a:cubicBezTo>
                    <a:pt x="5987" y="9708"/>
                    <a:pt x="7048" y="9744"/>
                    <a:pt x="7489" y="9744"/>
                  </a:cubicBezTo>
                  <a:cubicBezTo>
                    <a:pt x="7637" y="9744"/>
                    <a:pt x="7715" y="9740"/>
                    <a:pt x="7715" y="9740"/>
                  </a:cubicBezTo>
                  <a:lnTo>
                    <a:pt x="7715" y="9740"/>
                  </a:lnTo>
                  <a:cubicBezTo>
                    <a:pt x="7715" y="9740"/>
                    <a:pt x="5722" y="11475"/>
                    <a:pt x="6976" y="11893"/>
                  </a:cubicBezTo>
                  <a:cubicBezTo>
                    <a:pt x="8197" y="12311"/>
                    <a:pt x="8776" y="12054"/>
                    <a:pt x="8776" y="12472"/>
                  </a:cubicBezTo>
                  <a:cubicBezTo>
                    <a:pt x="8776" y="12890"/>
                    <a:pt x="7554" y="14208"/>
                    <a:pt x="8615" y="14304"/>
                  </a:cubicBezTo>
                  <a:cubicBezTo>
                    <a:pt x="8633" y="14305"/>
                    <a:pt x="8651" y="14306"/>
                    <a:pt x="8669" y="14306"/>
                  </a:cubicBezTo>
                  <a:cubicBezTo>
                    <a:pt x="9613" y="14306"/>
                    <a:pt x="9968" y="12830"/>
                    <a:pt x="10512" y="12830"/>
                  </a:cubicBezTo>
                  <a:cubicBezTo>
                    <a:pt x="10574" y="12830"/>
                    <a:pt x="10637" y="12848"/>
                    <a:pt x="10704" y="12890"/>
                  </a:cubicBezTo>
                  <a:cubicBezTo>
                    <a:pt x="11347" y="13308"/>
                    <a:pt x="10447" y="14947"/>
                    <a:pt x="10769" y="15044"/>
                  </a:cubicBezTo>
                  <a:cubicBezTo>
                    <a:pt x="10774" y="15045"/>
                    <a:pt x="10779" y="15046"/>
                    <a:pt x="10785" y="15046"/>
                  </a:cubicBezTo>
                  <a:cubicBezTo>
                    <a:pt x="11211" y="15046"/>
                    <a:pt x="14291" y="11748"/>
                    <a:pt x="15590" y="8325"/>
                  </a:cubicBezTo>
                  <a:cubicBezTo>
                    <a:pt x="16908" y="4854"/>
                    <a:pt x="15076" y="2700"/>
                    <a:pt x="13758" y="1543"/>
                  </a:cubicBezTo>
                  <a:cubicBezTo>
                    <a:pt x="12714" y="600"/>
                    <a:pt x="11144" y="1"/>
                    <a:pt x="97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8" name="Google Shape;3308;p45"/>
            <p:cNvSpPr/>
            <p:nvPr/>
          </p:nvSpPr>
          <p:spPr>
            <a:xfrm>
              <a:off x="5238000" y="1576925"/>
              <a:ext cx="392975" cy="388975"/>
            </a:xfrm>
            <a:custGeom>
              <a:rect b="b" l="l" r="r" t="t"/>
              <a:pathLst>
                <a:path extrusionOk="0" h="15559" w="15719">
                  <a:moveTo>
                    <a:pt x="8071" y="119"/>
                  </a:moveTo>
                  <a:lnTo>
                    <a:pt x="8071" y="119"/>
                  </a:lnTo>
                  <a:cubicBezTo>
                    <a:pt x="8071" y="119"/>
                    <a:pt x="8071" y="119"/>
                    <a:pt x="8071" y="119"/>
                  </a:cubicBezTo>
                  <a:lnTo>
                    <a:pt x="8071" y="119"/>
                  </a:lnTo>
                  <a:lnTo>
                    <a:pt x="8071" y="119"/>
                  </a:lnTo>
                  <a:close/>
                  <a:moveTo>
                    <a:pt x="9129" y="515"/>
                  </a:moveTo>
                  <a:cubicBezTo>
                    <a:pt x="10447" y="515"/>
                    <a:pt x="11990" y="1094"/>
                    <a:pt x="12986" y="1994"/>
                  </a:cubicBezTo>
                  <a:cubicBezTo>
                    <a:pt x="13469" y="2412"/>
                    <a:pt x="14015" y="2990"/>
                    <a:pt x="14433" y="3665"/>
                  </a:cubicBezTo>
                  <a:cubicBezTo>
                    <a:pt x="14851" y="4372"/>
                    <a:pt x="15172" y="5240"/>
                    <a:pt x="15172" y="6269"/>
                  </a:cubicBezTo>
                  <a:cubicBezTo>
                    <a:pt x="15172" y="6912"/>
                    <a:pt x="15044" y="7651"/>
                    <a:pt x="14722" y="8487"/>
                  </a:cubicBezTo>
                  <a:cubicBezTo>
                    <a:pt x="14079" y="10158"/>
                    <a:pt x="12986" y="11830"/>
                    <a:pt x="12022" y="13051"/>
                  </a:cubicBezTo>
                  <a:cubicBezTo>
                    <a:pt x="11540" y="13694"/>
                    <a:pt x="11090" y="14209"/>
                    <a:pt x="10736" y="14530"/>
                  </a:cubicBezTo>
                  <a:cubicBezTo>
                    <a:pt x="10612" y="14654"/>
                    <a:pt x="10502" y="14751"/>
                    <a:pt x="10413" y="14831"/>
                  </a:cubicBezTo>
                  <a:lnTo>
                    <a:pt x="10413" y="14831"/>
                  </a:lnTo>
                  <a:cubicBezTo>
                    <a:pt x="10433" y="14747"/>
                    <a:pt x="10456" y="14655"/>
                    <a:pt x="10479" y="14562"/>
                  </a:cubicBezTo>
                  <a:cubicBezTo>
                    <a:pt x="10543" y="14305"/>
                    <a:pt x="10608" y="14016"/>
                    <a:pt x="10608" y="13726"/>
                  </a:cubicBezTo>
                  <a:cubicBezTo>
                    <a:pt x="10608" y="13566"/>
                    <a:pt x="10576" y="13437"/>
                    <a:pt x="10511" y="13276"/>
                  </a:cubicBezTo>
                  <a:cubicBezTo>
                    <a:pt x="10479" y="13148"/>
                    <a:pt x="10383" y="13019"/>
                    <a:pt x="10222" y="12923"/>
                  </a:cubicBezTo>
                  <a:cubicBezTo>
                    <a:pt x="10126" y="12859"/>
                    <a:pt x="9997" y="12826"/>
                    <a:pt x="9901" y="12826"/>
                  </a:cubicBezTo>
                  <a:cubicBezTo>
                    <a:pt x="9772" y="12826"/>
                    <a:pt x="9643" y="12859"/>
                    <a:pt x="9547" y="12923"/>
                  </a:cubicBezTo>
                  <a:cubicBezTo>
                    <a:pt x="9386" y="13019"/>
                    <a:pt x="9290" y="13180"/>
                    <a:pt x="9161" y="13341"/>
                  </a:cubicBezTo>
                  <a:cubicBezTo>
                    <a:pt x="9000" y="13566"/>
                    <a:pt x="8808" y="13823"/>
                    <a:pt x="8647" y="13984"/>
                  </a:cubicBezTo>
                  <a:cubicBezTo>
                    <a:pt x="8454" y="14176"/>
                    <a:pt x="8293" y="14273"/>
                    <a:pt x="8068" y="14273"/>
                  </a:cubicBezTo>
                  <a:lnTo>
                    <a:pt x="8036" y="14273"/>
                  </a:lnTo>
                  <a:cubicBezTo>
                    <a:pt x="7908" y="14273"/>
                    <a:pt x="7843" y="14241"/>
                    <a:pt x="7843" y="14241"/>
                  </a:cubicBezTo>
                  <a:lnTo>
                    <a:pt x="7843" y="14209"/>
                  </a:lnTo>
                  <a:cubicBezTo>
                    <a:pt x="7843" y="14144"/>
                    <a:pt x="7875" y="14048"/>
                    <a:pt x="7908" y="13919"/>
                  </a:cubicBezTo>
                  <a:cubicBezTo>
                    <a:pt x="7972" y="13759"/>
                    <a:pt x="8100" y="13534"/>
                    <a:pt x="8229" y="13341"/>
                  </a:cubicBezTo>
                  <a:cubicBezTo>
                    <a:pt x="8261" y="13244"/>
                    <a:pt x="8325" y="13148"/>
                    <a:pt x="8358" y="13051"/>
                  </a:cubicBezTo>
                  <a:cubicBezTo>
                    <a:pt x="8422" y="12955"/>
                    <a:pt x="8454" y="12859"/>
                    <a:pt x="8454" y="12730"/>
                  </a:cubicBezTo>
                  <a:cubicBezTo>
                    <a:pt x="8454" y="12634"/>
                    <a:pt x="8422" y="12569"/>
                    <a:pt x="8390" y="12473"/>
                  </a:cubicBezTo>
                  <a:cubicBezTo>
                    <a:pt x="8358" y="12409"/>
                    <a:pt x="8293" y="12344"/>
                    <a:pt x="8229" y="12312"/>
                  </a:cubicBezTo>
                  <a:cubicBezTo>
                    <a:pt x="8100" y="12248"/>
                    <a:pt x="8004" y="12216"/>
                    <a:pt x="7908" y="12184"/>
                  </a:cubicBezTo>
                  <a:cubicBezTo>
                    <a:pt x="7586" y="12151"/>
                    <a:pt x="7136" y="12119"/>
                    <a:pt x="6429" y="11894"/>
                  </a:cubicBezTo>
                  <a:cubicBezTo>
                    <a:pt x="6333" y="11862"/>
                    <a:pt x="6268" y="11798"/>
                    <a:pt x="6236" y="11798"/>
                  </a:cubicBezTo>
                  <a:cubicBezTo>
                    <a:pt x="6236" y="11766"/>
                    <a:pt x="6204" y="11733"/>
                    <a:pt x="6204" y="11669"/>
                  </a:cubicBezTo>
                  <a:cubicBezTo>
                    <a:pt x="6204" y="11573"/>
                    <a:pt x="6268" y="11412"/>
                    <a:pt x="6365" y="11251"/>
                  </a:cubicBezTo>
                  <a:cubicBezTo>
                    <a:pt x="6493" y="10994"/>
                    <a:pt x="6718" y="10737"/>
                    <a:pt x="6911" y="10544"/>
                  </a:cubicBezTo>
                  <a:cubicBezTo>
                    <a:pt x="7008" y="10416"/>
                    <a:pt x="7104" y="10351"/>
                    <a:pt x="7168" y="10287"/>
                  </a:cubicBezTo>
                  <a:lnTo>
                    <a:pt x="7265" y="10223"/>
                  </a:lnTo>
                  <a:lnTo>
                    <a:pt x="7265" y="10191"/>
                  </a:lnTo>
                  <a:cubicBezTo>
                    <a:pt x="7361" y="10126"/>
                    <a:pt x="7393" y="9998"/>
                    <a:pt x="7361" y="9901"/>
                  </a:cubicBezTo>
                  <a:cubicBezTo>
                    <a:pt x="7308" y="9795"/>
                    <a:pt x="7233" y="9732"/>
                    <a:pt x="7135" y="9732"/>
                  </a:cubicBezTo>
                  <a:cubicBezTo>
                    <a:pt x="7115" y="9732"/>
                    <a:pt x="7094" y="9735"/>
                    <a:pt x="7072" y="9741"/>
                  </a:cubicBezTo>
                  <a:lnTo>
                    <a:pt x="6815" y="9741"/>
                  </a:lnTo>
                  <a:cubicBezTo>
                    <a:pt x="6365" y="9741"/>
                    <a:pt x="5336" y="9676"/>
                    <a:pt x="4018" y="9387"/>
                  </a:cubicBezTo>
                  <a:cubicBezTo>
                    <a:pt x="3311" y="9258"/>
                    <a:pt x="2411" y="8648"/>
                    <a:pt x="1704" y="7844"/>
                  </a:cubicBezTo>
                  <a:cubicBezTo>
                    <a:pt x="1029" y="7008"/>
                    <a:pt x="514" y="5980"/>
                    <a:pt x="547" y="4983"/>
                  </a:cubicBezTo>
                  <a:cubicBezTo>
                    <a:pt x="547" y="4597"/>
                    <a:pt x="611" y="4180"/>
                    <a:pt x="804" y="3794"/>
                  </a:cubicBezTo>
                  <a:cubicBezTo>
                    <a:pt x="1029" y="3279"/>
                    <a:pt x="1607" y="2765"/>
                    <a:pt x="2347" y="2347"/>
                  </a:cubicBezTo>
                  <a:cubicBezTo>
                    <a:pt x="3440" y="1737"/>
                    <a:pt x="4918" y="1319"/>
                    <a:pt x="6075" y="1029"/>
                  </a:cubicBezTo>
                  <a:cubicBezTo>
                    <a:pt x="6654" y="901"/>
                    <a:pt x="7168" y="804"/>
                    <a:pt x="7554" y="740"/>
                  </a:cubicBezTo>
                  <a:cubicBezTo>
                    <a:pt x="7715" y="708"/>
                    <a:pt x="7875" y="676"/>
                    <a:pt x="7972" y="676"/>
                  </a:cubicBezTo>
                  <a:cubicBezTo>
                    <a:pt x="8068" y="644"/>
                    <a:pt x="8133" y="644"/>
                    <a:pt x="8133" y="644"/>
                  </a:cubicBezTo>
                  <a:lnTo>
                    <a:pt x="8165" y="644"/>
                  </a:lnTo>
                  <a:cubicBezTo>
                    <a:pt x="8454" y="547"/>
                    <a:pt x="8775" y="515"/>
                    <a:pt x="9129" y="515"/>
                  </a:cubicBezTo>
                  <a:close/>
                  <a:moveTo>
                    <a:pt x="9129" y="1"/>
                  </a:moveTo>
                  <a:cubicBezTo>
                    <a:pt x="8757" y="1"/>
                    <a:pt x="8385" y="31"/>
                    <a:pt x="8071" y="119"/>
                  </a:cubicBezTo>
                  <a:lnTo>
                    <a:pt x="8071" y="119"/>
                  </a:lnTo>
                  <a:lnTo>
                    <a:pt x="8068" y="97"/>
                  </a:lnTo>
                  <a:cubicBezTo>
                    <a:pt x="8036" y="97"/>
                    <a:pt x="6429" y="322"/>
                    <a:pt x="4693" y="836"/>
                  </a:cubicBezTo>
                  <a:cubicBezTo>
                    <a:pt x="3793" y="1094"/>
                    <a:pt x="2861" y="1447"/>
                    <a:pt x="2089" y="1897"/>
                  </a:cubicBezTo>
                  <a:cubicBezTo>
                    <a:pt x="1286" y="2347"/>
                    <a:pt x="643" y="2862"/>
                    <a:pt x="322" y="3569"/>
                  </a:cubicBezTo>
                  <a:cubicBezTo>
                    <a:pt x="97" y="4051"/>
                    <a:pt x="0" y="4501"/>
                    <a:pt x="0" y="4983"/>
                  </a:cubicBezTo>
                  <a:cubicBezTo>
                    <a:pt x="0" y="6140"/>
                    <a:pt x="547" y="7298"/>
                    <a:pt x="1318" y="8165"/>
                  </a:cubicBezTo>
                  <a:cubicBezTo>
                    <a:pt x="2057" y="9065"/>
                    <a:pt x="3022" y="9741"/>
                    <a:pt x="3890" y="9933"/>
                  </a:cubicBezTo>
                  <a:cubicBezTo>
                    <a:pt x="5006" y="10167"/>
                    <a:pt x="5912" y="10233"/>
                    <a:pt x="6474" y="10250"/>
                  </a:cubicBezTo>
                  <a:lnTo>
                    <a:pt x="6474" y="10250"/>
                  </a:lnTo>
                  <a:cubicBezTo>
                    <a:pt x="6428" y="10302"/>
                    <a:pt x="6380" y="10357"/>
                    <a:pt x="6333" y="10416"/>
                  </a:cubicBezTo>
                  <a:cubicBezTo>
                    <a:pt x="6172" y="10576"/>
                    <a:pt x="6011" y="10769"/>
                    <a:pt x="5882" y="10994"/>
                  </a:cubicBezTo>
                  <a:cubicBezTo>
                    <a:pt x="5786" y="11219"/>
                    <a:pt x="5690" y="11412"/>
                    <a:pt x="5690" y="11669"/>
                  </a:cubicBezTo>
                  <a:cubicBezTo>
                    <a:pt x="5690" y="11830"/>
                    <a:pt x="5722" y="11991"/>
                    <a:pt x="5818" y="12119"/>
                  </a:cubicBezTo>
                  <a:cubicBezTo>
                    <a:pt x="5947" y="12248"/>
                    <a:pt x="6075" y="12344"/>
                    <a:pt x="6268" y="12409"/>
                  </a:cubicBezTo>
                  <a:cubicBezTo>
                    <a:pt x="6911" y="12634"/>
                    <a:pt x="7393" y="12666"/>
                    <a:pt x="7683" y="12698"/>
                  </a:cubicBezTo>
                  <a:cubicBezTo>
                    <a:pt x="7783" y="12718"/>
                    <a:pt x="7858" y="12738"/>
                    <a:pt x="7900" y="12750"/>
                  </a:cubicBezTo>
                  <a:lnTo>
                    <a:pt x="7900" y="12750"/>
                  </a:lnTo>
                  <a:cubicBezTo>
                    <a:pt x="7887" y="12783"/>
                    <a:pt x="7858" y="12853"/>
                    <a:pt x="7811" y="12923"/>
                  </a:cubicBezTo>
                  <a:cubicBezTo>
                    <a:pt x="7747" y="13084"/>
                    <a:pt x="7618" y="13309"/>
                    <a:pt x="7522" y="13501"/>
                  </a:cubicBezTo>
                  <a:cubicBezTo>
                    <a:pt x="7393" y="13726"/>
                    <a:pt x="7297" y="13951"/>
                    <a:pt x="7297" y="14209"/>
                  </a:cubicBezTo>
                  <a:cubicBezTo>
                    <a:pt x="7297" y="14337"/>
                    <a:pt x="7361" y="14530"/>
                    <a:pt x="7490" y="14626"/>
                  </a:cubicBezTo>
                  <a:cubicBezTo>
                    <a:pt x="7618" y="14755"/>
                    <a:pt x="7779" y="14819"/>
                    <a:pt x="8004" y="14819"/>
                  </a:cubicBezTo>
                  <a:lnTo>
                    <a:pt x="8068" y="14819"/>
                  </a:lnTo>
                  <a:cubicBezTo>
                    <a:pt x="8390" y="14819"/>
                    <a:pt x="8647" y="14691"/>
                    <a:pt x="8840" y="14530"/>
                  </a:cubicBezTo>
                  <a:cubicBezTo>
                    <a:pt x="9161" y="14273"/>
                    <a:pt x="9354" y="13951"/>
                    <a:pt x="9547" y="13694"/>
                  </a:cubicBezTo>
                  <a:cubicBezTo>
                    <a:pt x="9643" y="13598"/>
                    <a:pt x="9708" y="13469"/>
                    <a:pt x="9772" y="13405"/>
                  </a:cubicBezTo>
                  <a:cubicBezTo>
                    <a:pt x="9868" y="13341"/>
                    <a:pt x="9901" y="13341"/>
                    <a:pt x="9901" y="13341"/>
                  </a:cubicBezTo>
                  <a:lnTo>
                    <a:pt x="9933" y="13373"/>
                  </a:lnTo>
                  <a:cubicBezTo>
                    <a:pt x="9997" y="13405"/>
                    <a:pt x="9997" y="13437"/>
                    <a:pt x="10029" y="13469"/>
                  </a:cubicBezTo>
                  <a:cubicBezTo>
                    <a:pt x="10061" y="13534"/>
                    <a:pt x="10061" y="13630"/>
                    <a:pt x="10061" y="13726"/>
                  </a:cubicBezTo>
                  <a:cubicBezTo>
                    <a:pt x="10061" y="13919"/>
                    <a:pt x="9997" y="14209"/>
                    <a:pt x="9933" y="14466"/>
                  </a:cubicBezTo>
                  <a:cubicBezTo>
                    <a:pt x="9901" y="14691"/>
                    <a:pt x="9836" y="14948"/>
                    <a:pt x="9836" y="15141"/>
                  </a:cubicBezTo>
                  <a:cubicBezTo>
                    <a:pt x="9836" y="15205"/>
                    <a:pt x="9836" y="15269"/>
                    <a:pt x="9868" y="15366"/>
                  </a:cubicBezTo>
                  <a:cubicBezTo>
                    <a:pt x="9901" y="15430"/>
                    <a:pt x="9997" y="15527"/>
                    <a:pt x="10093" y="15559"/>
                  </a:cubicBezTo>
                  <a:lnTo>
                    <a:pt x="10190" y="15559"/>
                  </a:lnTo>
                  <a:cubicBezTo>
                    <a:pt x="10286" y="15559"/>
                    <a:pt x="10351" y="15527"/>
                    <a:pt x="10415" y="15494"/>
                  </a:cubicBezTo>
                  <a:cubicBezTo>
                    <a:pt x="10543" y="15430"/>
                    <a:pt x="10640" y="15334"/>
                    <a:pt x="10801" y="15205"/>
                  </a:cubicBezTo>
                  <a:cubicBezTo>
                    <a:pt x="11315" y="14723"/>
                    <a:pt x="12151" y="13823"/>
                    <a:pt x="12986" y="12666"/>
                  </a:cubicBezTo>
                  <a:cubicBezTo>
                    <a:pt x="13822" y="11508"/>
                    <a:pt x="14658" y="10126"/>
                    <a:pt x="15237" y="8680"/>
                  </a:cubicBezTo>
                  <a:cubicBezTo>
                    <a:pt x="15558" y="7812"/>
                    <a:pt x="15719" y="6976"/>
                    <a:pt x="15687" y="6269"/>
                  </a:cubicBezTo>
                  <a:cubicBezTo>
                    <a:pt x="15719" y="5112"/>
                    <a:pt x="15365" y="4180"/>
                    <a:pt x="14883" y="3408"/>
                  </a:cubicBezTo>
                  <a:cubicBezTo>
                    <a:pt x="14433" y="2637"/>
                    <a:pt x="13822" y="2026"/>
                    <a:pt x="13340" y="1576"/>
                  </a:cubicBezTo>
                  <a:cubicBezTo>
                    <a:pt x="12215" y="611"/>
                    <a:pt x="10576" y="1"/>
                    <a:pt x="9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9" name="Google Shape;3309;p45"/>
            <p:cNvSpPr/>
            <p:nvPr/>
          </p:nvSpPr>
          <p:spPr>
            <a:xfrm>
              <a:off x="5419600" y="1895500"/>
              <a:ext cx="86825" cy="87425"/>
            </a:xfrm>
            <a:custGeom>
              <a:rect b="b" l="l" r="r" t="t"/>
              <a:pathLst>
                <a:path extrusionOk="0" h="3497" w="3473">
                  <a:moveTo>
                    <a:pt x="2503" y="0"/>
                  </a:moveTo>
                  <a:cubicBezTo>
                    <a:pt x="1776" y="0"/>
                    <a:pt x="836" y="2141"/>
                    <a:pt x="836" y="2141"/>
                  </a:cubicBezTo>
                  <a:lnTo>
                    <a:pt x="1" y="3137"/>
                  </a:lnTo>
                  <a:cubicBezTo>
                    <a:pt x="1" y="3137"/>
                    <a:pt x="766" y="3496"/>
                    <a:pt x="1512" y="3496"/>
                  </a:cubicBezTo>
                  <a:cubicBezTo>
                    <a:pt x="1837" y="3496"/>
                    <a:pt x="2158" y="3428"/>
                    <a:pt x="2412" y="3234"/>
                  </a:cubicBezTo>
                  <a:cubicBezTo>
                    <a:pt x="3247" y="2559"/>
                    <a:pt x="3472" y="662"/>
                    <a:pt x="2733" y="83"/>
                  </a:cubicBezTo>
                  <a:cubicBezTo>
                    <a:pt x="2660" y="26"/>
                    <a:pt x="2583" y="0"/>
                    <a:pt x="25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0" name="Google Shape;3310;p45"/>
            <p:cNvSpPr/>
            <p:nvPr/>
          </p:nvSpPr>
          <p:spPr>
            <a:xfrm>
              <a:off x="5411575" y="1888725"/>
              <a:ext cx="94050" cy="100475"/>
            </a:xfrm>
            <a:custGeom>
              <a:rect b="b" l="l" r="r" t="t"/>
              <a:pathLst>
                <a:path extrusionOk="0" h="4019" w="3762">
                  <a:moveTo>
                    <a:pt x="2829" y="1"/>
                  </a:moveTo>
                  <a:cubicBezTo>
                    <a:pt x="2668" y="1"/>
                    <a:pt x="2540" y="33"/>
                    <a:pt x="2411" y="129"/>
                  </a:cubicBezTo>
                  <a:cubicBezTo>
                    <a:pt x="2186" y="258"/>
                    <a:pt x="1993" y="451"/>
                    <a:pt x="1832" y="676"/>
                  </a:cubicBezTo>
                  <a:cubicBezTo>
                    <a:pt x="1318" y="1351"/>
                    <a:pt x="900" y="2283"/>
                    <a:pt x="900" y="2315"/>
                  </a:cubicBezTo>
                  <a:cubicBezTo>
                    <a:pt x="836" y="2444"/>
                    <a:pt x="900" y="2605"/>
                    <a:pt x="1029" y="2669"/>
                  </a:cubicBezTo>
                  <a:cubicBezTo>
                    <a:pt x="1070" y="2685"/>
                    <a:pt x="1112" y="2693"/>
                    <a:pt x="1151" y="2693"/>
                  </a:cubicBezTo>
                  <a:cubicBezTo>
                    <a:pt x="1264" y="2693"/>
                    <a:pt x="1359" y="2627"/>
                    <a:pt x="1382" y="2508"/>
                  </a:cubicBezTo>
                  <a:cubicBezTo>
                    <a:pt x="1382" y="2508"/>
                    <a:pt x="1415" y="2476"/>
                    <a:pt x="1447" y="2444"/>
                  </a:cubicBezTo>
                  <a:cubicBezTo>
                    <a:pt x="1543" y="2219"/>
                    <a:pt x="1768" y="1737"/>
                    <a:pt x="2057" y="1287"/>
                  </a:cubicBezTo>
                  <a:cubicBezTo>
                    <a:pt x="2218" y="1062"/>
                    <a:pt x="2379" y="869"/>
                    <a:pt x="2508" y="708"/>
                  </a:cubicBezTo>
                  <a:cubicBezTo>
                    <a:pt x="2668" y="579"/>
                    <a:pt x="2797" y="515"/>
                    <a:pt x="2829" y="515"/>
                  </a:cubicBezTo>
                  <a:lnTo>
                    <a:pt x="2893" y="547"/>
                  </a:lnTo>
                  <a:cubicBezTo>
                    <a:pt x="3086" y="708"/>
                    <a:pt x="3247" y="1094"/>
                    <a:pt x="3247" y="1544"/>
                  </a:cubicBezTo>
                  <a:cubicBezTo>
                    <a:pt x="3247" y="1865"/>
                    <a:pt x="3183" y="2251"/>
                    <a:pt x="3054" y="2540"/>
                  </a:cubicBezTo>
                  <a:cubicBezTo>
                    <a:pt x="2925" y="2862"/>
                    <a:pt x="2765" y="3119"/>
                    <a:pt x="2572" y="3280"/>
                  </a:cubicBezTo>
                  <a:cubicBezTo>
                    <a:pt x="2379" y="3440"/>
                    <a:pt x="2122" y="3505"/>
                    <a:pt x="1800" y="3505"/>
                  </a:cubicBezTo>
                  <a:cubicBezTo>
                    <a:pt x="1479" y="3505"/>
                    <a:pt x="1125" y="3408"/>
                    <a:pt x="868" y="3344"/>
                  </a:cubicBezTo>
                  <a:cubicBezTo>
                    <a:pt x="740" y="3280"/>
                    <a:pt x="643" y="3247"/>
                    <a:pt x="547" y="3215"/>
                  </a:cubicBezTo>
                  <a:lnTo>
                    <a:pt x="450" y="3183"/>
                  </a:lnTo>
                  <a:lnTo>
                    <a:pt x="450" y="3151"/>
                  </a:lnTo>
                  <a:cubicBezTo>
                    <a:pt x="407" y="3134"/>
                    <a:pt x="364" y="3126"/>
                    <a:pt x="323" y="3126"/>
                  </a:cubicBezTo>
                  <a:cubicBezTo>
                    <a:pt x="210" y="3126"/>
                    <a:pt x="112" y="3185"/>
                    <a:pt x="65" y="3280"/>
                  </a:cubicBezTo>
                  <a:cubicBezTo>
                    <a:pt x="0" y="3440"/>
                    <a:pt x="65" y="3601"/>
                    <a:pt x="193" y="3665"/>
                  </a:cubicBezTo>
                  <a:cubicBezTo>
                    <a:pt x="225" y="3665"/>
                    <a:pt x="997" y="4019"/>
                    <a:pt x="1800" y="4019"/>
                  </a:cubicBezTo>
                  <a:cubicBezTo>
                    <a:pt x="2186" y="4019"/>
                    <a:pt x="2572" y="3955"/>
                    <a:pt x="2893" y="3697"/>
                  </a:cubicBezTo>
                  <a:cubicBezTo>
                    <a:pt x="3183" y="3472"/>
                    <a:pt x="3408" y="3119"/>
                    <a:pt x="3536" y="2733"/>
                  </a:cubicBezTo>
                  <a:cubicBezTo>
                    <a:pt x="3697" y="2347"/>
                    <a:pt x="3761" y="1962"/>
                    <a:pt x="3761" y="1544"/>
                  </a:cubicBezTo>
                  <a:cubicBezTo>
                    <a:pt x="3761" y="997"/>
                    <a:pt x="3633" y="451"/>
                    <a:pt x="3215" y="129"/>
                  </a:cubicBezTo>
                  <a:cubicBezTo>
                    <a:pt x="3118" y="33"/>
                    <a:pt x="2958" y="1"/>
                    <a:pt x="28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1" name="Google Shape;3311;p45"/>
            <p:cNvSpPr/>
            <p:nvPr/>
          </p:nvSpPr>
          <p:spPr>
            <a:xfrm>
              <a:off x="5255675" y="2098475"/>
              <a:ext cx="66725" cy="99675"/>
            </a:xfrm>
            <a:custGeom>
              <a:rect b="b" l="l" r="r" t="t"/>
              <a:pathLst>
                <a:path extrusionOk="0" h="3987" w="2669">
                  <a:moveTo>
                    <a:pt x="2668" y="1"/>
                  </a:moveTo>
                  <a:lnTo>
                    <a:pt x="0" y="1318"/>
                  </a:lnTo>
                  <a:lnTo>
                    <a:pt x="2250" y="3986"/>
                  </a:lnTo>
                  <a:lnTo>
                    <a:pt x="26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45"/>
            <p:cNvSpPr/>
            <p:nvPr/>
          </p:nvSpPr>
          <p:spPr>
            <a:xfrm>
              <a:off x="5248425" y="2091525"/>
              <a:ext cx="80400" cy="113050"/>
            </a:xfrm>
            <a:custGeom>
              <a:rect b="b" l="l" r="r" t="t"/>
              <a:pathLst>
                <a:path extrusionOk="0" h="4522" w="3216">
                  <a:moveTo>
                    <a:pt x="2949" y="0"/>
                  </a:moveTo>
                  <a:cubicBezTo>
                    <a:pt x="2910" y="0"/>
                    <a:pt x="2870" y="8"/>
                    <a:pt x="2830" y="21"/>
                  </a:cubicBezTo>
                  <a:lnTo>
                    <a:pt x="194" y="1371"/>
                  </a:lnTo>
                  <a:cubicBezTo>
                    <a:pt x="33" y="1436"/>
                    <a:pt x="1" y="1596"/>
                    <a:pt x="65" y="1725"/>
                  </a:cubicBezTo>
                  <a:cubicBezTo>
                    <a:pt x="108" y="1811"/>
                    <a:pt x="194" y="1868"/>
                    <a:pt x="284" y="1868"/>
                  </a:cubicBezTo>
                  <a:cubicBezTo>
                    <a:pt x="330" y="1868"/>
                    <a:pt x="376" y="1854"/>
                    <a:pt x="419" y="1821"/>
                  </a:cubicBezTo>
                  <a:lnTo>
                    <a:pt x="2637" y="729"/>
                  </a:lnTo>
                  <a:lnTo>
                    <a:pt x="2637" y="729"/>
                  </a:lnTo>
                  <a:lnTo>
                    <a:pt x="2283" y="4232"/>
                  </a:lnTo>
                  <a:cubicBezTo>
                    <a:pt x="2251" y="4361"/>
                    <a:pt x="2347" y="4489"/>
                    <a:pt x="2508" y="4522"/>
                  </a:cubicBezTo>
                  <a:cubicBezTo>
                    <a:pt x="2669" y="4522"/>
                    <a:pt x="2798" y="4425"/>
                    <a:pt x="2798" y="4264"/>
                  </a:cubicBezTo>
                  <a:lnTo>
                    <a:pt x="3215" y="311"/>
                  </a:lnTo>
                  <a:cubicBezTo>
                    <a:pt x="3215" y="214"/>
                    <a:pt x="3183" y="118"/>
                    <a:pt x="3119" y="54"/>
                  </a:cubicBezTo>
                  <a:cubicBezTo>
                    <a:pt x="3062" y="16"/>
                    <a:pt x="3006" y="0"/>
                    <a:pt x="29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3" name="Google Shape;3313;p45"/>
            <p:cNvSpPr/>
            <p:nvPr/>
          </p:nvSpPr>
          <p:spPr>
            <a:xfrm>
              <a:off x="4787175" y="3835075"/>
              <a:ext cx="1003450" cy="761950"/>
            </a:xfrm>
            <a:custGeom>
              <a:rect b="b" l="l" r="r" t="t"/>
              <a:pathLst>
                <a:path extrusionOk="0" h="30478" w="40138">
                  <a:moveTo>
                    <a:pt x="38895" y="1"/>
                  </a:moveTo>
                  <a:cubicBezTo>
                    <a:pt x="38895" y="1"/>
                    <a:pt x="33559" y="6558"/>
                    <a:pt x="29026" y="7683"/>
                  </a:cubicBezTo>
                  <a:cubicBezTo>
                    <a:pt x="27321" y="8107"/>
                    <a:pt x="23421" y="8239"/>
                    <a:pt x="19219" y="8239"/>
                  </a:cubicBezTo>
                  <a:cubicBezTo>
                    <a:pt x="12257" y="8239"/>
                    <a:pt x="4468" y="7876"/>
                    <a:pt x="4468" y="7876"/>
                  </a:cubicBezTo>
                  <a:cubicBezTo>
                    <a:pt x="3472" y="14209"/>
                    <a:pt x="707" y="26841"/>
                    <a:pt x="64" y="29767"/>
                  </a:cubicBezTo>
                  <a:cubicBezTo>
                    <a:pt x="0" y="30088"/>
                    <a:pt x="193" y="30409"/>
                    <a:pt x="547" y="30474"/>
                  </a:cubicBezTo>
                  <a:cubicBezTo>
                    <a:pt x="571" y="30476"/>
                    <a:pt x="595" y="30478"/>
                    <a:pt x="620" y="30478"/>
                  </a:cubicBezTo>
                  <a:cubicBezTo>
                    <a:pt x="883" y="30478"/>
                    <a:pt x="1133" y="30321"/>
                    <a:pt x="1222" y="30056"/>
                  </a:cubicBezTo>
                  <a:cubicBezTo>
                    <a:pt x="2025" y="27581"/>
                    <a:pt x="5625" y="16298"/>
                    <a:pt x="5786" y="14112"/>
                  </a:cubicBezTo>
                  <a:lnTo>
                    <a:pt x="5786" y="14048"/>
                  </a:lnTo>
                  <a:cubicBezTo>
                    <a:pt x="5942" y="12085"/>
                    <a:pt x="7607" y="10636"/>
                    <a:pt x="9553" y="10636"/>
                  </a:cubicBezTo>
                  <a:cubicBezTo>
                    <a:pt x="9615" y="10636"/>
                    <a:pt x="9677" y="10638"/>
                    <a:pt x="9740" y="10641"/>
                  </a:cubicBezTo>
                  <a:cubicBezTo>
                    <a:pt x="15011" y="10866"/>
                    <a:pt x="26519" y="11412"/>
                    <a:pt x="28834" y="11830"/>
                  </a:cubicBezTo>
                  <a:cubicBezTo>
                    <a:pt x="31855" y="12409"/>
                    <a:pt x="32819" y="13534"/>
                    <a:pt x="32819" y="13534"/>
                  </a:cubicBezTo>
                  <a:lnTo>
                    <a:pt x="38091" y="29767"/>
                  </a:lnTo>
                  <a:cubicBezTo>
                    <a:pt x="38220" y="30120"/>
                    <a:pt x="38541" y="30377"/>
                    <a:pt x="38927" y="30409"/>
                  </a:cubicBezTo>
                  <a:cubicBezTo>
                    <a:pt x="38958" y="30412"/>
                    <a:pt x="38989" y="30414"/>
                    <a:pt x="39020" y="30414"/>
                  </a:cubicBezTo>
                  <a:cubicBezTo>
                    <a:pt x="39651" y="30414"/>
                    <a:pt x="40138" y="29801"/>
                    <a:pt x="39923" y="29188"/>
                  </a:cubicBezTo>
                  <a:cubicBezTo>
                    <a:pt x="38734" y="25331"/>
                    <a:pt x="35423" y="14755"/>
                    <a:pt x="35262" y="13341"/>
                  </a:cubicBezTo>
                  <a:cubicBezTo>
                    <a:pt x="35070" y="11669"/>
                    <a:pt x="39859" y="2251"/>
                    <a:pt x="39859" y="2251"/>
                  </a:cubicBezTo>
                  <a:cubicBezTo>
                    <a:pt x="40020" y="1"/>
                    <a:pt x="38895" y="1"/>
                    <a:pt x="388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45"/>
            <p:cNvSpPr/>
            <p:nvPr/>
          </p:nvSpPr>
          <p:spPr>
            <a:xfrm>
              <a:off x="4781550" y="3828650"/>
              <a:ext cx="1011750" cy="774700"/>
            </a:xfrm>
            <a:custGeom>
              <a:rect b="b" l="l" r="r" t="t"/>
              <a:pathLst>
                <a:path extrusionOk="0" h="30988" w="40470">
                  <a:moveTo>
                    <a:pt x="39231" y="554"/>
                  </a:moveTo>
                  <a:cubicBezTo>
                    <a:pt x="39295" y="583"/>
                    <a:pt x="39380" y="630"/>
                    <a:pt x="39473" y="708"/>
                  </a:cubicBezTo>
                  <a:cubicBezTo>
                    <a:pt x="39634" y="869"/>
                    <a:pt x="39827" y="1254"/>
                    <a:pt x="39827" y="2026"/>
                  </a:cubicBezTo>
                  <a:cubicBezTo>
                    <a:pt x="39827" y="2169"/>
                    <a:pt x="39827" y="2313"/>
                    <a:pt x="39804" y="2456"/>
                  </a:cubicBezTo>
                  <a:lnTo>
                    <a:pt x="39804" y="2456"/>
                  </a:lnTo>
                  <a:cubicBezTo>
                    <a:pt x="39637" y="2784"/>
                    <a:pt x="38577" y="4868"/>
                    <a:pt x="37545" y="7169"/>
                  </a:cubicBezTo>
                  <a:cubicBezTo>
                    <a:pt x="36966" y="8422"/>
                    <a:pt x="36388" y="9740"/>
                    <a:pt x="35970" y="10865"/>
                  </a:cubicBezTo>
                  <a:cubicBezTo>
                    <a:pt x="35745" y="11444"/>
                    <a:pt x="35552" y="11958"/>
                    <a:pt x="35423" y="12408"/>
                  </a:cubicBezTo>
                  <a:cubicBezTo>
                    <a:pt x="35295" y="12826"/>
                    <a:pt x="35230" y="13212"/>
                    <a:pt x="35230" y="13501"/>
                  </a:cubicBezTo>
                  <a:cubicBezTo>
                    <a:pt x="35230" y="13533"/>
                    <a:pt x="35230" y="13598"/>
                    <a:pt x="35230" y="13662"/>
                  </a:cubicBezTo>
                  <a:lnTo>
                    <a:pt x="35235" y="13661"/>
                  </a:lnTo>
                  <a:lnTo>
                    <a:pt x="35235" y="13661"/>
                  </a:lnTo>
                  <a:cubicBezTo>
                    <a:pt x="35268" y="13884"/>
                    <a:pt x="35331" y="14195"/>
                    <a:pt x="35423" y="14594"/>
                  </a:cubicBezTo>
                  <a:cubicBezTo>
                    <a:pt x="36195" y="17616"/>
                    <a:pt x="38863" y="26166"/>
                    <a:pt x="39891" y="29509"/>
                  </a:cubicBezTo>
                  <a:cubicBezTo>
                    <a:pt x="39923" y="29574"/>
                    <a:pt x="39923" y="29638"/>
                    <a:pt x="39923" y="29734"/>
                  </a:cubicBezTo>
                  <a:cubicBezTo>
                    <a:pt x="39923" y="29895"/>
                    <a:pt x="39859" y="30088"/>
                    <a:pt x="39731" y="30216"/>
                  </a:cubicBezTo>
                  <a:cubicBezTo>
                    <a:pt x="39602" y="30345"/>
                    <a:pt x="39441" y="30409"/>
                    <a:pt x="39248" y="30409"/>
                  </a:cubicBezTo>
                  <a:lnTo>
                    <a:pt x="39184" y="30409"/>
                  </a:lnTo>
                  <a:cubicBezTo>
                    <a:pt x="38895" y="30377"/>
                    <a:pt x="38670" y="30184"/>
                    <a:pt x="38573" y="29927"/>
                  </a:cubicBezTo>
                  <a:lnTo>
                    <a:pt x="33302" y="13726"/>
                  </a:lnTo>
                  <a:lnTo>
                    <a:pt x="33237" y="13630"/>
                  </a:lnTo>
                  <a:cubicBezTo>
                    <a:pt x="33205" y="13598"/>
                    <a:pt x="32209" y="12408"/>
                    <a:pt x="29123" y="11830"/>
                  </a:cubicBezTo>
                  <a:cubicBezTo>
                    <a:pt x="28512" y="11733"/>
                    <a:pt x="27355" y="11605"/>
                    <a:pt x="25876" y="11508"/>
                  </a:cubicBezTo>
                  <a:cubicBezTo>
                    <a:pt x="21376" y="11155"/>
                    <a:pt x="13919" y="10801"/>
                    <a:pt x="9965" y="10608"/>
                  </a:cubicBezTo>
                  <a:lnTo>
                    <a:pt x="9804" y="10608"/>
                  </a:lnTo>
                  <a:cubicBezTo>
                    <a:pt x="7715" y="10608"/>
                    <a:pt x="5915" y="12183"/>
                    <a:pt x="5754" y="14273"/>
                  </a:cubicBezTo>
                  <a:lnTo>
                    <a:pt x="5754" y="14337"/>
                  </a:lnTo>
                  <a:cubicBezTo>
                    <a:pt x="5690" y="14851"/>
                    <a:pt x="5465" y="15976"/>
                    <a:pt x="5079" y="17359"/>
                  </a:cubicBezTo>
                  <a:cubicBezTo>
                    <a:pt x="3954" y="21570"/>
                    <a:pt x="1800" y="28384"/>
                    <a:pt x="1189" y="30249"/>
                  </a:cubicBezTo>
                  <a:cubicBezTo>
                    <a:pt x="1125" y="30377"/>
                    <a:pt x="1029" y="30474"/>
                    <a:pt x="868" y="30474"/>
                  </a:cubicBezTo>
                  <a:lnTo>
                    <a:pt x="804" y="30474"/>
                  </a:lnTo>
                  <a:cubicBezTo>
                    <a:pt x="643" y="30441"/>
                    <a:pt x="547" y="30281"/>
                    <a:pt x="547" y="30152"/>
                  </a:cubicBezTo>
                  <a:lnTo>
                    <a:pt x="547" y="30088"/>
                  </a:lnTo>
                  <a:lnTo>
                    <a:pt x="547" y="30056"/>
                  </a:lnTo>
                  <a:cubicBezTo>
                    <a:pt x="1181" y="27167"/>
                    <a:pt x="3886" y="14808"/>
                    <a:pt x="4913" y="8402"/>
                  </a:cubicBezTo>
                  <a:lnTo>
                    <a:pt x="4913" y="8402"/>
                  </a:lnTo>
                  <a:cubicBezTo>
                    <a:pt x="6306" y="8467"/>
                    <a:pt x="13240" y="8776"/>
                    <a:pt x="19480" y="8776"/>
                  </a:cubicBezTo>
                  <a:cubicBezTo>
                    <a:pt x="21569" y="8776"/>
                    <a:pt x="23594" y="8744"/>
                    <a:pt x="25330" y="8648"/>
                  </a:cubicBezTo>
                  <a:cubicBezTo>
                    <a:pt x="27033" y="8551"/>
                    <a:pt x="28448" y="8422"/>
                    <a:pt x="29316" y="8197"/>
                  </a:cubicBezTo>
                  <a:cubicBezTo>
                    <a:pt x="31694" y="7619"/>
                    <a:pt x="34170" y="5658"/>
                    <a:pt x="36066" y="3858"/>
                  </a:cubicBezTo>
                  <a:cubicBezTo>
                    <a:pt x="37666" y="2365"/>
                    <a:pt x="38868" y="982"/>
                    <a:pt x="39231" y="554"/>
                  </a:cubicBezTo>
                  <a:close/>
                  <a:moveTo>
                    <a:pt x="39120" y="1"/>
                  </a:moveTo>
                  <a:cubicBezTo>
                    <a:pt x="39055" y="1"/>
                    <a:pt x="38959" y="33"/>
                    <a:pt x="38927" y="97"/>
                  </a:cubicBezTo>
                  <a:cubicBezTo>
                    <a:pt x="38927" y="97"/>
                    <a:pt x="38830" y="194"/>
                    <a:pt x="38670" y="354"/>
                  </a:cubicBezTo>
                  <a:cubicBezTo>
                    <a:pt x="38155" y="997"/>
                    <a:pt x="36741" y="2572"/>
                    <a:pt x="34973" y="4147"/>
                  </a:cubicBezTo>
                  <a:cubicBezTo>
                    <a:pt x="33205" y="5690"/>
                    <a:pt x="31084" y="7201"/>
                    <a:pt x="29187" y="7683"/>
                  </a:cubicBezTo>
                  <a:cubicBezTo>
                    <a:pt x="28384" y="7876"/>
                    <a:pt x="27001" y="8037"/>
                    <a:pt x="25298" y="8101"/>
                  </a:cubicBezTo>
                  <a:cubicBezTo>
                    <a:pt x="23594" y="8197"/>
                    <a:pt x="21569" y="8230"/>
                    <a:pt x="19480" y="8230"/>
                  </a:cubicBezTo>
                  <a:cubicBezTo>
                    <a:pt x="16008" y="8230"/>
                    <a:pt x="12311" y="8133"/>
                    <a:pt x="9483" y="8037"/>
                  </a:cubicBezTo>
                  <a:cubicBezTo>
                    <a:pt x="8068" y="8005"/>
                    <a:pt x="6879" y="7940"/>
                    <a:pt x="6043" y="7908"/>
                  </a:cubicBezTo>
                  <a:cubicBezTo>
                    <a:pt x="5175" y="7876"/>
                    <a:pt x="4693" y="7876"/>
                    <a:pt x="4693" y="7876"/>
                  </a:cubicBezTo>
                  <a:cubicBezTo>
                    <a:pt x="4677" y="7872"/>
                    <a:pt x="4660" y="7870"/>
                    <a:pt x="4644" y="7870"/>
                  </a:cubicBezTo>
                  <a:cubicBezTo>
                    <a:pt x="4533" y="7870"/>
                    <a:pt x="4436" y="7961"/>
                    <a:pt x="4436" y="8101"/>
                  </a:cubicBezTo>
                  <a:cubicBezTo>
                    <a:pt x="3443" y="14380"/>
                    <a:pt x="694" y="26950"/>
                    <a:pt x="39" y="29930"/>
                  </a:cubicBezTo>
                  <a:lnTo>
                    <a:pt x="39" y="29930"/>
                  </a:lnTo>
                  <a:lnTo>
                    <a:pt x="32" y="29927"/>
                  </a:lnTo>
                  <a:cubicBezTo>
                    <a:pt x="0" y="30024"/>
                    <a:pt x="0" y="30088"/>
                    <a:pt x="0" y="30152"/>
                  </a:cubicBezTo>
                  <a:cubicBezTo>
                    <a:pt x="0" y="30570"/>
                    <a:pt x="289" y="30924"/>
                    <a:pt x="739" y="30988"/>
                  </a:cubicBezTo>
                  <a:lnTo>
                    <a:pt x="868" y="30988"/>
                  </a:lnTo>
                  <a:cubicBezTo>
                    <a:pt x="1254" y="30988"/>
                    <a:pt x="1575" y="30763"/>
                    <a:pt x="1704" y="30409"/>
                  </a:cubicBezTo>
                  <a:cubicBezTo>
                    <a:pt x="2089" y="29156"/>
                    <a:pt x="3182" y="25716"/>
                    <a:pt x="4211" y="22309"/>
                  </a:cubicBezTo>
                  <a:cubicBezTo>
                    <a:pt x="4725" y="20605"/>
                    <a:pt x="5207" y="18902"/>
                    <a:pt x="5593" y="17487"/>
                  </a:cubicBezTo>
                  <a:cubicBezTo>
                    <a:pt x="5979" y="16073"/>
                    <a:pt x="6236" y="14980"/>
                    <a:pt x="6268" y="14401"/>
                  </a:cubicBezTo>
                  <a:lnTo>
                    <a:pt x="6268" y="14305"/>
                  </a:lnTo>
                  <a:cubicBezTo>
                    <a:pt x="6429" y="12505"/>
                    <a:pt x="7972" y="11155"/>
                    <a:pt x="9804" y="11155"/>
                  </a:cubicBezTo>
                  <a:lnTo>
                    <a:pt x="9933" y="11155"/>
                  </a:lnTo>
                  <a:cubicBezTo>
                    <a:pt x="12569" y="11283"/>
                    <a:pt x="16779" y="11476"/>
                    <a:pt x="20605" y="11701"/>
                  </a:cubicBezTo>
                  <a:cubicBezTo>
                    <a:pt x="22501" y="11798"/>
                    <a:pt x="24333" y="11926"/>
                    <a:pt x="25812" y="12023"/>
                  </a:cubicBezTo>
                  <a:cubicBezTo>
                    <a:pt x="27323" y="12151"/>
                    <a:pt x="28448" y="12248"/>
                    <a:pt x="29026" y="12376"/>
                  </a:cubicBezTo>
                  <a:cubicBezTo>
                    <a:pt x="30505" y="12633"/>
                    <a:pt x="31469" y="13051"/>
                    <a:pt x="32048" y="13405"/>
                  </a:cubicBezTo>
                  <a:cubicBezTo>
                    <a:pt x="32337" y="13566"/>
                    <a:pt x="32530" y="13726"/>
                    <a:pt x="32659" y="13823"/>
                  </a:cubicBezTo>
                  <a:cubicBezTo>
                    <a:pt x="32723" y="13887"/>
                    <a:pt x="32787" y="13919"/>
                    <a:pt x="32787" y="13951"/>
                  </a:cubicBezTo>
                  <a:lnTo>
                    <a:pt x="32818" y="13982"/>
                  </a:lnTo>
                  <a:lnTo>
                    <a:pt x="32818" y="13982"/>
                  </a:lnTo>
                  <a:lnTo>
                    <a:pt x="38059" y="30088"/>
                  </a:lnTo>
                  <a:cubicBezTo>
                    <a:pt x="38220" y="30570"/>
                    <a:pt x="38638" y="30892"/>
                    <a:pt x="39120" y="30956"/>
                  </a:cubicBezTo>
                  <a:lnTo>
                    <a:pt x="39248" y="30956"/>
                  </a:lnTo>
                  <a:cubicBezTo>
                    <a:pt x="39923" y="30956"/>
                    <a:pt x="40470" y="30377"/>
                    <a:pt x="40470" y="29734"/>
                  </a:cubicBezTo>
                  <a:cubicBezTo>
                    <a:pt x="40470" y="29606"/>
                    <a:pt x="40470" y="29477"/>
                    <a:pt x="40406" y="29349"/>
                  </a:cubicBezTo>
                  <a:cubicBezTo>
                    <a:pt x="39827" y="27420"/>
                    <a:pt x="38670" y="23820"/>
                    <a:pt x="37705" y="20541"/>
                  </a:cubicBezTo>
                  <a:cubicBezTo>
                    <a:pt x="37191" y="18869"/>
                    <a:pt x="36741" y="17294"/>
                    <a:pt x="36388" y="16073"/>
                  </a:cubicBezTo>
                  <a:cubicBezTo>
                    <a:pt x="36195" y="15430"/>
                    <a:pt x="36066" y="14884"/>
                    <a:pt x="35937" y="14466"/>
                  </a:cubicBezTo>
                  <a:cubicBezTo>
                    <a:pt x="35841" y="14048"/>
                    <a:pt x="35777" y="13726"/>
                    <a:pt x="35745" y="13598"/>
                  </a:cubicBezTo>
                  <a:lnTo>
                    <a:pt x="35745" y="13566"/>
                  </a:lnTo>
                  <a:lnTo>
                    <a:pt x="35745" y="13501"/>
                  </a:lnTo>
                  <a:cubicBezTo>
                    <a:pt x="35745" y="13308"/>
                    <a:pt x="35809" y="12955"/>
                    <a:pt x="35937" y="12537"/>
                  </a:cubicBezTo>
                  <a:cubicBezTo>
                    <a:pt x="36355" y="11058"/>
                    <a:pt x="37480" y="8583"/>
                    <a:pt x="38445" y="6462"/>
                  </a:cubicBezTo>
                  <a:cubicBezTo>
                    <a:pt x="38927" y="5433"/>
                    <a:pt x="39409" y="4469"/>
                    <a:pt x="39763" y="3762"/>
                  </a:cubicBezTo>
                  <a:cubicBezTo>
                    <a:pt x="40084" y="3087"/>
                    <a:pt x="40309" y="2636"/>
                    <a:pt x="40309" y="2636"/>
                  </a:cubicBezTo>
                  <a:lnTo>
                    <a:pt x="40341" y="2540"/>
                  </a:lnTo>
                  <a:cubicBezTo>
                    <a:pt x="40341" y="2347"/>
                    <a:pt x="40373" y="2186"/>
                    <a:pt x="40373" y="2026"/>
                  </a:cubicBezTo>
                  <a:cubicBezTo>
                    <a:pt x="40373" y="1094"/>
                    <a:pt x="40116" y="579"/>
                    <a:pt x="39795" y="290"/>
                  </a:cubicBezTo>
                  <a:cubicBezTo>
                    <a:pt x="39473" y="1"/>
                    <a:pt x="39152" y="1"/>
                    <a:pt x="391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5" name="Google Shape;3315;p45"/>
            <p:cNvSpPr/>
            <p:nvPr/>
          </p:nvSpPr>
          <p:spPr>
            <a:xfrm>
              <a:off x="5668725" y="3080325"/>
              <a:ext cx="325475" cy="881050"/>
            </a:xfrm>
            <a:custGeom>
              <a:rect b="b" l="l" r="r" t="t"/>
              <a:pathLst>
                <a:path extrusionOk="0" h="35242" w="13019">
                  <a:moveTo>
                    <a:pt x="6814" y="0"/>
                  </a:moveTo>
                  <a:cubicBezTo>
                    <a:pt x="6514" y="0"/>
                    <a:pt x="6148" y="303"/>
                    <a:pt x="5722" y="1196"/>
                  </a:cubicBezTo>
                  <a:cubicBezTo>
                    <a:pt x="4372" y="3929"/>
                    <a:pt x="290" y="10454"/>
                    <a:pt x="161" y="12318"/>
                  </a:cubicBezTo>
                  <a:cubicBezTo>
                    <a:pt x="0" y="14215"/>
                    <a:pt x="193" y="35077"/>
                    <a:pt x="2251" y="35237"/>
                  </a:cubicBezTo>
                  <a:cubicBezTo>
                    <a:pt x="2284" y="35240"/>
                    <a:pt x="2319" y="35241"/>
                    <a:pt x="2354" y="35241"/>
                  </a:cubicBezTo>
                  <a:cubicBezTo>
                    <a:pt x="4527" y="35241"/>
                    <a:pt x="10213" y="30453"/>
                    <a:pt x="11605" y="26816"/>
                  </a:cubicBezTo>
                  <a:cubicBezTo>
                    <a:pt x="13019" y="23119"/>
                    <a:pt x="7779" y="1325"/>
                    <a:pt x="7779" y="1325"/>
                  </a:cubicBezTo>
                  <a:cubicBezTo>
                    <a:pt x="7779" y="1325"/>
                    <a:pt x="7441" y="0"/>
                    <a:pt x="68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6" name="Google Shape;3316;p45"/>
            <p:cNvSpPr/>
            <p:nvPr/>
          </p:nvSpPr>
          <p:spPr>
            <a:xfrm>
              <a:off x="5664700" y="3073250"/>
              <a:ext cx="307000" cy="894450"/>
            </a:xfrm>
            <a:custGeom>
              <a:rect b="b" l="l" r="r" t="t"/>
              <a:pathLst>
                <a:path extrusionOk="0" h="35778" w="12280">
                  <a:moveTo>
                    <a:pt x="6976" y="547"/>
                  </a:moveTo>
                  <a:cubicBezTo>
                    <a:pt x="7040" y="547"/>
                    <a:pt x="7105" y="579"/>
                    <a:pt x="7201" y="676"/>
                  </a:cubicBezTo>
                  <a:cubicBezTo>
                    <a:pt x="7330" y="804"/>
                    <a:pt x="7458" y="1062"/>
                    <a:pt x="7555" y="1287"/>
                  </a:cubicBezTo>
                  <a:cubicBezTo>
                    <a:pt x="7587" y="1415"/>
                    <a:pt x="7619" y="1512"/>
                    <a:pt x="7651" y="1576"/>
                  </a:cubicBezTo>
                  <a:lnTo>
                    <a:pt x="7683" y="1640"/>
                  </a:lnTo>
                  <a:lnTo>
                    <a:pt x="7683" y="1672"/>
                  </a:lnTo>
                  <a:cubicBezTo>
                    <a:pt x="7683" y="1672"/>
                    <a:pt x="7748" y="1929"/>
                    <a:pt x="7844" y="2412"/>
                  </a:cubicBezTo>
                  <a:cubicBezTo>
                    <a:pt x="8230" y="4083"/>
                    <a:pt x="9226" y="8326"/>
                    <a:pt x="10094" y="12859"/>
                  </a:cubicBezTo>
                  <a:cubicBezTo>
                    <a:pt x="10962" y="17423"/>
                    <a:pt x="11733" y="22277"/>
                    <a:pt x="11733" y="25074"/>
                  </a:cubicBezTo>
                  <a:cubicBezTo>
                    <a:pt x="11733" y="25941"/>
                    <a:pt x="11637" y="26616"/>
                    <a:pt x="11508" y="27002"/>
                  </a:cubicBezTo>
                  <a:cubicBezTo>
                    <a:pt x="10833" y="28738"/>
                    <a:pt x="9098" y="30827"/>
                    <a:pt x="7233" y="32467"/>
                  </a:cubicBezTo>
                  <a:cubicBezTo>
                    <a:pt x="6333" y="33270"/>
                    <a:pt x="5369" y="33978"/>
                    <a:pt x="4533" y="34492"/>
                  </a:cubicBezTo>
                  <a:cubicBezTo>
                    <a:pt x="3697" y="34974"/>
                    <a:pt x="2958" y="35263"/>
                    <a:pt x="2508" y="35263"/>
                  </a:cubicBezTo>
                  <a:lnTo>
                    <a:pt x="2444" y="35231"/>
                  </a:lnTo>
                  <a:cubicBezTo>
                    <a:pt x="2444" y="35231"/>
                    <a:pt x="2379" y="35231"/>
                    <a:pt x="2315" y="35167"/>
                  </a:cubicBezTo>
                  <a:cubicBezTo>
                    <a:pt x="2187" y="35006"/>
                    <a:pt x="1994" y="34620"/>
                    <a:pt x="1865" y="34074"/>
                  </a:cubicBezTo>
                  <a:cubicBezTo>
                    <a:pt x="1351" y="32242"/>
                    <a:pt x="997" y="28577"/>
                    <a:pt x="804" y="24816"/>
                  </a:cubicBezTo>
                  <a:cubicBezTo>
                    <a:pt x="611" y="21055"/>
                    <a:pt x="547" y="17134"/>
                    <a:pt x="547" y="14787"/>
                  </a:cubicBezTo>
                  <a:cubicBezTo>
                    <a:pt x="547" y="13694"/>
                    <a:pt x="547" y="12923"/>
                    <a:pt x="579" y="12634"/>
                  </a:cubicBezTo>
                  <a:cubicBezTo>
                    <a:pt x="611" y="12248"/>
                    <a:pt x="869" y="11476"/>
                    <a:pt x="1287" y="10576"/>
                  </a:cubicBezTo>
                  <a:cubicBezTo>
                    <a:pt x="1929" y="9226"/>
                    <a:pt x="2862" y="7490"/>
                    <a:pt x="3794" y="5819"/>
                  </a:cubicBezTo>
                  <a:cubicBezTo>
                    <a:pt x="4726" y="4180"/>
                    <a:pt x="5594" y="2637"/>
                    <a:pt x="6108" y="1576"/>
                  </a:cubicBezTo>
                  <a:cubicBezTo>
                    <a:pt x="6301" y="1158"/>
                    <a:pt x="6494" y="869"/>
                    <a:pt x="6655" y="740"/>
                  </a:cubicBezTo>
                  <a:cubicBezTo>
                    <a:pt x="6815" y="579"/>
                    <a:pt x="6912" y="547"/>
                    <a:pt x="6976" y="547"/>
                  </a:cubicBezTo>
                  <a:close/>
                  <a:moveTo>
                    <a:pt x="6976" y="1"/>
                  </a:moveTo>
                  <a:cubicBezTo>
                    <a:pt x="6719" y="1"/>
                    <a:pt x="6494" y="129"/>
                    <a:pt x="6269" y="354"/>
                  </a:cubicBezTo>
                  <a:cubicBezTo>
                    <a:pt x="6076" y="579"/>
                    <a:pt x="5851" y="901"/>
                    <a:pt x="5626" y="1351"/>
                  </a:cubicBezTo>
                  <a:cubicBezTo>
                    <a:pt x="4983" y="2701"/>
                    <a:pt x="3601" y="5015"/>
                    <a:pt x="2412" y="7233"/>
                  </a:cubicBezTo>
                  <a:cubicBezTo>
                    <a:pt x="1801" y="8326"/>
                    <a:pt x="1222" y="9419"/>
                    <a:pt x="804" y="10351"/>
                  </a:cubicBezTo>
                  <a:cubicBezTo>
                    <a:pt x="386" y="11284"/>
                    <a:pt x="97" y="12055"/>
                    <a:pt x="33" y="12601"/>
                  </a:cubicBezTo>
                  <a:cubicBezTo>
                    <a:pt x="33" y="12923"/>
                    <a:pt x="1" y="13694"/>
                    <a:pt x="1" y="14787"/>
                  </a:cubicBezTo>
                  <a:cubicBezTo>
                    <a:pt x="1" y="17680"/>
                    <a:pt x="97" y="22823"/>
                    <a:pt x="419" y="27291"/>
                  </a:cubicBezTo>
                  <a:cubicBezTo>
                    <a:pt x="579" y="29509"/>
                    <a:pt x="804" y="31567"/>
                    <a:pt x="1094" y="33077"/>
                  </a:cubicBezTo>
                  <a:cubicBezTo>
                    <a:pt x="1222" y="33849"/>
                    <a:pt x="1383" y="34460"/>
                    <a:pt x="1576" y="34942"/>
                  </a:cubicBezTo>
                  <a:cubicBezTo>
                    <a:pt x="1672" y="35167"/>
                    <a:pt x="1769" y="35360"/>
                    <a:pt x="1897" y="35488"/>
                  </a:cubicBezTo>
                  <a:cubicBezTo>
                    <a:pt x="2026" y="35649"/>
                    <a:pt x="2187" y="35778"/>
                    <a:pt x="2412" y="35778"/>
                  </a:cubicBezTo>
                  <a:lnTo>
                    <a:pt x="2508" y="35778"/>
                  </a:lnTo>
                  <a:cubicBezTo>
                    <a:pt x="3151" y="35778"/>
                    <a:pt x="3922" y="35456"/>
                    <a:pt x="4822" y="34942"/>
                  </a:cubicBezTo>
                  <a:cubicBezTo>
                    <a:pt x="6140" y="34170"/>
                    <a:pt x="7651" y="32949"/>
                    <a:pt x="8969" y="31535"/>
                  </a:cubicBezTo>
                  <a:cubicBezTo>
                    <a:pt x="10319" y="30152"/>
                    <a:pt x="11476" y="28609"/>
                    <a:pt x="11991" y="27195"/>
                  </a:cubicBezTo>
                  <a:cubicBezTo>
                    <a:pt x="12183" y="26713"/>
                    <a:pt x="12248" y="25974"/>
                    <a:pt x="12280" y="25074"/>
                  </a:cubicBezTo>
                  <a:cubicBezTo>
                    <a:pt x="12248" y="21763"/>
                    <a:pt x="11251" y="15912"/>
                    <a:pt x="10223" y="10834"/>
                  </a:cubicBezTo>
                  <a:cubicBezTo>
                    <a:pt x="9226" y="5787"/>
                    <a:pt x="8198" y="1544"/>
                    <a:pt x="8198" y="1544"/>
                  </a:cubicBezTo>
                  <a:cubicBezTo>
                    <a:pt x="8198" y="1544"/>
                    <a:pt x="8101" y="1190"/>
                    <a:pt x="7940" y="837"/>
                  </a:cubicBezTo>
                  <a:cubicBezTo>
                    <a:pt x="7844" y="644"/>
                    <a:pt x="7715" y="451"/>
                    <a:pt x="7587" y="290"/>
                  </a:cubicBezTo>
                  <a:cubicBezTo>
                    <a:pt x="7426" y="162"/>
                    <a:pt x="7233" y="1"/>
                    <a:pt x="69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45"/>
            <p:cNvSpPr/>
            <p:nvPr/>
          </p:nvSpPr>
          <p:spPr>
            <a:xfrm>
              <a:off x="4840200" y="3431675"/>
              <a:ext cx="838200" cy="676200"/>
            </a:xfrm>
            <a:custGeom>
              <a:rect b="b" l="l" r="r" t="t"/>
              <a:pathLst>
                <a:path extrusionOk="0" h="27048" w="33528">
                  <a:moveTo>
                    <a:pt x="5915" y="0"/>
                  </a:moveTo>
                  <a:cubicBezTo>
                    <a:pt x="1029" y="0"/>
                    <a:pt x="836" y="9451"/>
                    <a:pt x="611" y="12633"/>
                  </a:cubicBezTo>
                  <a:cubicBezTo>
                    <a:pt x="579" y="13597"/>
                    <a:pt x="1" y="18162"/>
                    <a:pt x="97" y="21537"/>
                  </a:cubicBezTo>
                  <a:cubicBezTo>
                    <a:pt x="161" y="23691"/>
                    <a:pt x="515" y="25330"/>
                    <a:pt x="1383" y="25330"/>
                  </a:cubicBezTo>
                  <a:cubicBezTo>
                    <a:pt x="3004" y="25330"/>
                    <a:pt x="19878" y="27048"/>
                    <a:pt x="25247" y="27048"/>
                  </a:cubicBezTo>
                  <a:cubicBezTo>
                    <a:pt x="25520" y="27048"/>
                    <a:pt x="25763" y="27043"/>
                    <a:pt x="25973" y="27034"/>
                  </a:cubicBezTo>
                  <a:cubicBezTo>
                    <a:pt x="30313" y="26841"/>
                    <a:pt x="33527" y="24591"/>
                    <a:pt x="33527" y="21376"/>
                  </a:cubicBezTo>
                  <a:cubicBezTo>
                    <a:pt x="33527" y="18162"/>
                    <a:pt x="33334" y="3986"/>
                    <a:pt x="30120" y="2090"/>
                  </a:cubicBezTo>
                  <a:cubicBezTo>
                    <a:pt x="26905" y="193"/>
                    <a:pt x="9901" y="0"/>
                    <a:pt x="59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8" name="Google Shape;3318;p45"/>
            <p:cNvSpPr/>
            <p:nvPr/>
          </p:nvSpPr>
          <p:spPr>
            <a:xfrm>
              <a:off x="4835375" y="3425250"/>
              <a:ext cx="849450" cy="689525"/>
            </a:xfrm>
            <a:custGeom>
              <a:rect b="b" l="l" r="r" t="t"/>
              <a:pathLst>
                <a:path extrusionOk="0" h="27581" w="33978">
                  <a:moveTo>
                    <a:pt x="6108" y="514"/>
                  </a:moveTo>
                  <a:cubicBezTo>
                    <a:pt x="8101" y="514"/>
                    <a:pt x="13341" y="579"/>
                    <a:pt x="18484" y="868"/>
                  </a:cubicBezTo>
                  <a:cubicBezTo>
                    <a:pt x="21055" y="997"/>
                    <a:pt x="23595" y="1189"/>
                    <a:pt x="25716" y="1479"/>
                  </a:cubicBezTo>
                  <a:cubicBezTo>
                    <a:pt x="26745" y="1639"/>
                    <a:pt x="27677" y="1800"/>
                    <a:pt x="28449" y="1961"/>
                  </a:cubicBezTo>
                  <a:cubicBezTo>
                    <a:pt x="29220" y="2154"/>
                    <a:pt x="29831" y="2347"/>
                    <a:pt x="30184" y="2572"/>
                  </a:cubicBezTo>
                  <a:cubicBezTo>
                    <a:pt x="30506" y="2765"/>
                    <a:pt x="30859" y="3150"/>
                    <a:pt x="31149" y="3697"/>
                  </a:cubicBezTo>
                  <a:cubicBezTo>
                    <a:pt x="31663" y="4661"/>
                    <a:pt x="32081" y="6108"/>
                    <a:pt x="32402" y="7747"/>
                  </a:cubicBezTo>
                  <a:cubicBezTo>
                    <a:pt x="33367" y="12697"/>
                    <a:pt x="33463" y="19512"/>
                    <a:pt x="33463" y="21633"/>
                  </a:cubicBezTo>
                  <a:cubicBezTo>
                    <a:pt x="33463" y="23144"/>
                    <a:pt x="32692" y="24430"/>
                    <a:pt x="31406" y="25362"/>
                  </a:cubicBezTo>
                  <a:cubicBezTo>
                    <a:pt x="30120" y="26326"/>
                    <a:pt x="28288" y="26937"/>
                    <a:pt x="26134" y="27034"/>
                  </a:cubicBezTo>
                  <a:lnTo>
                    <a:pt x="25459" y="27034"/>
                  </a:lnTo>
                  <a:cubicBezTo>
                    <a:pt x="22791" y="27034"/>
                    <a:pt x="17230" y="26616"/>
                    <a:pt x="12151" y="26166"/>
                  </a:cubicBezTo>
                  <a:cubicBezTo>
                    <a:pt x="9580" y="25973"/>
                    <a:pt x="7169" y="25748"/>
                    <a:pt x="5272" y="25587"/>
                  </a:cubicBezTo>
                  <a:cubicBezTo>
                    <a:pt x="3376" y="25426"/>
                    <a:pt x="2026" y="25330"/>
                    <a:pt x="1576" y="25330"/>
                  </a:cubicBezTo>
                  <a:cubicBezTo>
                    <a:pt x="1447" y="25330"/>
                    <a:pt x="1351" y="25266"/>
                    <a:pt x="1222" y="25137"/>
                  </a:cubicBezTo>
                  <a:cubicBezTo>
                    <a:pt x="1029" y="24912"/>
                    <a:pt x="869" y="24462"/>
                    <a:pt x="772" y="23883"/>
                  </a:cubicBezTo>
                  <a:cubicBezTo>
                    <a:pt x="644" y="23305"/>
                    <a:pt x="579" y="22598"/>
                    <a:pt x="547" y="21794"/>
                  </a:cubicBezTo>
                  <a:cubicBezTo>
                    <a:pt x="547" y="21505"/>
                    <a:pt x="547" y="21215"/>
                    <a:pt x="547" y="20926"/>
                  </a:cubicBezTo>
                  <a:cubicBezTo>
                    <a:pt x="547" y="19319"/>
                    <a:pt x="676" y="17519"/>
                    <a:pt x="804" y="16040"/>
                  </a:cubicBezTo>
                  <a:cubicBezTo>
                    <a:pt x="933" y="14562"/>
                    <a:pt x="1062" y="13372"/>
                    <a:pt x="1094" y="12922"/>
                  </a:cubicBezTo>
                  <a:cubicBezTo>
                    <a:pt x="1190" y="11315"/>
                    <a:pt x="1287" y="8165"/>
                    <a:pt x="1962" y="5433"/>
                  </a:cubicBezTo>
                  <a:cubicBezTo>
                    <a:pt x="2315" y="4082"/>
                    <a:pt x="2797" y="2829"/>
                    <a:pt x="3472" y="1961"/>
                  </a:cubicBezTo>
                  <a:cubicBezTo>
                    <a:pt x="4147" y="1061"/>
                    <a:pt x="4983" y="547"/>
                    <a:pt x="6108" y="514"/>
                  </a:cubicBezTo>
                  <a:close/>
                  <a:moveTo>
                    <a:pt x="6108" y="0"/>
                  </a:moveTo>
                  <a:cubicBezTo>
                    <a:pt x="4822" y="0"/>
                    <a:pt x="3794" y="643"/>
                    <a:pt x="3054" y="1639"/>
                  </a:cubicBezTo>
                  <a:cubicBezTo>
                    <a:pt x="1929" y="3086"/>
                    <a:pt x="1351" y="5304"/>
                    <a:pt x="1029" y="7458"/>
                  </a:cubicBezTo>
                  <a:cubicBezTo>
                    <a:pt x="708" y="9611"/>
                    <a:pt x="611" y="11701"/>
                    <a:pt x="547" y="12890"/>
                  </a:cubicBezTo>
                  <a:cubicBezTo>
                    <a:pt x="515" y="13308"/>
                    <a:pt x="386" y="14497"/>
                    <a:pt x="258" y="15976"/>
                  </a:cubicBezTo>
                  <a:cubicBezTo>
                    <a:pt x="129" y="17487"/>
                    <a:pt x="1" y="19287"/>
                    <a:pt x="1" y="20926"/>
                  </a:cubicBezTo>
                  <a:cubicBezTo>
                    <a:pt x="1" y="21215"/>
                    <a:pt x="1" y="21537"/>
                    <a:pt x="33" y="21826"/>
                  </a:cubicBezTo>
                  <a:cubicBezTo>
                    <a:pt x="65" y="22887"/>
                    <a:pt x="161" y="23851"/>
                    <a:pt x="386" y="24558"/>
                  </a:cubicBezTo>
                  <a:cubicBezTo>
                    <a:pt x="483" y="24944"/>
                    <a:pt x="611" y="25234"/>
                    <a:pt x="804" y="25459"/>
                  </a:cubicBezTo>
                  <a:cubicBezTo>
                    <a:pt x="997" y="25716"/>
                    <a:pt x="1287" y="25844"/>
                    <a:pt x="1576" y="25844"/>
                  </a:cubicBezTo>
                  <a:cubicBezTo>
                    <a:pt x="1962" y="25844"/>
                    <a:pt x="3344" y="25973"/>
                    <a:pt x="5208" y="26134"/>
                  </a:cubicBezTo>
                  <a:cubicBezTo>
                    <a:pt x="10898" y="26616"/>
                    <a:pt x="21409" y="27580"/>
                    <a:pt x="25459" y="27580"/>
                  </a:cubicBezTo>
                  <a:cubicBezTo>
                    <a:pt x="25716" y="27580"/>
                    <a:pt x="25941" y="27580"/>
                    <a:pt x="26166" y="27548"/>
                  </a:cubicBezTo>
                  <a:cubicBezTo>
                    <a:pt x="28384" y="27452"/>
                    <a:pt x="30313" y="26841"/>
                    <a:pt x="31727" y="25812"/>
                  </a:cubicBezTo>
                  <a:cubicBezTo>
                    <a:pt x="33142" y="24784"/>
                    <a:pt x="33977" y="23305"/>
                    <a:pt x="33977" y="21633"/>
                  </a:cubicBezTo>
                  <a:cubicBezTo>
                    <a:pt x="33977" y="19994"/>
                    <a:pt x="33945" y="15654"/>
                    <a:pt x="33495" y="11444"/>
                  </a:cubicBezTo>
                  <a:cubicBezTo>
                    <a:pt x="33270" y="9354"/>
                    <a:pt x="32949" y="7297"/>
                    <a:pt x="32467" y="5625"/>
                  </a:cubicBezTo>
                  <a:cubicBezTo>
                    <a:pt x="32209" y="4790"/>
                    <a:pt x="31952" y="4050"/>
                    <a:pt x="31631" y="3440"/>
                  </a:cubicBezTo>
                  <a:cubicBezTo>
                    <a:pt x="31309" y="2861"/>
                    <a:pt x="30924" y="2379"/>
                    <a:pt x="30441" y="2122"/>
                  </a:cubicBezTo>
                  <a:cubicBezTo>
                    <a:pt x="29991" y="1864"/>
                    <a:pt x="29381" y="1639"/>
                    <a:pt x="28577" y="1447"/>
                  </a:cubicBezTo>
                  <a:cubicBezTo>
                    <a:pt x="25813" y="804"/>
                    <a:pt x="21087" y="418"/>
                    <a:pt x="16587" y="225"/>
                  </a:cubicBezTo>
                  <a:cubicBezTo>
                    <a:pt x="12087" y="32"/>
                    <a:pt x="7876" y="0"/>
                    <a:pt x="61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9" name="Google Shape;3319;p45"/>
            <p:cNvSpPr/>
            <p:nvPr/>
          </p:nvSpPr>
          <p:spPr>
            <a:xfrm>
              <a:off x="4808050" y="3370700"/>
              <a:ext cx="836600" cy="657375"/>
            </a:xfrm>
            <a:custGeom>
              <a:rect b="b" l="l" r="r" t="t"/>
              <a:pathLst>
                <a:path extrusionOk="0" h="26295" w="33464">
                  <a:moveTo>
                    <a:pt x="26653" y="0"/>
                  </a:moveTo>
                  <a:cubicBezTo>
                    <a:pt x="23914" y="0"/>
                    <a:pt x="21166" y="1011"/>
                    <a:pt x="20155" y="2021"/>
                  </a:cubicBezTo>
                  <a:cubicBezTo>
                    <a:pt x="17905" y="4271"/>
                    <a:pt x="16941" y="7582"/>
                    <a:pt x="14080" y="11600"/>
                  </a:cubicBezTo>
                  <a:cubicBezTo>
                    <a:pt x="11251" y="15618"/>
                    <a:pt x="1" y="23622"/>
                    <a:pt x="1" y="23622"/>
                  </a:cubicBezTo>
                  <a:cubicBezTo>
                    <a:pt x="1" y="23622"/>
                    <a:pt x="10962" y="25390"/>
                    <a:pt x="15944" y="26065"/>
                  </a:cubicBezTo>
                  <a:cubicBezTo>
                    <a:pt x="17045" y="26222"/>
                    <a:pt x="18070" y="26295"/>
                    <a:pt x="19032" y="26295"/>
                  </a:cubicBezTo>
                  <a:cubicBezTo>
                    <a:pt x="22426" y="26295"/>
                    <a:pt x="25034" y="25386"/>
                    <a:pt x="27388" y="24008"/>
                  </a:cubicBezTo>
                  <a:cubicBezTo>
                    <a:pt x="30442" y="22272"/>
                    <a:pt x="31888" y="16294"/>
                    <a:pt x="31888" y="13272"/>
                  </a:cubicBezTo>
                  <a:cubicBezTo>
                    <a:pt x="31888" y="10218"/>
                    <a:pt x="33463" y="6425"/>
                    <a:pt x="33463" y="6425"/>
                  </a:cubicBezTo>
                  <a:cubicBezTo>
                    <a:pt x="33357" y="1520"/>
                    <a:pt x="30012" y="0"/>
                    <a:pt x="266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0" name="Google Shape;3320;p45"/>
            <p:cNvSpPr/>
            <p:nvPr/>
          </p:nvSpPr>
          <p:spPr>
            <a:xfrm>
              <a:off x="4800825" y="3363350"/>
              <a:ext cx="850250" cy="671050"/>
            </a:xfrm>
            <a:custGeom>
              <a:rect b="b" l="l" r="r" t="t"/>
              <a:pathLst>
                <a:path extrusionOk="0" h="26842" w="34010">
                  <a:moveTo>
                    <a:pt x="26938" y="547"/>
                  </a:moveTo>
                  <a:cubicBezTo>
                    <a:pt x="28577" y="547"/>
                    <a:pt x="30184" y="933"/>
                    <a:pt x="31406" y="1865"/>
                  </a:cubicBezTo>
                  <a:cubicBezTo>
                    <a:pt x="32576" y="2783"/>
                    <a:pt x="33404" y="4260"/>
                    <a:pt x="33491" y="6605"/>
                  </a:cubicBezTo>
                  <a:lnTo>
                    <a:pt x="33491" y="6605"/>
                  </a:lnTo>
                  <a:cubicBezTo>
                    <a:pt x="33451" y="6730"/>
                    <a:pt x="33087" y="7632"/>
                    <a:pt x="32724" y="8905"/>
                  </a:cubicBezTo>
                  <a:cubicBezTo>
                    <a:pt x="32306" y="10255"/>
                    <a:pt x="31920" y="11991"/>
                    <a:pt x="31920" y="13566"/>
                  </a:cubicBezTo>
                  <a:cubicBezTo>
                    <a:pt x="31920" y="15012"/>
                    <a:pt x="31566" y="17263"/>
                    <a:pt x="30827" y="19320"/>
                  </a:cubicBezTo>
                  <a:cubicBezTo>
                    <a:pt x="30088" y="21377"/>
                    <a:pt x="28963" y="23274"/>
                    <a:pt x="27548" y="24077"/>
                  </a:cubicBezTo>
                  <a:cubicBezTo>
                    <a:pt x="25202" y="25427"/>
                    <a:pt x="22662" y="26327"/>
                    <a:pt x="19287" y="26327"/>
                  </a:cubicBezTo>
                  <a:cubicBezTo>
                    <a:pt x="18355" y="26327"/>
                    <a:pt x="17358" y="26263"/>
                    <a:pt x="16266" y="26102"/>
                  </a:cubicBezTo>
                  <a:cubicBezTo>
                    <a:pt x="13790" y="25749"/>
                    <a:pt x="9805" y="25138"/>
                    <a:pt x="6429" y="24624"/>
                  </a:cubicBezTo>
                  <a:cubicBezTo>
                    <a:pt x="4758" y="24367"/>
                    <a:pt x="3215" y="24109"/>
                    <a:pt x="2122" y="23949"/>
                  </a:cubicBezTo>
                  <a:cubicBezTo>
                    <a:pt x="1667" y="23868"/>
                    <a:pt x="1278" y="23805"/>
                    <a:pt x="980" y="23758"/>
                  </a:cubicBezTo>
                  <a:lnTo>
                    <a:pt x="980" y="23758"/>
                  </a:lnTo>
                  <a:cubicBezTo>
                    <a:pt x="1943" y="23056"/>
                    <a:pt x="4098" y="21464"/>
                    <a:pt x="6429" y="19609"/>
                  </a:cubicBezTo>
                  <a:cubicBezTo>
                    <a:pt x="8037" y="18355"/>
                    <a:pt x="9708" y="16973"/>
                    <a:pt x="11155" y="15655"/>
                  </a:cubicBezTo>
                  <a:cubicBezTo>
                    <a:pt x="12633" y="14337"/>
                    <a:pt x="13855" y="13084"/>
                    <a:pt x="14594" y="12055"/>
                  </a:cubicBezTo>
                  <a:cubicBezTo>
                    <a:pt x="16041" y="10030"/>
                    <a:pt x="16973" y="8166"/>
                    <a:pt x="17873" y="6558"/>
                  </a:cubicBezTo>
                  <a:cubicBezTo>
                    <a:pt x="18741" y="4951"/>
                    <a:pt x="19544" y="3569"/>
                    <a:pt x="20637" y="2476"/>
                  </a:cubicBezTo>
                  <a:cubicBezTo>
                    <a:pt x="21087" y="2026"/>
                    <a:pt x="21987" y="1544"/>
                    <a:pt x="23112" y="1158"/>
                  </a:cubicBezTo>
                  <a:cubicBezTo>
                    <a:pt x="24270" y="805"/>
                    <a:pt x="25620" y="547"/>
                    <a:pt x="26938" y="547"/>
                  </a:cubicBezTo>
                  <a:close/>
                  <a:moveTo>
                    <a:pt x="26938" y="1"/>
                  </a:moveTo>
                  <a:cubicBezTo>
                    <a:pt x="25523" y="1"/>
                    <a:pt x="24141" y="258"/>
                    <a:pt x="22952" y="644"/>
                  </a:cubicBezTo>
                  <a:cubicBezTo>
                    <a:pt x="21794" y="1062"/>
                    <a:pt x="20830" y="1544"/>
                    <a:pt x="20251" y="2123"/>
                  </a:cubicBezTo>
                  <a:cubicBezTo>
                    <a:pt x="19094" y="3280"/>
                    <a:pt x="18291" y="4694"/>
                    <a:pt x="17391" y="6301"/>
                  </a:cubicBezTo>
                  <a:cubicBezTo>
                    <a:pt x="16523" y="7941"/>
                    <a:pt x="15558" y="9741"/>
                    <a:pt x="14176" y="11734"/>
                  </a:cubicBezTo>
                  <a:cubicBezTo>
                    <a:pt x="13469" y="12698"/>
                    <a:pt x="12248" y="13952"/>
                    <a:pt x="10801" y="15270"/>
                  </a:cubicBezTo>
                  <a:cubicBezTo>
                    <a:pt x="8647" y="17230"/>
                    <a:pt x="5947" y="19352"/>
                    <a:pt x="3826" y="20959"/>
                  </a:cubicBezTo>
                  <a:cubicBezTo>
                    <a:pt x="2765" y="21763"/>
                    <a:pt x="1865" y="22470"/>
                    <a:pt x="1190" y="22952"/>
                  </a:cubicBezTo>
                  <a:cubicBezTo>
                    <a:pt x="547" y="23434"/>
                    <a:pt x="129" y="23691"/>
                    <a:pt x="129" y="23691"/>
                  </a:cubicBezTo>
                  <a:cubicBezTo>
                    <a:pt x="33" y="23756"/>
                    <a:pt x="1" y="23884"/>
                    <a:pt x="33" y="23981"/>
                  </a:cubicBezTo>
                  <a:cubicBezTo>
                    <a:pt x="65" y="24077"/>
                    <a:pt x="129" y="24174"/>
                    <a:pt x="258" y="24174"/>
                  </a:cubicBezTo>
                  <a:cubicBezTo>
                    <a:pt x="258" y="24174"/>
                    <a:pt x="11219" y="25942"/>
                    <a:pt x="16201" y="26649"/>
                  </a:cubicBezTo>
                  <a:cubicBezTo>
                    <a:pt x="17294" y="26777"/>
                    <a:pt x="18323" y="26842"/>
                    <a:pt x="19287" y="26842"/>
                  </a:cubicBezTo>
                  <a:cubicBezTo>
                    <a:pt x="22759" y="26842"/>
                    <a:pt x="25427" y="25942"/>
                    <a:pt x="27805" y="24559"/>
                  </a:cubicBezTo>
                  <a:cubicBezTo>
                    <a:pt x="29445" y="23595"/>
                    <a:pt x="30570" y="21634"/>
                    <a:pt x="31309" y="19513"/>
                  </a:cubicBezTo>
                  <a:cubicBezTo>
                    <a:pt x="32081" y="17391"/>
                    <a:pt x="32466" y="15109"/>
                    <a:pt x="32466" y="13566"/>
                  </a:cubicBezTo>
                  <a:cubicBezTo>
                    <a:pt x="32466" y="12087"/>
                    <a:pt x="32852" y="10384"/>
                    <a:pt x="33238" y="9066"/>
                  </a:cubicBezTo>
                  <a:cubicBezTo>
                    <a:pt x="33431" y="8391"/>
                    <a:pt x="33624" y="7844"/>
                    <a:pt x="33752" y="7426"/>
                  </a:cubicBezTo>
                  <a:cubicBezTo>
                    <a:pt x="33816" y="7233"/>
                    <a:pt x="33881" y="7073"/>
                    <a:pt x="33945" y="6976"/>
                  </a:cubicBezTo>
                  <a:cubicBezTo>
                    <a:pt x="33977" y="6848"/>
                    <a:pt x="34009" y="6816"/>
                    <a:pt x="34009" y="6816"/>
                  </a:cubicBezTo>
                  <a:lnTo>
                    <a:pt x="34009" y="6687"/>
                  </a:lnTo>
                  <a:cubicBezTo>
                    <a:pt x="33977" y="4180"/>
                    <a:pt x="33077" y="2476"/>
                    <a:pt x="31727" y="1447"/>
                  </a:cubicBezTo>
                  <a:cubicBezTo>
                    <a:pt x="30377" y="387"/>
                    <a:pt x="28673" y="1"/>
                    <a:pt x="2693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1" name="Google Shape;3321;p45"/>
            <p:cNvSpPr/>
            <p:nvPr/>
          </p:nvSpPr>
          <p:spPr>
            <a:xfrm>
              <a:off x="2458300" y="1966675"/>
              <a:ext cx="3007125" cy="2323275"/>
            </a:xfrm>
            <a:custGeom>
              <a:rect b="b" l="l" r="r" t="t"/>
              <a:pathLst>
                <a:path extrusionOk="0" h="92931" w="120285">
                  <a:moveTo>
                    <a:pt x="60143" y="1"/>
                  </a:moveTo>
                  <a:cubicBezTo>
                    <a:pt x="26906" y="1"/>
                    <a:pt x="1" y="20798"/>
                    <a:pt x="1" y="46482"/>
                  </a:cubicBezTo>
                  <a:cubicBezTo>
                    <a:pt x="1" y="72133"/>
                    <a:pt x="26906" y="92931"/>
                    <a:pt x="60143" y="92931"/>
                  </a:cubicBezTo>
                  <a:cubicBezTo>
                    <a:pt x="93348" y="92931"/>
                    <a:pt x="120285" y="72133"/>
                    <a:pt x="120285" y="46482"/>
                  </a:cubicBezTo>
                  <a:cubicBezTo>
                    <a:pt x="120285" y="20798"/>
                    <a:pt x="93348" y="1"/>
                    <a:pt x="60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2" name="Google Shape;3322;p45"/>
            <p:cNvSpPr/>
            <p:nvPr/>
          </p:nvSpPr>
          <p:spPr>
            <a:xfrm>
              <a:off x="2451875" y="1960250"/>
              <a:ext cx="3020000" cy="2336925"/>
            </a:xfrm>
            <a:custGeom>
              <a:rect b="b" l="l" r="r" t="t"/>
              <a:pathLst>
                <a:path extrusionOk="0" h="93477" w="120800">
                  <a:moveTo>
                    <a:pt x="60400" y="515"/>
                  </a:moveTo>
                  <a:cubicBezTo>
                    <a:pt x="76954" y="515"/>
                    <a:pt x="91933" y="5722"/>
                    <a:pt x="102734" y="14080"/>
                  </a:cubicBezTo>
                  <a:cubicBezTo>
                    <a:pt x="113567" y="22438"/>
                    <a:pt x="120253" y="33977"/>
                    <a:pt x="120253" y="46739"/>
                  </a:cubicBezTo>
                  <a:cubicBezTo>
                    <a:pt x="120253" y="59468"/>
                    <a:pt x="113567" y="71008"/>
                    <a:pt x="102734" y="79365"/>
                  </a:cubicBezTo>
                  <a:cubicBezTo>
                    <a:pt x="91933" y="87755"/>
                    <a:pt x="76954" y="92930"/>
                    <a:pt x="60400" y="92930"/>
                  </a:cubicBezTo>
                  <a:cubicBezTo>
                    <a:pt x="43845" y="92930"/>
                    <a:pt x="28866" y="87755"/>
                    <a:pt x="18033" y="79365"/>
                  </a:cubicBezTo>
                  <a:cubicBezTo>
                    <a:pt x="7201" y="71008"/>
                    <a:pt x="515" y="59468"/>
                    <a:pt x="515" y="46739"/>
                  </a:cubicBezTo>
                  <a:cubicBezTo>
                    <a:pt x="515" y="33977"/>
                    <a:pt x="7201" y="22438"/>
                    <a:pt x="18033" y="14080"/>
                  </a:cubicBezTo>
                  <a:cubicBezTo>
                    <a:pt x="28866" y="5722"/>
                    <a:pt x="43845" y="515"/>
                    <a:pt x="60400" y="515"/>
                  </a:cubicBezTo>
                  <a:close/>
                  <a:moveTo>
                    <a:pt x="60400" y="1"/>
                  </a:moveTo>
                  <a:cubicBezTo>
                    <a:pt x="43717" y="1"/>
                    <a:pt x="28641" y="5208"/>
                    <a:pt x="17712" y="13662"/>
                  </a:cubicBezTo>
                  <a:cubicBezTo>
                    <a:pt x="6783" y="22116"/>
                    <a:pt x="1" y="33785"/>
                    <a:pt x="1" y="46739"/>
                  </a:cubicBezTo>
                  <a:cubicBezTo>
                    <a:pt x="1" y="59661"/>
                    <a:pt x="6783" y="71361"/>
                    <a:pt x="17712" y="79815"/>
                  </a:cubicBezTo>
                  <a:cubicBezTo>
                    <a:pt x="28641" y="88269"/>
                    <a:pt x="43717" y="93477"/>
                    <a:pt x="60400" y="93477"/>
                  </a:cubicBezTo>
                  <a:cubicBezTo>
                    <a:pt x="77051" y="93477"/>
                    <a:pt x="92126" y="88269"/>
                    <a:pt x="103088" y="79815"/>
                  </a:cubicBezTo>
                  <a:cubicBezTo>
                    <a:pt x="114017" y="71361"/>
                    <a:pt x="120799" y="59661"/>
                    <a:pt x="120799" y="46739"/>
                  </a:cubicBezTo>
                  <a:cubicBezTo>
                    <a:pt x="120799" y="33785"/>
                    <a:pt x="114017" y="22116"/>
                    <a:pt x="103088" y="13662"/>
                  </a:cubicBezTo>
                  <a:cubicBezTo>
                    <a:pt x="92126" y="5208"/>
                    <a:pt x="77051" y="1"/>
                    <a:pt x="604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3" name="Google Shape;3323;p45"/>
            <p:cNvSpPr/>
            <p:nvPr/>
          </p:nvSpPr>
          <p:spPr>
            <a:xfrm>
              <a:off x="2458300" y="1932125"/>
              <a:ext cx="3007125" cy="2323275"/>
            </a:xfrm>
            <a:custGeom>
              <a:rect b="b" l="l" r="r" t="t"/>
              <a:pathLst>
                <a:path extrusionOk="0" h="92931" w="120285">
                  <a:moveTo>
                    <a:pt x="60143" y="1"/>
                  </a:moveTo>
                  <a:cubicBezTo>
                    <a:pt x="26906" y="1"/>
                    <a:pt x="1" y="20798"/>
                    <a:pt x="1" y="46449"/>
                  </a:cubicBezTo>
                  <a:cubicBezTo>
                    <a:pt x="1" y="72133"/>
                    <a:pt x="26906" y="92930"/>
                    <a:pt x="60143" y="92930"/>
                  </a:cubicBezTo>
                  <a:cubicBezTo>
                    <a:pt x="93348" y="92930"/>
                    <a:pt x="120285" y="72133"/>
                    <a:pt x="120285" y="46449"/>
                  </a:cubicBezTo>
                  <a:cubicBezTo>
                    <a:pt x="120285" y="20798"/>
                    <a:pt x="93348" y="1"/>
                    <a:pt x="60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4" name="Google Shape;3324;p45"/>
            <p:cNvSpPr/>
            <p:nvPr/>
          </p:nvSpPr>
          <p:spPr>
            <a:xfrm>
              <a:off x="2451875" y="1924900"/>
              <a:ext cx="3020000" cy="2337725"/>
            </a:xfrm>
            <a:custGeom>
              <a:rect b="b" l="l" r="r" t="t"/>
              <a:pathLst>
                <a:path extrusionOk="0" h="93509" w="120800">
                  <a:moveTo>
                    <a:pt x="60400" y="547"/>
                  </a:moveTo>
                  <a:cubicBezTo>
                    <a:pt x="76954" y="547"/>
                    <a:pt x="91933" y="5722"/>
                    <a:pt x="102734" y="14112"/>
                  </a:cubicBezTo>
                  <a:cubicBezTo>
                    <a:pt x="113567" y="22469"/>
                    <a:pt x="120253" y="34009"/>
                    <a:pt x="120253" y="46738"/>
                  </a:cubicBezTo>
                  <a:cubicBezTo>
                    <a:pt x="120253" y="59500"/>
                    <a:pt x="113567" y="71040"/>
                    <a:pt x="102734" y="79397"/>
                  </a:cubicBezTo>
                  <a:cubicBezTo>
                    <a:pt x="91933" y="87787"/>
                    <a:pt x="76954" y="92962"/>
                    <a:pt x="60400" y="92962"/>
                  </a:cubicBezTo>
                  <a:cubicBezTo>
                    <a:pt x="43845" y="92962"/>
                    <a:pt x="28866" y="87787"/>
                    <a:pt x="18033" y="79397"/>
                  </a:cubicBezTo>
                  <a:cubicBezTo>
                    <a:pt x="7201" y="71040"/>
                    <a:pt x="515" y="59500"/>
                    <a:pt x="515" y="46738"/>
                  </a:cubicBezTo>
                  <a:cubicBezTo>
                    <a:pt x="515" y="34009"/>
                    <a:pt x="7201" y="22469"/>
                    <a:pt x="18033" y="14112"/>
                  </a:cubicBezTo>
                  <a:cubicBezTo>
                    <a:pt x="28866" y="5722"/>
                    <a:pt x="43845" y="547"/>
                    <a:pt x="60400" y="547"/>
                  </a:cubicBezTo>
                  <a:close/>
                  <a:moveTo>
                    <a:pt x="60400" y="0"/>
                  </a:moveTo>
                  <a:cubicBezTo>
                    <a:pt x="43717" y="0"/>
                    <a:pt x="28641" y="5240"/>
                    <a:pt x="17712" y="13662"/>
                  </a:cubicBezTo>
                  <a:cubicBezTo>
                    <a:pt x="6783" y="22116"/>
                    <a:pt x="1" y="33816"/>
                    <a:pt x="1" y="46738"/>
                  </a:cubicBezTo>
                  <a:cubicBezTo>
                    <a:pt x="1" y="59693"/>
                    <a:pt x="6783" y="71393"/>
                    <a:pt x="17712" y="79815"/>
                  </a:cubicBezTo>
                  <a:cubicBezTo>
                    <a:pt x="28641" y="88269"/>
                    <a:pt x="43717" y="93509"/>
                    <a:pt x="60400" y="93509"/>
                  </a:cubicBezTo>
                  <a:cubicBezTo>
                    <a:pt x="77051" y="93509"/>
                    <a:pt x="92126" y="88269"/>
                    <a:pt x="103088" y="79815"/>
                  </a:cubicBezTo>
                  <a:cubicBezTo>
                    <a:pt x="114017" y="71393"/>
                    <a:pt x="120799" y="59693"/>
                    <a:pt x="120799" y="46738"/>
                  </a:cubicBezTo>
                  <a:cubicBezTo>
                    <a:pt x="120799" y="33816"/>
                    <a:pt x="114017" y="22116"/>
                    <a:pt x="103088" y="13662"/>
                  </a:cubicBezTo>
                  <a:cubicBezTo>
                    <a:pt x="92126" y="5240"/>
                    <a:pt x="77051" y="0"/>
                    <a:pt x="604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5" name="Google Shape;3325;p45"/>
            <p:cNvSpPr/>
            <p:nvPr/>
          </p:nvSpPr>
          <p:spPr>
            <a:xfrm>
              <a:off x="4364475" y="2379750"/>
              <a:ext cx="532800" cy="452450"/>
            </a:xfrm>
            <a:custGeom>
              <a:rect b="b" l="l" r="r" t="t"/>
              <a:pathLst>
                <a:path extrusionOk="0" h="18098" w="21312">
                  <a:moveTo>
                    <a:pt x="13694" y="0"/>
                  </a:moveTo>
                  <a:lnTo>
                    <a:pt x="0" y="8647"/>
                  </a:lnTo>
                  <a:lnTo>
                    <a:pt x="7811" y="18097"/>
                  </a:lnTo>
                  <a:lnTo>
                    <a:pt x="21312" y="8390"/>
                  </a:lnTo>
                  <a:lnTo>
                    <a:pt x="1369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6" name="Google Shape;3326;p45"/>
            <p:cNvSpPr/>
            <p:nvPr/>
          </p:nvSpPr>
          <p:spPr>
            <a:xfrm>
              <a:off x="4358025" y="2373275"/>
              <a:ext cx="546500" cy="465200"/>
            </a:xfrm>
            <a:custGeom>
              <a:rect b="b" l="l" r="r" t="t"/>
              <a:pathLst>
                <a:path extrusionOk="0" h="18608" w="21860">
                  <a:moveTo>
                    <a:pt x="13913" y="622"/>
                  </a:moveTo>
                  <a:lnTo>
                    <a:pt x="21184" y="8617"/>
                  </a:lnTo>
                  <a:lnTo>
                    <a:pt x="8101" y="17971"/>
                  </a:lnTo>
                  <a:lnTo>
                    <a:pt x="676" y="8970"/>
                  </a:lnTo>
                  <a:lnTo>
                    <a:pt x="13913" y="622"/>
                  </a:lnTo>
                  <a:close/>
                  <a:moveTo>
                    <a:pt x="13926" y="1"/>
                  </a:moveTo>
                  <a:cubicBezTo>
                    <a:pt x="13882" y="1"/>
                    <a:pt x="13836" y="11"/>
                    <a:pt x="13791" y="34"/>
                  </a:cubicBezTo>
                  <a:lnTo>
                    <a:pt x="130" y="8681"/>
                  </a:lnTo>
                  <a:cubicBezTo>
                    <a:pt x="65" y="8713"/>
                    <a:pt x="1" y="8777"/>
                    <a:pt x="1" y="8842"/>
                  </a:cubicBezTo>
                  <a:cubicBezTo>
                    <a:pt x="1" y="8938"/>
                    <a:pt x="1" y="9002"/>
                    <a:pt x="65" y="9067"/>
                  </a:cubicBezTo>
                  <a:lnTo>
                    <a:pt x="7844" y="18517"/>
                  </a:lnTo>
                  <a:cubicBezTo>
                    <a:pt x="7900" y="18573"/>
                    <a:pt x="7978" y="18608"/>
                    <a:pt x="8059" y="18608"/>
                  </a:cubicBezTo>
                  <a:cubicBezTo>
                    <a:pt x="8117" y="18608"/>
                    <a:pt x="8176" y="18590"/>
                    <a:pt x="8230" y="18549"/>
                  </a:cubicBezTo>
                  <a:lnTo>
                    <a:pt x="21731" y="8874"/>
                  </a:lnTo>
                  <a:cubicBezTo>
                    <a:pt x="21795" y="8810"/>
                    <a:pt x="21827" y="8745"/>
                    <a:pt x="21827" y="8681"/>
                  </a:cubicBezTo>
                  <a:cubicBezTo>
                    <a:pt x="21859" y="8585"/>
                    <a:pt x="21827" y="8520"/>
                    <a:pt x="21763" y="8456"/>
                  </a:cubicBezTo>
                  <a:lnTo>
                    <a:pt x="14145" y="98"/>
                  </a:lnTo>
                  <a:cubicBezTo>
                    <a:pt x="14082" y="36"/>
                    <a:pt x="14007" y="1"/>
                    <a:pt x="139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7" name="Google Shape;3327;p45"/>
            <p:cNvSpPr/>
            <p:nvPr/>
          </p:nvSpPr>
          <p:spPr>
            <a:xfrm>
              <a:off x="3363175" y="2398225"/>
              <a:ext cx="597100" cy="499075"/>
            </a:xfrm>
            <a:custGeom>
              <a:rect b="b" l="l" r="r" t="t"/>
              <a:pathLst>
                <a:path extrusionOk="0" h="19963" w="23884">
                  <a:moveTo>
                    <a:pt x="12472" y="0"/>
                  </a:moveTo>
                  <a:lnTo>
                    <a:pt x="0" y="6429"/>
                  </a:lnTo>
                  <a:lnTo>
                    <a:pt x="11058" y="19962"/>
                  </a:lnTo>
                  <a:lnTo>
                    <a:pt x="23884" y="11412"/>
                  </a:lnTo>
                  <a:lnTo>
                    <a:pt x="1247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8" name="Google Shape;3328;p45"/>
            <p:cNvSpPr/>
            <p:nvPr/>
          </p:nvSpPr>
          <p:spPr>
            <a:xfrm>
              <a:off x="3355925" y="2391725"/>
              <a:ext cx="611575" cy="512250"/>
            </a:xfrm>
            <a:custGeom>
              <a:rect b="b" l="l" r="r" t="t"/>
              <a:pathLst>
                <a:path extrusionOk="0" h="20490" w="24463">
                  <a:moveTo>
                    <a:pt x="12700" y="584"/>
                  </a:moveTo>
                  <a:lnTo>
                    <a:pt x="23756" y="11640"/>
                  </a:lnTo>
                  <a:lnTo>
                    <a:pt x="11380" y="19869"/>
                  </a:lnTo>
                  <a:lnTo>
                    <a:pt x="708" y="6754"/>
                  </a:lnTo>
                  <a:lnTo>
                    <a:pt x="12700" y="584"/>
                  </a:lnTo>
                  <a:close/>
                  <a:moveTo>
                    <a:pt x="12755" y="0"/>
                  </a:moveTo>
                  <a:cubicBezTo>
                    <a:pt x="12712" y="0"/>
                    <a:pt x="12671" y="11"/>
                    <a:pt x="12634" y="35"/>
                  </a:cubicBezTo>
                  <a:lnTo>
                    <a:pt x="162" y="6432"/>
                  </a:lnTo>
                  <a:cubicBezTo>
                    <a:pt x="97" y="6464"/>
                    <a:pt x="33" y="6529"/>
                    <a:pt x="33" y="6625"/>
                  </a:cubicBezTo>
                  <a:cubicBezTo>
                    <a:pt x="1" y="6689"/>
                    <a:pt x="33" y="6786"/>
                    <a:pt x="65" y="6850"/>
                  </a:cubicBezTo>
                  <a:lnTo>
                    <a:pt x="11123" y="20383"/>
                  </a:lnTo>
                  <a:cubicBezTo>
                    <a:pt x="11179" y="20458"/>
                    <a:pt x="11258" y="20489"/>
                    <a:pt x="11333" y="20489"/>
                  </a:cubicBezTo>
                  <a:cubicBezTo>
                    <a:pt x="11386" y="20489"/>
                    <a:pt x="11437" y="20474"/>
                    <a:pt x="11476" y="20447"/>
                  </a:cubicBezTo>
                  <a:lnTo>
                    <a:pt x="24334" y="11897"/>
                  </a:lnTo>
                  <a:cubicBezTo>
                    <a:pt x="24399" y="11832"/>
                    <a:pt x="24431" y="11768"/>
                    <a:pt x="24431" y="11704"/>
                  </a:cubicBezTo>
                  <a:cubicBezTo>
                    <a:pt x="24463" y="11607"/>
                    <a:pt x="24431" y="11543"/>
                    <a:pt x="24366" y="11479"/>
                  </a:cubicBezTo>
                  <a:lnTo>
                    <a:pt x="12955" y="68"/>
                  </a:lnTo>
                  <a:cubicBezTo>
                    <a:pt x="12896" y="28"/>
                    <a:pt x="12824" y="0"/>
                    <a:pt x="127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9" name="Google Shape;3329;p45"/>
            <p:cNvSpPr/>
            <p:nvPr/>
          </p:nvSpPr>
          <p:spPr>
            <a:xfrm>
              <a:off x="3836500" y="2737350"/>
              <a:ext cx="597100" cy="499075"/>
            </a:xfrm>
            <a:custGeom>
              <a:rect b="b" l="l" r="r" t="t"/>
              <a:pathLst>
                <a:path extrusionOk="0" h="19963" w="23884">
                  <a:moveTo>
                    <a:pt x="12472" y="0"/>
                  </a:moveTo>
                  <a:lnTo>
                    <a:pt x="0" y="6429"/>
                  </a:lnTo>
                  <a:lnTo>
                    <a:pt x="11058" y="19962"/>
                  </a:lnTo>
                  <a:lnTo>
                    <a:pt x="23884" y="11412"/>
                  </a:lnTo>
                  <a:lnTo>
                    <a:pt x="1247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0" name="Google Shape;3330;p45"/>
            <p:cNvSpPr/>
            <p:nvPr/>
          </p:nvSpPr>
          <p:spPr>
            <a:xfrm>
              <a:off x="3829250" y="2730850"/>
              <a:ext cx="610775" cy="512650"/>
            </a:xfrm>
            <a:custGeom>
              <a:rect b="b" l="l" r="r" t="t"/>
              <a:pathLst>
                <a:path extrusionOk="0" h="20506" w="24431">
                  <a:moveTo>
                    <a:pt x="12721" y="605"/>
                  </a:moveTo>
                  <a:lnTo>
                    <a:pt x="23756" y="11640"/>
                  </a:lnTo>
                  <a:lnTo>
                    <a:pt x="11380" y="19869"/>
                  </a:lnTo>
                  <a:lnTo>
                    <a:pt x="708" y="6786"/>
                  </a:lnTo>
                  <a:lnTo>
                    <a:pt x="12721" y="605"/>
                  </a:lnTo>
                  <a:close/>
                  <a:moveTo>
                    <a:pt x="12755" y="0"/>
                  </a:moveTo>
                  <a:cubicBezTo>
                    <a:pt x="12712" y="0"/>
                    <a:pt x="12671" y="11"/>
                    <a:pt x="12634" y="35"/>
                  </a:cubicBezTo>
                  <a:lnTo>
                    <a:pt x="162" y="6432"/>
                  </a:lnTo>
                  <a:cubicBezTo>
                    <a:pt x="97" y="6496"/>
                    <a:pt x="33" y="6561"/>
                    <a:pt x="33" y="6625"/>
                  </a:cubicBezTo>
                  <a:cubicBezTo>
                    <a:pt x="1" y="6721"/>
                    <a:pt x="33" y="6786"/>
                    <a:pt x="65" y="6850"/>
                  </a:cubicBezTo>
                  <a:lnTo>
                    <a:pt x="11123" y="20415"/>
                  </a:lnTo>
                  <a:cubicBezTo>
                    <a:pt x="11179" y="20471"/>
                    <a:pt x="11257" y="20505"/>
                    <a:pt x="11331" y="20505"/>
                  </a:cubicBezTo>
                  <a:cubicBezTo>
                    <a:pt x="11384" y="20505"/>
                    <a:pt x="11436" y="20488"/>
                    <a:pt x="11477" y="20447"/>
                  </a:cubicBezTo>
                  <a:lnTo>
                    <a:pt x="24334" y="11897"/>
                  </a:lnTo>
                  <a:cubicBezTo>
                    <a:pt x="24399" y="11865"/>
                    <a:pt x="24431" y="11768"/>
                    <a:pt x="24431" y="11704"/>
                  </a:cubicBezTo>
                  <a:cubicBezTo>
                    <a:pt x="24431" y="11607"/>
                    <a:pt x="24431" y="11543"/>
                    <a:pt x="24366" y="11479"/>
                  </a:cubicBezTo>
                  <a:lnTo>
                    <a:pt x="12955" y="68"/>
                  </a:lnTo>
                  <a:cubicBezTo>
                    <a:pt x="12896" y="28"/>
                    <a:pt x="12824" y="0"/>
                    <a:pt x="127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1" name="Google Shape;3331;p45"/>
            <p:cNvSpPr/>
            <p:nvPr/>
          </p:nvSpPr>
          <p:spPr>
            <a:xfrm>
              <a:off x="3777025" y="2762250"/>
              <a:ext cx="564975" cy="483800"/>
            </a:xfrm>
            <a:custGeom>
              <a:rect b="b" l="l" r="r" t="t"/>
              <a:pathLst>
                <a:path extrusionOk="0" h="19352" w="22599">
                  <a:moveTo>
                    <a:pt x="13469" y="1"/>
                  </a:moveTo>
                  <a:lnTo>
                    <a:pt x="1" y="4019"/>
                  </a:lnTo>
                  <a:lnTo>
                    <a:pt x="8390" y="19352"/>
                  </a:lnTo>
                  <a:lnTo>
                    <a:pt x="22598" y="13309"/>
                  </a:lnTo>
                  <a:lnTo>
                    <a:pt x="134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2" name="Google Shape;3332;p45"/>
            <p:cNvSpPr/>
            <p:nvPr/>
          </p:nvSpPr>
          <p:spPr>
            <a:xfrm>
              <a:off x="3770600" y="2755525"/>
              <a:ext cx="577825" cy="497600"/>
            </a:xfrm>
            <a:custGeom>
              <a:rect b="b" l="l" r="r" t="t"/>
              <a:pathLst>
                <a:path extrusionOk="0" h="19904" w="23113">
                  <a:moveTo>
                    <a:pt x="13623" y="577"/>
                  </a:moveTo>
                  <a:lnTo>
                    <a:pt x="22437" y="13449"/>
                  </a:lnTo>
                  <a:lnTo>
                    <a:pt x="8776" y="19299"/>
                  </a:lnTo>
                  <a:lnTo>
                    <a:pt x="675" y="4449"/>
                  </a:lnTo>
                  <a:lnTo>
                    <a:pt x="13623" y="577"/>
                  </a:lnTo>
                  <a:close/>
                  <a:moveTo>
                    <a:pt x="13721" y="1"/>
                  </a:moveTo>
                  <a:cubicBezTo>
                    <a:pt x="13692" y="1"/>
                    <a:pt x="13662" y="5"/>
                    <a:pt x="13630" y="13"/>
                  </a:cubicBezTo>
                  <a:lnTo>
                    <a:pt x="193" y="4031"/>
                  </a:lnTo>
                  <a:cubicBezTo>
                    <a:pt x="129" y="4063"/>
                    <a:pt x="65" y="4095"/>
                    <a:pt x="33" y="4192"/>
                  </a:cubicBezTo>
                  <a:cubicBezTo>
                    <a:pt x="0" y="4256"/>
                    <a:pt x="0" y="4352"/>
                    <a:pt x="33" y="4417"/>
                  </a:cubicBezTo>
                  <a:lnTo>
                    <a:pt x="8422" y="19749"/>
                  </a:lnTo>
                  <a:cubicBezTo>
                    <a:pt x="8469" y="19844"/>
                    <a:pt x="8551" y="19903"/>
                    <a:pt x="8642" y="19903"/>
                  </a:cubicBezTo>
                  <a:cubicBezTo>
                    <a:pt x="8675" y="19903"/>
                    <a:pt x="8709" y="19895"/>
                    <a:pt x="8744" y="19878"/>
                  </a:cubicBezTo>
                  <a:lnTo>
                    <a:pt x="22952" y="13803"/>
                  </a:lnTo>
                  <a:cubicBezTo>
                    <a:pt x="23016" y="13771"/>
                    <a:pt x="23080" y="13706"/>
                    <a:pt x="23112" y="13642"/>
                  </a:cubicBezTo>
                  <a:cubicBezTo>
                    <a:pt x="23112" y="13578"/>
                    <a:pt x="23112" y="13481"/>
                    <a:pt x="23048" y="13417"/>
                  </a:cubicBezTo>
                  <a:lnTo>
                    <a:pt x="13951" y="109"/>
                  </a:lnTo>
                  <a:cubicBezTo>
                    <a:pt x="13879" y="37"/>
                    <a:pt x="13806" y="1"/>
                    <a:pt x="137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3" name="Google Shape;3333;p45"/>
            <p:cNvSpPr/>
            <p:nvPr/>
          </p:nvSpPr>
          <p:spPr>
            <a:xfrm>
              <a:off x="3632675" y="2195225"/>
              <a:ext cx="140350" cy="44725"/>
            </a:xfrm>
            <a:custGeom>
              <a:rect b="b" l="l" r="r" t="t"/>
              <a:pathLst>
                <a:path extrusionOk="0" h="1789" w="5614">
                  <a:moveTo>
                    <a:pt x="5228" y="0"/>
                  </a:moveTo>
                  <a:cubicBezTo>
                    <a:pt x="4547" y="0"/>
                    <a:pt x="3203" y="502"/>
                    <a:pt x="3203" y="502"/>
                  </a:cubicBezTo>
                  <a:cubicBezTo>
                    <a:pt x="3203" y="502"/>
                    <a:pt x="2961" y="476"/>
                    <a:pt x="2612" y="476"/>
                  </a:cubicBezTo>
                  <a:cubicBezTo>
                    <a:pt x="2087" y="476"/>
                    <a:pt x="1319" y="534"/>
                    <a:pt x="760" y="824"/>
                  </a:cubicBezTo>
                  <a:cubicBezTo>
                    <a:pt x="1" y="1203"/>
                    <a:pt x="2468" y="1789"/>
                    <a:pt x="3895" y="1789"/>
                  </a:cubicBezTo>
                  <a:cubicBezTo>
                    <a:pt x="4159" y="1789"/>
                    <a:pt x="4387" y="1769"/>
                    <a:pt x="4553" y="1724"/>
                  </a:cubicBezTo>
                  <a:cubicBezTo>
                    <a:pt x="5614" y="1402"/>
                    <a:pt x="5614" y="824"/>
                    <a:pt x="5614" y="213"/>
                  </a:cubicBezTo>
                  <a:cubicBezTo>
                    <a:pt x="5614" y="58"/>
                    <a:pt x="5459" y="0"/>
                    <a:pt x="52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4" name="Google Shape;3334;p45"/>
            <p:cNvSpPr/>
            <p:nvPr/>
          </p:nvSpPr>
          <p:spPr>
            <a:xfrm>
              <a:off x="3641225" y="2188475"/>
              <a:ext cx="139050" cy="57900"/>
            </a:xfrm>
            <a:custGeom>
              <a:rect b="b" l="l" r="r" t="t"/>
              <a:pathLst>
                <a:path extrusionOk="0" h="2316" w="5562">
                  <a:moveTo>
                    <a:pt x="5014" y="547"/>
                  </a:moveTo>
                  <a:cubicBezTo>
                    <a:pt x="5010" y="810"/>
                    <a:pt x="4975" y="1044"/>
                    <a:pt x="4886" y="1222"/>
                  </a:cubicBezTo>
                  <a:cubicBezTo>
                    <a:pt x="4822" y="1415"/>
                    <a:pt x="4629" y="1576"/>
                    <a:pt x="4147" y="1737"/>
                  </a:cubicBezTo>
                  <a:cubicBezTo>
                    <a:pt x="4018" y="1769"/>
                    <a:pt x="3793" y="1801"/>
                    <a:pt x="3536" y="1801"/>
                  </a:cubicBezTo>
                  <a:cubicBezTo>
                    <a:pt x="2957" y="1801"/>
                    <a:pt x="2154" y="1672"/>
                    <a:pt x="1511" y="1544"/>
                  </a:cubicBezTo>
                  <a:cubicBezTo>
                    <a:pt x="1190" y="1447"/>
                    <a:pt x="900" y="1351"/>
                    <a:pt x="707" y="1286"/>
                  </a:cubicBezTo>
                  <a:cubicBezTo>
                    <a:pt x="695" y="1281"/>
                    <a:pt x="683" y="1273"/>
                    <a:pt x="672" y="1266"/>
                  </a:cubicBezTo>
                  <a:lnTo>
                    <a:pt x="672" y="1266"/>
                  </a:lnTo>
                  <a:cubicBezTo>
                    <a:pt x="1150" y="1083"/>
                    <a:pt x="1808" y="1029"/>
                    <a:pt x="2250" y="1029"/>
                  </a:cubicBezTo>
                  <a:lnTo>
                    <a:pt x="2957" y="1029"/>
                  </a:lnTo>
                  <a:cubicBezTo>
                    <a:pt x="2957" y="1029"/>
                    <a:pt x="3022" y="997"/>
                    <a:pt x="3150" y="965"/>
                  </a:cubicBezTo>
                  <a:cubicBezTo>
                    <a:pt x="3375" y="869"/>
                    <a:pt x="3697" y="772"/>
                    <a:pt x="4018" y="676"/>
                  </a:cubicBezTo>
                  <a:cubicBezTo>
                    <a:pt x="4340" y="611"/>
                    <a:pt x="4693" y="547"/>
                    <a:pt x="4886" y="547"/>
                  </a:cubicBezTo>
                  <a:close/>
                  <a:moveTo>
                    <a:pt x="4886" y="1"/>
                  </a:moveTo>
                  <a:cubicBezTo>
                    <a:pt x="4500" y="1"/>
                    <a:pt x="3986" y="129"/>
                    <a:pt x="3536" y="258"/>
                  </a:cubicBezTo>
                  <a:cubicBezTo>
                    <a:pt x="3179" y="368"/>
                    <a:pt x="2869" y="477"/>
                    <a:pt x="2786" y="507"/>
                  </a:cubicBezTo>
                  <a:lnTo>
                    <a:pt x="2786" y="507"/>
                  </a:lnTo>
                  <a:cubicBezTo>
                    <a:pt x="2685" y="498"/>
                    <a:pt x="2490" y="483"/>
                    <a:pt x="2250" y="483"/>
                  </a:cubicBezTo>
                  <a:cubicBezTo>
                    <a:pt x="1704" y="483"/>
                    <a:pt x="932" y="547"/>
                    <a:pt x="289" y="836"/>
                  </a:cubicBezTo>
                  <a:lnTo>
                    <a:pt x="322" y="836"/>
                  </a:lnTo>
                  <a:cubicBezTo>
                    <a:pt x="225" y="869"/>
                    <a:pt x="161" y="901"/>
                    <a:pt x="129" y="965"/>
                  </a:cubicBezTo>
                  <a:cubicBezTo>
                    <a:pt x="64" y="1029"/>
                    <a:pt x="0" y="1126"/>
                    <a:pt x="0" y="1254"/>
                  </a:cubicBezTo>
                  <a:cubicBezTo>
                    <a:pt x="0" y="1319"/>
                    <a:pt x="32" y="1383"/>
                    <a:pt x="64" y="1447"/>
                  </a:cubicBezTo>
                  <a:cubicBezTo>
                    <a:pt x="129" y="1544"/>
                    <a:pt x="225" y="1608"/>
                    <a:pt x="322" y="1672"/>
                  </a:cubicBezTo>
                  <a:cubicBezTo>
                    <a:pt x="482" y="1769"/>
                    <a:pt x="675" y="1865"/>
                    <a:pt x="932" y="1929"/>
                  </a:cubicBezTo>
                  <a:cubicBezTo>
                    <a:pt x="1672" y="2154"/>
                    <a:pt x="2732" y="2315"/>
                    <a:pt x="3536" y="2315"/>
                  </a:cubicBezTo>
                  <a:cubicBezTo>
                    <a:pt x="3825" y="2315"/>
                    <a:pt x="4083" y="2315"/>
                    <a:pt x="4275" y="2251"/>
                  </a:cubicBezTo>
                  <a:cubicBezTo>
                    <a:pt x="4854" y="2090"/>
                    <a:pt x="5208" y="1801"/>
                    <a:pt x="5368" y="1479"/>
                  </a:cubicBezTo>
                  <a:cubicBezTo>
                    <a:pt x="5561" y="1126"/>
                    <a:pt x="5529" y="772"/>
                    <a:pt x="5529" y="483"/>
                  </a:cubicBezTo>
                  <a:cubicBezTo>
                    <a:pt x="5529" y="386"/>
                    <a:pt x="5529" y="290"/>
                    <a:pt x="5465" y="226"/>
                  </a:cubicBezTo>
                  <a:cubicBezTo>
                    <a:pt x="5400" y="129"/>
                    <a:pt x="5272" y="65"/>
                    <a:pt x="5175" y="33"/>
                  </a:cubicBezTo>
                  <a:cubicBezTo>
                    <a:pt x="5079" y="1"/>
                    <a:pt x="4983" y="1"/>
                    <a:pt x="48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5" name="Google Shape;3335;p45"/>
            <p:cNvSpPr/>
            <p:nvPr/>
          </p:nvSpPr>
          <p:spPr>
            <a:xfrm>
              <a:off x="3140575" y="1556850"/>
              <a:ext cx="648525" cy="757200"/>
            </a:xfrm>
            <a:custGeom>
              <a:rect b="b" l="l" r="r" t="t"/>
              <a:pathLst>
                <a:path extrusionOk="0" h="30288" w="25941">
                  <a:moveTo>
                    <a:pt x="9451" y="0"/>
                  </a:moveTo>
                  <a:cubicBezTo>
                    <a:pt x="9450" y="0"/>
                    <a:pt x="6300" y="1125"/>
                    <a:pt x="4725" y="3054"/>
                  </a:cubicBezTo>
                  <a:cubicBezTo>
                    <a:pt x="3150" y="5015"/>
                    <a:pt x="2411" y="10094"/>
                    <a:pt x="2057" y="12311"/>
                  </a:cubicBezTo>
                  <a:cubicBezTo>
                    <a:pt x="1672" y="14529"/>
                    <a:pt x="0" y="22983"/>
                    <a:pt x="932" y="23980"/>
                  </a:cubicBezTo>
                  <a:cubicBezTo>
                    <a:pt x="1865" y="25009"/>
                    <a:pt x="11765" y="28448"/>
                    <a:pt x="13726" y="28994"/>
                  </a:cubicBezTo>
                  <a:cubicBezTo>
                    <a:pt x="15551" y="29512"/>
                    <a:pt x="17722" y="30288"/>
                    <a:pt x="19039" y="30288"/>
                  </a:cubicBezTo>
                  <a:cubicBezTo>
                    <a:pt x="19114" y="30288"/>
                    <a:pt x="19186" y="30285"/>
                    <a:pt x="19255" y="30280"/>
                  </a:cubicBezTo>
                  <a:cubicBezTo>
                    <a:pt x="20573" y="30184"/>
                    <a:pt x="21858" y="29284"/>
                    <a:pt x="21858" y="29284"/>
                  </a:cubicBezTo>
                  <a:cubicBezTo>
                    <a:pt x="21858" y="29284"/>
                    <a:pt x="24076" y="30280"/>
                    <a:pt x="24655" y="30280"/>
                  </a:cubicBezTo>
                  <a:cubicBezTo>
                    <a:pt x="25201" y="30280"/>
                    <a:pt x="25941" y="29284"/>
                    <a:pt x="25298" y="28255"/>
                  </a:cubicBezTo>
                  <a:cubicBezTo>
                    <a:pt x="24655" y="27227"/>
                    <a:pt x="22823" y="25748"/>
                    <a:pt x="21826" y="25748"/>
                  </a:cubicBezTo>
                  <a:cubicBezTo>
                    <a:pt x="20798" y="25748"/>
                    <a:pt x="17037" y="26294"/>
                    <a:pt x="17037" y="26294"/>
                  </a:cubicBezTo>
                  <a:cubicBezTo>
                    <a:pt x="17037" y="26294"/>
                    <a:pt x="10640" y="23080"/>
                    <a:pt x="8808" y="21762"/>
                  </a:cubicBezTo>
                  <a:cubicBezTo>
                    <a:pt x="6943" y="20476"/>
                    <a:pt x="5561" y="18998"/>
                    <a:pt x="5561" y="18998"/>
                  </a:cubicBezTo>
                  <a:lnTo>
                    <a:pt x="9354" y="7136"/>
                  </a:lnTo>
                  <a:lnTo>
                    <a:pt x="94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6" name="Google Shape;3336;p45"/>
            <p:cNvSpPr/>
            <p:nvPr/>
          </p:nvSpPr>
          <p:spPr>
            <a:xfrm>
              <a:off x="3150200" y="1550200"/>
              <a:ext cx="635700" cy="770900"/>
            </a:xfrm>
            <a:custGeom>
              <a:rect b="b" l="l" r="r" t="t"/>
              <a:pathLst>
                <a:path extrusionOk="0" h="30836" w="25428">
                  <a:moveTo>
                    <a:pt x="9049" y="1"/>
                  </a:moveTo>
                  <a:cubicBezTo>
                    <a:pt x="9023" y="1"/>
                    <a:pt x="8997" y="3"/>
                    <a:pt x="8969" y="9"/>
                  </a:cubicBezTo>
                  <a:cubicBezTo>
                    <a:pt x="8969" y="9"/>
                    <a:pt x="8166" y="298"/>
                    <a:pt x="7169" y="845"/>
                  </a:cubicBezTo>
                  <a:cubicBezTo>
                    <a:pt x="6173" y="1359"/>
                    <a:pt x="4951" y="2131"/>
                    <a:pt x="4148" y="3159"/>
                  </a:cubicBezTo>
                  <a:cubicBezTo>
                    <a:pt x="3280" y="4188"/>
                    <a:pt x="2733" y="5988"/>
                    <a:pt x="2283" y="7788"/>
                  </a:cubicBezTo>
                  <a:cubicBezTo>
                    <a:pt x="1865" y="9588"/>
                    <a:pt x="1576" y="11420"/>
                    <a:pt x="1383" y="12545"/>
                  </a:cubicBezTo>
                  <a:cubicBezTo>
                    <a:pt x="1255" y="13413"/>
                    <a:pt x="901" y="15245"/>
                    <a:pt x="580" y="17238"/>
                  </a:cubicBezTo>
                  <a:cubicBezTo>
                    <a:pt x="290" y="19199"/>
                    <a:pt x="1" y="21289"/>
                    <a:pt x="1" y="22735"/>
                  </a:cubicBezTo>
                  <a:cubicBezTo>
                    <a:pt x="1" y="23121"/>
                    <a:pt x="33" y="23474"/>
                    <a:pt x="65" y="23732"/>
                  </a:cubicBezTo>
                  <a:cubicBezTo>
                    <a:pt x="130" y="24021"/>
                    <a:pt x="194" y="24246"/>
                    <a:pt x="355" y="24439"/>
                  </a:cubicBezTo>
                  <a:cubicBezTo>
                    <a:pt x="515" y="24632"/>
                    <a:pt x="772" y="24792"/>
                    <a:pt x="1158" y="24985"/>
                  </a:cubicBezTo>
                  <a:cubicBezTo>
                    <a:pt x="2444" y="25660"/>
                    <a:pt x="5048" y="26657"/>
                    <a:pt x="7523" y="27589"/>
                  </a:cubicBezTo>
                  <a:cubicBezTo>
                    <a:pt x="10030" y="28489"/>
                    <a:pt x="12377" y="29260"/>
                    <a:pt x="13244" y="29518"/>
                  </a:cubicBezTo>
                  <a:cubicBezTo>
                    <a:pt x="14177" y="29775"/>
                    <a:pt x="15173" y="30096"/>
                    <a:pt x="16137" y="30353"/>
                  </a:cubicBezTo>
                  <a:cubicBezTo>
                    <a:pt x="17070" y="30643"/>
                    <a:pt x="17970" y="30836"/>
                    <a:pt x="18677" y="30836"/>
                  </a:cubicBezTo>
                  <a:lnTo>
                    <a:pt x="18902" y="30836"/>
                  </a:lnTo>
                  <a:cubicBezTo>
                    <a:pt x="19609" y="30771"/>
                    <a:pt x="20284" y="30514"/>
                    <a:pt x="20798" y="30257"/>
                  </a:cubicBezTo>
                  <a:cubicBezTo>
                    <a:pt x="21113" y="30089"/>
                    <a:pt x="21373" y="29935"/>
                    <a:pt x="21516" y="29839"/>
                  </a:cubicBezTo>
                  <a:lnTo>
                    <a:pt x="21516" y="29839"/>
                  </a:lnTo>
                  <a:cubicBezTo>
                    <a:pt x="21718" y="29931"/>
                    <a:pt x="22119" y="30110"/>
                    <a:pt x="22566" y="30289"/>
                  </a:cubicBezTo>
                  <a:cubicBezTo>
                    <a:pt x="22856" y="30418"/>
                    <a:pt x="23209" y="30546"/>
                    <a:pt x="23499" y="30643"/>
                  </a:cubicBezTo>
                  <a:cubicBezTo>
                    <a:pt x="23788" y="30739"/>
                    <a:pt x="24045" y="30803"/>
                    <a:pt x="24270" y="30836"/>
                  </a:cubicBezTo>
                  <a:cubicBezTo>
                    <a:pt x="24559" y="30803"/>
                    <a:pt x="24849" y="30643"/>
                    <a:pt x="25074" y="30386"/>
                  </a:cubicBezTo>
                  <a:cubicBezTo>
                    <a:pt x="25266" y="30096"/>
                    <a:pt x="25427" y="29743"/>
                    <a:pt x="25427" y="29357"/>
                  </a:cubicBezTo>
                  <a:cubicBezTo>
                    <a:pt x="25427" y="29035"/>
                    <a:pt x="25331" y="28682"/>
                    <a:pt x="25138" y="28360"/>
                  </a:cubicBezTo>
                  <a:cubicBezTo>
                    <a:pt x="24784" y="27814"/>
                    <a:pt x="24141" y="27171"/>
                    <a:pt x="23466" y="26657"/>
                  </a:cubicBezTo>
                  <a:cubicBezTo>
                    <a:pt x="23113" y="26400"/>
                    <a:pt x="22759" y="26175"/>
                    <a:pt x="22438" y="26014"/>
                  </a:cubicBezTo>
                  <a:cubicBezTo>
                    <a:pt x="22084" y="25853"/>
                    <a:pt x="21763" y="25725"/>
                    <a:pt x="21441" y="25725"/>
                  </a:cubicBezTo>
                  <a:cubicBezTo>
                    <a:pt x="20895" y="25725"/>
                    <a:pt x="19705" y="25885"/>
                    <a:pt x="18613" y="26014"/>
                  </a:cubicBezTo>
                  <a:cubicBezTo>
                    <a:pt x="17730" y="26148"/>
                    <a:pt x="16937" y="26259"/>
                    <a:pt x="16695" y="26293"/>
                  </a:cubicBezTo>
                  <a:lnTo>
                    <a:pt x="16695" y="26293"/>
                  </a:lnTo>
                  <a:cubicBezTo>
                    <a:pt x="16548" y="26219"/>
                    <a:pt x="16217" y="26054"/>
                    <a:pt x="15752" y="25821"/>
                  </a:cubicBezTo>
                  <a:cubicBezTo>
                    <a:pt x="14820" y="25307"/>
                    <a:pt x="13373" y="24567"/>
                    <a:pt x="11959" y="23796"/>
                  </a:cubicBezTo>
                  <a:cubicBezTo>
                    <a:pt x="10576" y="23057"/>
                    <a:pt x="9259" y="22285"/>
                    <a:pt x="8584" y="21803"/>
                  </a:cubicBezTo>
                  <a:cubicBezTo>
                    <a:pt x="7651" y="21160"/>
                    <a:pt x="6848" y="20485"/>
                    <a:pt x="6269" y="19971"/>
                  </a:cubicBezTo>
                  <a:cubicBezTo>
                    <a:pt x="6012" y="19714"/>
                    <a:pt x="5755" y="19489"/>
                    <a:pt x="5626" y="19328"/>
                  </a:cubicBezTo>
                  <a:cubicBezTo>
                    <a:pt x="5564" y="19266"/>
                    <a:pt x="5516" y="19217"/>
                    <a:pt x="5480" y="19182"/>
                  </a:cubicBezTo>
                  <a:lnTo>
                    <a:pt x="5480" y="19182"/>
                  </a:lnTo>
                  <a:lnTo>
                    <a:pt x="9226" y="7499"/>
                  </a:lnTo>
                  <a:cubicBezTo>
                    <a:pt x="9259" y="7338"/>
                    <a:pt x="9194" y="7177"/>
                    <a:pt x="9066" y="7145"/>
                  </a:cubicBezTo>
                  <a:cubicBezTo>
                    <a:pt x="9038" y="7140"/>
                    <a:pt x="9011" y="7137"/>
                    <a:pt x="8986" y="7137"/>
                  </a:cubicBezTo>
                  <a:cubicBezTo>
                    <a:pt x="8863" y="7137"/>
                    <a:pt x="8765" y="7199"/>
                    <a:pt x="8712" y="7306"/>
                  </a:cubicBezTo>
                  <a:lnTo>
                    <a:pt x="4919" y="19167"/>
                  </a:lnTo>
                  <a:cubicBezTo>
                    <a:pt x="4887" y="19264"/>
                    <a:pt x="4919" y="19360"/>
                    <a:pt x="4983" y="19424"/>
                  </a:cubicBezTo>
                  <a:cubicBezTo>
                    <a:pt x="4983" y="19456"/>
                    <a:pt x="6398" y="20935"/>
                    <a:pt x="8262" y="22253"/>
                  </a:cubicBezTo>
                  <a:cubicBezTo>
                    <a:pt x="9226" y="22928"/>
                    <a:pt x="11284" y="24053"/>
                    <a:pt x="13116" y="25017"/>
                  </a:cubicBezTo>
                  <a:cubicBezTo>
                    <a:pt x="14948" y="26014"/>
                    <a:pt x="16523" y="26817"/>
                    <a:pt x="16523" y="26817"/>
                  </a:cubicBezTo>
                  <a:cubicBezTo>
                    <a:pt x="16587" y="26850"/>
                    <a:pt x="16652" y="26850"/>
                    <a:pt x="16684" y="26850"/>
                  </a:cubicBezTo>
                  <a:cubicBezTo>
                    <a:pt x="16716" y="26850"/>
                    <a:pt x="17648" y="26689"/>
                    <a:pt x="18709" y="26560"/>
                  </a:cubicBezTo>
                  <a:cubicBezTo>
                    <a:pt x="19770" y="26400"/>
                    <a:pt x="20959" y="26271"/>
                    <a:pt x="21441" y="26271"/>
                  </a:cubicBezTo>
                  <a:cubicBezTo>
                    <a:pt x="21634" y="26271"/>
                    <a:pt x="21891" y="26335"/>
                    <a:pt x="22181" y="26496"/>
                  </a:cubicBezTo>
                  <a:cubicBezTo>
                    <a:pt x="23113" y="26914"/>
                    <a:pt x="24238" y="27943"/>
                    <a:pt x="24688" y="28650"/>
                  </a:cubicBezTo>
                  <a:cubicBezTo>
                    <a:pt x="24816" y="28907"/>
                    <a:pt x="24881" y="29132"/>
                    <a:pt x="24881" y="29357"/>
                  </a:cubicBezTo>
                  <a:cubicBezTo>
                    <a:pt x="24881" y="29614"/>
                    <a:pt x="24784" y="29871"/>
                    <a:pt x="24656" y="30032"/>
                  </a:cubicBezTo>
                  <a:cubicBezTo>
                    <a:pt x="24495" y="30225"/>
                    <a:pt x="24334" y="30289"/>
                    <a:pt x="24270" y="30289"/>
                  </a:cubicBezTo>
                  <a:cubicBezTo>
                    <a:pt x="24174" y="30289"/>
                    <a:pt x="23949" y="30225"/>
                    <a:pt x="23659" y="30128"/>
                  </a:cubicBezTo>
                  <a:cubicBezTo>
                    <a:pt x="23241" y="30000"/>
                    <a:pt x="22727" y="29775"/>
                    <a:pt x="22309" y="29614"/>
                  </a:cubicBezTo>
                  <a:cubicBezTo>
                    <a:pt x="21891" y="29421"/>
                    <a:pt x="21602" y="29293"/>
                    <a:pt x="21602" y="29293"/>
                  </a:cubicBezTo>
                  <a:cubicBezTo>
                    <a:pt x="21562" y="29279"/>
                    <a:pt x="21522" y="29271"/>
                    <a:pt x="21482" y="29271"/>
                  </a:cubicBezTo>
                  <a:cubicBezTo>
                    <a:pt x="21426" y="29271"/>
                    <a:pt x="21369" y="29287"/>
                    <a:pt x="21313" y="29325"/>
                  </a:cubicBezTo>
                  <a:lnTo>
                    <a:pt x="21281" y="29357"/>
                  </a:lnTo>
                  <a:cubicBezTo>
                    <a:pt x="21023" y="29518"/>
                    <a:pt x="19898" y="30225"/>
                    <a:pt x="18870" y="30289"/>
                  </a:cubicBezTo>
                  <a:lnTo>
                    <a:pt x="18677" y="30289"/>
                  </a:lnTo>
                  <a:cubicBezTo>
                    <a:pt x="18066" y="30289"/>
                    <a:pt x="17198" y="30096"/>
                    <a:pt x="16266" y="29839"/>
                  </a:cubicBezTo>
                  <a:cubicBezTo>
                    <a:pt x="15334" y="29582"/>
                    <a:pt x="14337" y="29260"/>
                    <a:pt x="13405" y="29003"/>
                  </a:cubicBezTo>
                  <a:cubicBezTo>
                    <a:pt x="12441" y="28714"/>
                    <a:pt x="9484" y="27718"/>
                    <a:pt x="6655" y="26689"/>
                  </a:cubicBezTo>
                  <a:cubicBezTo>
                    <a:pt x="5241" y="26142"/>
                    <a:pt x="3858" y="25628"/>
                    <a:pt x="2765" y="25146"/>
                  </a:cubicBezTo>
                  <a:cubicBezTo>
                    <a:pt x="2219" y="24921"/>
                    <a:pt x="1769" y="24696"/>
                    <a:pt x="1415" y="24503"/>
                  </a:cubicBezTo>
                  <a:cubicBezTo>
                    <a:pt x="1062" y="24310"/>
                    <a:pt x="805" y="24149"/>
                    <a:pt x="740" y="24085"/>
                  </a:cubicBezTo>
                  <a:cubicBezTo>
                    <a:pt x="708" y="24053"/>
                    <a:pt x="644" y="23892"/>
                    <a:pt x="612" y="23667"/>
                  </a:cubicBezTo>
                  <a:cubicBezTo>
                    <a:pt x="547" y="23410"/>
                    <a:pt x="547" y="23089"/>
                    <a:pt x="547" y="22735"/>
                  </a:cubicBezTo>
                  <a:cubicBezTo>
                    <a:pt x="547" y="21353"/>
                    <a:pt x="805" y="19264"/>
                    <a:pt x="1126" y="17303"/>
                  </a:cubicBezTo>
                  <a:cubicBezTo>
                    <a:pt x="1415" y="15342"/>
                    <a:pt x="1769" y="13510"/>
                    <a:pt x="1930" y="12642"/>
                  </a:cubicBezTo>
                  <a:cubicBezTo>
                    <a:pt x="2122" y="11517"/>
                    <a:pt x="2380" y="9684"/>
                    <a:pt x="2798" y="7917"/>
                  </a:cubicBezTo>
                  <a:cubicBezTo>
                    <a:pt x="3215" y="6149"/>
                    <a:pt x="3826" y="4381"/>
                    <a:pt x="4565" y="3481"/>
                  </a:cubicBezTo>
                  <a:cubicBezTo>
                    <a:pt x="5305" y="2581"/>
                    <a:pt x="6462" y="1809"/>
                    <a:pt x="7426" y="1295"/>
                  </a:cubicBezTo>
                  <a:cubicBezTo>
                    <a:pt x="7908" y="1038"/>
                    <a:pt x="8326" y="845"/>
                    <a:pt x="8648" y="716"/>
                  </a:cubicBezTo>
                  <a:cubicBezTo>
                    <a:pt x="8809" y="652"/>
                    <a:pt x="8937" y="620"/>
                    <a:pt x="9034" y="588"/>
                  </a:cubicBezTo>
                  <a:cubicBezTo>
                    <a:pt x="9098" y="523"/>
                    <a:pt x="9162" y="523"/>
                    <a:pt x="9162" y="523"/>
                  </a:cubicBezTo>
                  <a:cubicBezTo>
                    <a:pt x="9291" y="459"/>
                    <a:pt x="9355" y="330"/>
                    <a:pt x="9323" y="170"/>
                  </a:cubicBezTo>
                  <a:cubicBezTo>
                    <a:pt x="9270" y="63"/>
                    <a:pt x="9172" y="1"/>
                    <a:pt x="90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7" name="Google Shape;3337;p45"/>
            <p:cNvSpPr/>
            <p:nvPr/>
          </p:nvSpPr>
          <p:spPr>
            <a:xfrm>
              <a:off x="3475675" y="2192500"/>
              <a:ext cx="313425" cy="121550"/>
            </a:xfrm>
            <a:custGeom>
              <a:rect b="b" l="l" r="r" t="t"/>
              <a:pathLst>
                <a:path extrusionOk="0" h="4862" w="12537">
                  <a:moveTo>
                    <a:pt x="1929" y="0"/>
                  </a:moveTo>
                  <a:cubicBezTo>
                    <a:pt x="1254" y="515"/>
                    <a:pt x="450" y="1286"/>
                    <a:pt x="225" y="2186"/>
                  </a:cubicBezTo>
                  <a:cubicBezTo>
                    <a:pt x="65" y="2668"/>
                    <a:pt x="33" y="3118"/>
                    <a:pt x="0" y="3472"/>
                  </a:cubicBezTo>
                  <a:cubicBezTo>
                    <a:pt x="129" y="3504"/>
                    <a:pt x="225" y="3536"/>
                    <a:pt x="322" y="3568"/>
                  </a:cubicBezTo>
                  <a:cubicBezTo>
                    <a:pt x="2147" y="4086"/>
                    <a:pt x="4318" y="4862"/>
                    <a:pt x="5635" y="4862"/>
                  </a:cubicBezTo>
                  <a:cubicBezTo>
                    <a:pt x="5710" y="4862"/>
                    <a:pt x="5782" y="4859"/>
                    <a:pt x="5851" y="4854"/>
                  </a:cubicBezTo>
                  <a:cubicBezTo>
                    <a:pt x="7169" y="4758"/>
                    <a:pt x="8454" y="3858"/>
                    <a:pt x="8454" y="3858"/>
                  </a:cubicBezTo>
                  <a:cubicBezTo>
                    <a:pt x="8454" y="3858"/>
                    <a:pt x="10672" y="4854"/>
                    <a:pt x="11251" y="4854"/>
                  </a:cubicBezTo>
                  <a:cubicBezTo>
                    <a:pt x="11797" y="4854"/>
                    <a:pt x="12537" y="3858"/>
                    <a:pt x="11894" y="2829"/>
                  </a:cubicBezTo>
                  <a:cubicBezTo>
                    <a:pt x="11251" y="1801"/>
                    <a:pt x="9419" y="322"/>
                    <a:pt x="8422" y="322"/>
                  </a:cubicBezTo>
                  <a:cubicBezTo>
                    <a:pt x="7394" y="322"/>
                    <a:pt x="3633" y="868"/>
                    <a:pt x="3633" y="868"/>
                  </a:cubicBezTo>
                  <a:cubicBezTo>
                    <a:pt x="3633" y="868"/>
                    <a:pt x="2926" y="515"/>
                    <a:pt x="19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8" name="Google Shape;3338;p45"/>
            <p:cNvSpPr/>
            <p:nvPr/>
          </p:nvSpPr>
          <p:spPr>
            <a:xfrm>
              <a:off x="3469250" y="2185675"/>
              <a:ext cx="316650" cy="135425"/>
            </a:xfrm>
            <a:custGeom>
              <a:rect b="b" l="l" r="r" t="t"/>
              <a:pathLst>
                <a:path extrusionOk="0" h="5417" w="12666">
                  <a:moveTo>
                    <a:pt x="2228" y="589"/>
                  </a:moveTo>
                  <a:lnTo>
                    <a:pt x="2228" y="589"/>
                  </a:lnTo>
                  <a:cubicBezTo>
                    <a:pt x="3160" y="1084"/>
                    <a:pt x="3761" y="1398"/>
                    <a:pt x="3761" y="1398"/>
                  </a:cubicBezTo>
                  <a:cubicBezTo>
                    <a:pt x="3825" y="1431"/>
                    <a:pt x="3890" y="1431"/>
                    <a:pt x="3922" y="1431"/>
                  </a:cubicBezTo>
                  <a:cubicBezTo>
                    <a:pt x="3954" y="1431"/>
                    <a:pt x="4886" y="1270"/>
                    <a:pt x="5947" y="1141"/>
                  </a:cubicBezTo>
                  <a:cubicBezTo>
                    <a:pt x="7008" y="981"/>
                    <a:pt x="8197" y="852"/>
                    <a:pt x="8679" y="852"/>
                  </a:cubicBezTo>
                  <a:cubicBezTo>
                    <a:pt x="8872" y="852"/>
                    <a:pt x="9129" y="916"/>
                    <a:pt x="9419" y="1077"/>
                  </a:cubicBezTo>
                  <a:cubicBezTo>
                    <a:pt x="10351" y="1495"/>
                    <a:pt x="11476" y="2524"/>
                    <a:pt x="11926" y="3231"/>
                  </a:cubicBezTo>
                  <a:cubicBezTo>
                    <a:pt x="12054" y="3488"/>
                    <a:pt x="12119" y="3713"/>
                    <a:pt x="12119" y="3938"/>
                  </a:cubicBezTo>
                  <a:cubicBezTo>
                    <a:pt x="12119" y="4195"/>
                    <a:pt x="12022" y="4452"/>
                    <a:pt x="11894" y="4613"/>
                  </a:cubicBezTo>
                  <a:cubicBezTo>
                    <a:pt x="11733" y="4806"/>
                    <a:pt x="11572" y="4870"/>
                    <a:pt x="11508" y="4870"/>
                  </a:cubicBezTo>
                  <a:cubicBezTo>
                    <a:pt x="11412" y="4870"/>
                    <a:pt x="11187" y="4806"/>
                    <a:pt x="10897" y="4709"/>
                  </a:cubicBezTo>
                  <a:cubicBezTo>
                    <a:pt x="10479" y="4581"/>
                    <a:pt x="9965" y="4356"/>
                    <a:pt x="9547" y="4195"/>
                  </a:cubicBezTo>
                  <a:cubicBezTo>
                    <a:pt x="9129" y="4002"/>
                    <a:pt x="8840" y="3874"/>
                    <a:pt x="8840" y="3874"/>
                  </a:cubicBezTo>
                  <a:cubicBezTo>
                    <a:pt x="8800" y="3860"/>
                    <a:pt x="8760" y="3852"/>
                    <a:pt x="8720" y="3852"/>
                  </a:cubicBezTo>
                  <a:cubicBezTo>
                    <a:pt x="8664" y="3852"/>
                    <a:pt x="8607" y="3868"/>
                    <a:pt x="8551" y="3906"/>
                  </a:cubicBezTo>
                  <a:lnTo>
                    <a:pt x="8519" y="3938"/>
                  </a:lnTo>
                  <a:cubicBezTo>
                    <a:pt x="8261" y="4099"/>
                    <a:pt x="7136" y="4806"/>
                    <a:pt x="6108" y="4870"/>
                  </a:cubicBezTo>
                  <a:lnTo>
                    <a:pt x="5915" y="4870"/>
                  </a:lnTo>
                  <a:cubicBezTo>
                    <a:pt x="5304" y="4870"/>
                    <a:pt x="4436" y="4677"/>
                    <a:pt x="3504" y="4420"/>
                  </a:cubicBezTo>
                  <a:cubicBezTo>
                    <a:pt x="2572" y="4163"/>
                    <a:pt x="1575" y="3841"/>
                    <a:pt x="643" y="3584"/>
                  </a:cubicBezTo>
                  <a:cubicBezTo>
                    <a:pt x="612" y="3574"/>
                    <a:pt x="582" y="3564"/>
                    <a:pt x="551" y="3554"/>
                  </a:cubicBezTo>
                  <a:lnTo>
                    <a:pt x="551" y="3554"/>
                  </a:lnTo>
                  <a:cubicBezTo>
                    <a:pt x="563" y="3264"/>
                    <a:pt x="609" y="2915"/>
                    <a:pt x="740" y="2524"/>
                  </a:cubicBezTo>
                  <a:cubicBezTo>
                    <a:pt x="921" y="1769"/>
                    <a:pt x="1612" y="1071"/>
                    <a:pt x="2228" y="589"/>
                  </a:cubicBezTo>
                  <a:close/>
                  <a:moveTo>
                    <a:pt x="2158" y="0"/>
                  </a:moveTo>
                  <a:cubicBezTo>
                    <a:pt x="2106" y="0"/>
                    <a:pt x="2058" y="16"/>
                    <a:pt x="2025" y="48"/>
                  </a:cubicBezTo>
                  <a:cubicBezTo>
                    <a:pt x="1318" y="595"/>
                    <a:pt x="482" y="1366"/>
                    <a:pt x="225" y="2363"/>
                  </a:cubicBezTo>
                  <a:cubicBezTo>
                    <a:pt x="65" y="2909"/>
                    <a:pt x="0" y="3359"/>
                    <a:pt x="0" y="3745"/>
                  </a:cubicBezTo>
                  <a:cubicBezTo>
                    <a:pt x="0" y="3874"/>
                    <a:pt x="65" y="3970"/>
                    <a:pt x="193" y="4002"/>
                  </a:cubicBezTo>
                  <a:cubicBezTo>
                    <a:pt x="290" y="4034"/>
                    <a:pt x="418" y="4066"/>
                    <a:pt x="482" y="4099"/>
                  </a:cubicBezTo>
                  <a:cubicBezTo>
                    <a:pt x="1415" y="4356"/>
                    <a:pt x="2411" y="4677"/>
                    <a:pt x="3375" y="4934"/>
                  </a:cubicBezTo>
                  <a:cubicBezTo>
                    <a:pt x="4308" y="5224"/>
                    <a:pt x="5208" y="5417"/>
                    <a:pt x="5915" y="5417"/>
                  </a:cubicBezTo>
                  <a:lnTo>
                    <a:pt x="6140" y="5417"/>
                  </a:lnTo>
                  <a:cubicBezTo>
                    <a:pt x="6847" y="5352"/>
                    <a:pt x="7522" y="5095"/>
                    <a:pt x="8036" y="4838"/>
                  </a:cubicBezTo>
                  <a:cubicBezTo>
                    <a:pt x="8351" y="4670"/>
                    <a:pt x="8611" y="4516"/>
                    <a:pt x="8754" y="4420"/>
                  </a:cubicBezTo>
                  <a:lnTo>
                    <a:pt x="8754" y="4420"/>
                  </a:lnTo>
                  <a:cubicBezTo>
                    <a:pt x="8956" y="4512"/>
                    <a:pt x="9357" y="4691"/>
                    <a:pt x="9804" y="4870"/>
                  </a:cubicBezTo>
                  <a:cubicBezTo>
                    <a:pt x="10094" y="4999"/>
                    <a:pt x="10447" y="5127"/>
                    <a:pt x="10737" y="5224"/>
                  </a:cubicBezTo>
                  <a:cubicBezTo>
                    <a:pt x="11026" y="5320"/>
                    <a:pt x="11283" y="5384"/>
                    <a:pt x="11508" y="5417"/>
                  </a:cubicBezTo>
                  <a:cubicBezTo>
                    <a:pt x="11797" y="5384"/>
                    <a:pt x="12087" y="5224"/>
                    <a:pt x="12312" y="4967"/>
                  </a:cubicBezTo>
                  <a:cubicBezTo>
                    <a:pt x="12504" y="4677"/>
                    <a:pt x="12665" y="4324"/>
                    <a:pt x="12665" y="3938"/>
                  </a:cubicBezTo>
                  <a:cubicBezTo>
                    <a:pt x="12665" y="3616"/>
                    <a:pt x="12569" y="3263"/>
                    <a:pt x="12376" y="2941"/>
                  </a:cubicBezTo>
                  <a:cubicBezTo>
                    <a:pt x="12022" y="2395"/>
                    <a:pt x="11379" y="1752"/>
                    <a:pt x="10704" y="1238"/>
                  </a:cubicBezTo>
                  <a:cubicBezTo>
                    <a:pt x="10351" y="981"/>
                    <a:pt x="9997" y="756"/>
                    <a:pt x="9676" y="595"/>
                  </a:cubicBezTo>
                  <a:cubicBezTo>
                    <a:pt x="9322" y="434"/>
                    <a:pt x="9001" y="306"/>
                    <a:pt x="8679" y="306"/>
                  </a:cubicBezTo>
                  <a:cubicBezTo>
                    <a:pt x="8133" y="306"/>
                    <a:pt x="6943" y="466"/>
                    <a:pt x="5851" y="595"/>
                  </a:cubicBezTo>
                  <a:cubicBezTo>
                    <a:pt x="4969" y="728"/>
                    <a:pt x="4176" y="840"/>
                    <a:pt x="3933" y="874"/>
                  </a:cubicBezTo>
                  <a:lnTo>
                    <a:pt x="3933" y="874"/>
                  </a:lnTo>
                  <a:cubicBezTo>
                    <a:pt x="3717" y="765"/>
                    <a:pt x="3108" y="458"/>
                    <a:pt x="2315" y="48"/>
                  </a:cubicBezTo>
                  <a:cubicBezTo>
                    <a:pt x="2266" y="16"/>
                    <a:pt x="2210" y="0"/>
                    <a:pt x="21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9" name="Google Shape;3339;p45"/>
            <p:cNvSpPr/>
            <p:nvPr/>
          </p:nvSpPr>
          <p:spPr>
            <a:xfrm>
              <a:off x="2555550" y="1784050"/>
              <a:ext cx="278875" cy="381950"/>
            </a:xfrm>
            <a:custGeom>
              <a:rect b="b" l="l" r="r" t="t"/>
              <a:pathLst>
                <a:path extrusionOk="0" h="15278" w="11155">
                  <a:moveTo>
                    <a:pt x="3555" y="0"/>
                  </a:moveTo>
                  <a:cubicBezTo>
                    <a:pt x="3290" y="0"/>
                    <a:pt x="3034" y="34"/>
                    <a:pt x="2797" y="105"/>
                  </a:cubicBezTo>
                  <a:cubicBezTo>
                    <a:pt x="2507" y="170"/>
                    <a:pt x="354" y="2548"/>
                    <a:pt x="193" y="5249"/>
                  </a:cubicBezTo>
                  <a:cubicBezTo>
                    <a:pt x="0" y="7981"/>
                    <a:pt x="2057" y="12481"/>
                    <a:pt x="2443" y="13220"/>
                  </a:cubicBezTo>
                  <a:cubicBezTo>
                    <a:pt x="2797" y="13960"/>
                    <a:pt x="2347" y="15278"/>
                    <a:pt x="3279" y="15278"/>
                  </a:cubicBezTo>
                  <a:cubicBezTo>
                    <a:pt x="4211" y="15278"/>
                    <a:pt x="7104" y="10970"/>
                    <a:pt x="7104" y="10970"/>
                  </a:cubicBezTo>
                  <a:cubicBezTo>
                    <a:pt x="7104" y="10970"/>
                    <a:pt x="7431" y="10990"/>
                    <a:pt x="7891" y="10990"/>
                  </a:cubicBezTo>
                  <a:cubicBezTo>
                    <a:pt x="8886" y="10990"/>
                    <a:pt x="10505" y="10899"/>
                    <a:pt x="10768" y="10327"/>
                  </a:cubicBezTo>
                  <a:cubicBezTo>
                    <a:pt x="11154" y="9460"/>
                    <a:pt x="8133" y="4799"/>
                    <a:pt x="7490" y="2806"/>
                  </a:cubicBezTo>
                  <a:cubicBezTo>
                    <a:pt x="6942" y="1134"/>
                    <a:pt x="5086" y="0"/>
                    <a:pt x="35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0" name="Google Shape;3340;p45"/>
            <p:cNvSpPr/>
            <p:nvPr/>
          </p:nvSpPr>
          <p:spPr>
            <a:xfrm>
              <a:off x="2553125" y="1777025"/>
              <a:ext cx="278875" cy="396200"/>
            </a:xfrm>
            <a:custGeom>
              <a:rect b="b" l="l" r="r" t="t"/>
              <a:pathLst>
                <a:path extrusionOk="0" h="15848" w="11155">
                  <a:moveTo>
                    <a:pt x="3633" y="547"/>
                  </a:moveTo>
                  <a:cubicBezTo>
                    <a:pt x="4340" y="547"/>
                    <a:pt x="5144" y="804"/>
                    <a:pt x="5819" y="1287"/>
                  </a:cubicBezTo>
                  <a:cubicBezTo>
                    <a:pt x="6526" y="1737"/>
                    <a:pt x="7072" y="2412"/>
                    <a:pt x="7330" y="3183"/>
                  </a:cubicBezTo>
                  <a:cubicBezTo>
                    <a:pt x="7651" y="4147"/>
                    <a:pt x="8487" y="5658"/>
                    <a:pt x="9226" y="7137"/>
                  </a:cubicBezTo>
                  <a:cubicBezTo>
                    <a:pt x="9612" y="7844"/>
                    <a:pt x="9965" y="8551"/>
                    <a:pt x="10223" y="9130"/>
                  </a:cubicBezTo>
                  <a:cubicBezTo>
                    <a:pt x="10351" y="9419"/>
                    <a:pt x="10448" y="9676"/>
                    <a:pt x="10544" y="9901"/>
                  </a:cubicBezTo>
                  <a:cubicBezTo>
                    <a:pt x="10608" y="10126"/>
                    <a:pt x="10640" y="10319"/>
                    <a:pt x="10640" y="10416"/>
                  </a:cubicBezTo>
                  <a:cubicBezTo>
                    <a:pt x="10640" y="10448"/>
                    <a:pt x="10640" y="10480"/>
                    <a:pt x="10608" y="10480"/>
                  </a:cubicBezTo>
                  <a:lnTo>
                    <a:pt x="10634" y="10492"/>
                  </a:lnTo>
                  <a:lnTo>
                    <a:pt x="10634" y="10492"/>
                  </a:lnTo>
                  <a:cubicBezTo>
                    <a:pt x="10596" y="10556"/>
                    <a:pt x="10502" y="10645"/>
                    <a:pt x="10351" y="10705"/>
                  </a:cubicBezTo>
                  <a:cubicBezTo>
                    <a:pt x="10062" y="10833"/>
                    <a:pt x="9644" y="10898"/>
                    <a:pt x="9226" y="10930"/>
                  </a:cubicBezTo>
                  <a:cubicBezTo>
                    <a:pt x="8776" y="10994"/>
                    <a:pt x="8326" y="10994"/>
                    <a:pt x="7973" y="10994"/>
                  </a:cubicBezTo>
                  <a:lnTo>
                    <a:pt x="7233" y="10994"/>
                  </a:lnTo>
                  <a:cubicBezTo>
                    <a:pt x="7137" y="10994"/>
                    <a:pt x="7040" y="11026"/>
                    <a:pt x="6976" y="11091"/>
                  </a:cubicBezTo>
                  <a:cubicBezTo>
                    <a:pt x="6976" y="11091"/>
                    <a:pt x="6815" y="11380"/>
                    <a:pt x="6526" y="11766"/>
                  </a:cubicBezTo>
                  <a:cubicBezTo>
                    <a:pt x="6108" y="12376"/>
                    <a:pt x="5433" y="13276"/>
                    <a:pt x="4790" y="14016"/>
                  </a:cubicBezTo>
                  <a:cubicBezTo>
                    <a:pt x="4469" y="14401"/>
                    <a:pt x="4147" y="14723"/>
                    <a:pt x="3890" y="14980"/>
                  </a:cubicBezTo>
                  <a:cubicBezTo>
                    <a:pt x="3762" y="15076"/>
                    <a:pt x="3633" y="15173"/>
                    <a:pt x="3537" y="15237"/>
                  </a:cubicBezTo>
                  <a:cubicBezTo>
                    <a:pt x="3440" y="15269"/>
                    <a:pt x="3376" y="15302"/>
                    <a:pt x="3376" y="15302"/>
                  </a:cubicBezTo>
                  <a:cubicBezTo>
                    <a:pt x="3279" y="15302"/>
                    <a:pt x="3215" y="15269"/>
                    <a:pt x="3183" y="15269"/>
                  </a:cubicBezTo>
                  <a:cubicBezTo>
                    <a:pt x="3151" y="15237"/>
                    <a:pt x="3119" y="15205"/>
                    <a:pt x="3054" y="15076"/>
                  </a:cubicBezTo>
                  <a:cubicBezTo>
                    <a:pt x="2990" y="14916"/>
                    <a:pt x="2990" y="14659"/>
                    <a:pt x="2958" y="14337"/>
                  </a:cubicBezTo>
                  <a:cubicBezTo>
                    <a:pt x="2958" y="14016"/>
                    <a:pt x="2926" y="13694"/>
                    <a:pt x="2765" y="13373"/>
                  </a:cubicBezTo>
                  <a:cubicBezTo>
                    <a:pt x="2604" y="13019"/>
                    <a:pt x="2026" y="11830"/>
                    <a:pt x="1511" y="10351"/>
                  </a:cubicBezTo>
                  <a:cubicBezTo>
                    <a:pt x="997" y="8905"/>
                    <a:pt x="515" y="7201"/>
                    <a:pt x="515" y="5883"/>
                  </a:cubicBezTo>
                  <a:cubicBezTo>
                    <a:pt x="515" y="5787"/>
                    <a:pt x="547" y="5658"/>
                    <a:pt x="547" y="5562"/>
                  </a:cubicBezTo>
                  <a:cubicBezTo>
                    <a:pt x="644" y="4244"/>
                    <a:pt x="1190" y="3022"/>
                    <a:pt x="1769" y="2122"/>
                  </a:cubicBezTo>
                  <a:cubicBezTo>
                    <a:pt x="2058" y="1640"/>
                    <a:pt x="2347" y="1287"/>
                    <a:pt x="2604" y="997"/>
                  </a:cubicBezTo>
                  <a:cubicBezTo>
                    <a:pt x="2701" y="869"/>
                    <a:pt x="2829" y="772"/>
                    <a:pt x="2894" y="708"/>
                  </a:cubicBezTo>
                  <a:lnTo>
                    <a:pt x="2990" y="644"/>
                  </a:lnTo>
                  <a:cubicBezTo>
                    <a:pt x="3183" y="579"/>
                    <a:pt x="3408" y="547"/>
                    <a:pt x="3633" y="547"/>
                  </a:cubicBezTo>
                  <a:close/>
                  <a:moveTo>
                    <a:pt x="3633" y="1"/>
                  </a:moveTo>
                  <a:cubicBezTo>
                    <a:pt x="3344" y="1"/>
                    <a:pt x="3087" y="33"/>
                    <a:pt x="2829" y="129"/>
                  </a:cubicBezTo>
                  <a:cubicBezTo>
                    <a:pt x="2765" y="129"/>
                    <a:pt x="2701" y="161"/>
                    <a:pt x="2669" y="194"/>
                  </a:cubicBezTo>
                  <a:cubicBezTo>
                    <a:pt x="2508" y="322"/>
                    <a:pt x="2315" y="515"/>
                    <a:pt x="2058" y="836"/>
                  </a:cubicBezTo>
                  <a:cubicBezTo>
                    <a:pt x="1286" y="1737"/>
                    <a:pt x="161" y="3504"/>
                    <a:pt x="1" y="5530"/>
                  </a:cubicBezTo>
                  <a:cubicBezTo>
                    <a:pt x="1" y="5626"/>
                    <a:pt x="1" y="5755"/>
                    <a:pt x="1" y="5883"/>
                  </a:cubicBezTo>
                  <a:cubicBezTo>
                    <a:pt x="1" y="7330"/>
                    <a:pt x="483" y="9065"/>
                    <a:pt x="997" y="10544"/>
                  </a:cubicBezTo>
                  <a:cubicBezTo>
                    <a:pt x="1544" y="12023"/>
                    <a:pt x="2090" y="13244"/>
                    <a:pt x="2283" y="13630"/>
                  </a:cubicBezTo>
                  <a:cubicBezTo>
                    <a:pt x="2444" y="13887"/>
                    <a:pt x="2412" y="14401"/>
                    <a:pt x="2476" y="14851"/>
                  </a:cubicBezTo>
                  <a:cubicBezTo>
                    <a:pt x="2508" y="15076"/>
                    <a:pt x="2540" y="15302"/>
                    <a:pt x="2669" y="15494"/>
                  </a:cubicBezTo>
                  <a:cubicBezTo>
                    <a:pt x="2733" y="15591"/>
                    <a:pt x="2829" y="15687"/>
                    <a:pt x="2958" y="15752"/>
                  </a:cubicBezTo>
                  <a:cubicBezTo>
                    <a:pt x="3087" y="15816"/>
                    <a:pt x="3215" y="15848"/>
                    <a:pt x="3376" y="15848"/>
                  </a:cubicBezTo>
                  <a:cubicBezTo>
                    <a:pt x="3601" y="15816"/>
                    <a:pt x="3762" y="15719"/>
                    <a:pt x="3954" y="15591"/>
                  </a:cubicBezTo>
                  <a:cubicBezTo>
                    <a:pt x="4276" y="15366"/>
                    <a:pt x="4662" y="15012"/>
                    <a:pt x="5047" y="14562"/>
                  </a:cubicBezTo>
                  <a:cubicBezTo>
                    <a:pt x="6011" y="13461"/>
                    <a:pt x="7068" y="11936"/>
                    <a:pt x="7352" y="11520"/>
                  </a:cubicBezTo>
                  <a:lnTo>
                    <a:pt x="7352" y="11520"/>
                  </a:lnTo>
                  <a:cubicBezTo>
                    <a:pt x="7489" y="11530"/>
                    <a:pt x="7709" y="11541"/>
                    <a:pt x="7973" y="11541"/>
                  </a:cubicBezTo>
                  <a:cubicBezTo>
                    <a:pt x="8455" y="11541"/>
                    <a:pt x="9130" y="11508"/>
                    <a:pt x="9740" y="11412"/>
                  </a:cubicBezTo>
                  <a:cubicBezTo>
                    <a:pt x="10030" y="11380"/>
                    <a:pt x="10319" y="11283"/>
                    <a:pt x="10544" y="11187"/>
                  </a:cubicBezTo>
                  <a:cubicBezTo>
                    <a:pt x="10801" y="11091"/>
                    <a:pt x="10994" y="10962"/>
                    <a:pt x="11123" y="10705"/>
                  </a:cubicBezTo>
                  <a:cubicBezTo>
                    <a:pt x="11155" y="10608"/>
                    <a:pt x="11155" y="10512"/>
                    <a:pt x="11155" y="10416"/>
                  </a:cubicBezTo>
                  <a:cubicBezTo>
                    <a:pt x="11155" y="10223"/>
                    <a:pt x="11123" y="9998"/>
                    <a:pt x="11026" y="9741"/>
                  </a:cubicBezTo>
                  <a:cubicBezTo>
                    <a:pt x="10769" y="8873"/>
                    <a:pt x="10094" y="7619"/>
                    <a:pt x="9419" y="6333"/>
                  </a:cubicBezTo>
                  <a:cubicBezTo>
                    <a:pt x="8776" y="5047"/>
                    <a:pt x="8101" y="3794"/>
                    <a:pt x="7844" y="3022"/>
                  </a:cubicBezTo>
                  <a:cubicBezTo>
                    <a:pt x="7522" y="2090"/>
                    <a:pt x="6880" y="1351"/>
                    <a:pt x="6140" y="836"/>
                  </a:cubicBezTo>
                  <a:cubicBezTo>
                    <a:pt x="5369" y="322"/>
                    <a:pt x="4469" y="1"/>
                    <a:pt x="36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1" name="Google Shape;3341;p45"/>
            <p:cNvSpPr/>
            <p:nvPr/>
          </p:nvSpPr>
          <p:spPr>
            <a:xfrm>
              <a:off x="2599750" y="1732350"/>
              <a:ext cx="225025" cy="346875"/>
            </a:xfrm>
            <a:custGeom>
              <a:rect b="b" l="l" r="r" t="t"/>
              <a:pathLst>
                <a:path extrusionOk="0" h="13875" w="9001">
                  <a:moveTo>
                    <a:pt x="1641" y="1"/>
                  </a:moveTo>
                  <a:cubicBezTo>
                    <a:pt x="1306" y="1"/>
                    <a:pt x="1046" y="184"/>
                    <a:pt x="836" y="759"/>
                  </a:cubicBezTo>
                  <a:cubicBezTo>
                    <a:pt x="836" y="759"/>
                    <a:pt x="836" y="3299"/>
                    <a:pt x="482" y="4616"/>
                  </a:cubicBezTo>
                  <a:cubicBezTo>
                    <a:pt x="97" y="5902"/>
                    <a:pt x="0" y="6577"/>
                    <a:pt x="1414" y="8635"/>
                  </a:cubicBezTo>
                  <a:cubicBezTo>
                    <a:pt x="2829" y="10692"/>
                    <a:pt x="6011" y="13874"/>
                    <a:pt x="6011" y="13874"/>
                  </a:cubicBezTo>
                  <a:cubicBezTo>
                    <a:pt x="6011" y="13874"/>
                    <a:pt x="6204" y="11720"/>
                    <a:pt x="6300" y="10499"/>
                  </a:cubicBezTo>
                  <a:cubicBezTo>
                    <a:pt x="6365" y="9277"/>
                    <a:pt x="8261" y="8538"/>
                    <a:pt x="8615" y="7992"/>
                  </a:cubicBezTo>
                  <a:cubicBezTo>
                    <a:pt x="9000" y="7413"/>
                    <a:pt x="6558" y="7027"/>
                    <a:pt x="5625" y="5356"/>
                  </a:cubicBezTo>
                  <a:cubicBezTo>
                    <a:pt x="4693" y="3652"/>
                    <a:pt x="4693" y="759"/>
                    <a:pt x="3375" y="470"/>
                  </a:cubicBezTo>
                  <a:cubicBezTo>
                    <a:pt x="2632" y="307"/>
                    <a:pt x="2073" y="1"/>
                    <a:pt x="16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2" name="Google Shape;3342;p45"/>
            <p:cNvSpPr/>
            <p:nvPr/>
          </p:nvSpPr>
          <p:spPr>
            <a:xfrm>
              <a:off x="2598925" y="1725600"/>
              <a:ext cx="224250" cy="360350"/>
            </a:xfrm>
            <a:custGeom>
              <a:rect b="b" l="l" r="r" t="t"/>
              <a:pathLst>
                <a:path extrusionOk="0" h="14414" w="8970">
                  <a:moveTo>
                    <a:pt x="8455" y="8101"/>
                  </a:moveTo>
                  <a:cubicBezTo>
                    <a:pt x="8452" y="8103"/>
                    <a:pt x="8450" y="8106"/>
                    <a:pt x="8447" y="8109"/>
                  </a:cubicBezTo>
                  <a:lnTo>
                    <a:pt x="8447" y="8109"/>
                  </a:lnTo>
                  <a:lnTo>
                    <a:pt x="8423" y="8101"/>
                  </a:lnTo>
                  <a:close/>
                  <a:moveTo>
                    <a:pt x="1672" y="547"/>
                  </a:moveTo>
                  <a:cubicBezTo>
                    <a:pt x="1833" y="547"/>
                    <a:pt x="2058" y="611"/>
                    <a:pt x="2347" y="708"/>
                  </a:cubicBezTo>
                  <a:cubicBezTo>
                    <a:pt x="2637" y="804"/>
                    <a:pt x="2958" y="933"/>
                    <a:pt x="3344" y="997"/>
                  </a:cubicBezTo>
                  <a:cubicBezTo>
                    <a:pt x="3601" y="1061"/>
                    <a:pt x="3762" y="1222"/>
                    <a:pt x="3955" y="1511"/>
                  </a:cubicBezTo>
                  <a:cubicBezTo>
                    <a:pt x="4212" y="1993"/>
                    <a:pt x="4405" y="2701"/>
                    <a:pt x="4630" y="3472"/>
                  </a:cubicBezTo>
                  <a:cubicBezTo>
                    <a:pt x="4823" y="4244"/>
                    <a:pt x="5048" y="5079"/>
                    <a:pt x="5433" y="5754"/>
                  </a:cubicBezTo>
                  <a:cubicBezTo>
                    <a:pt x="5915" y="6622"/>
                    <a:pt x="6719" y="7137"/>
                    <a:pt x="7362" y="7522"/>
                  </a:cubicBezTo>
                  <a:cubicBezTo>
                    <a:pt x="7716" y="7683"/>
                    <a:pt x="8005" y="7844"/>
                    <a:pt x="8198" y="7972"/>
                  </a:cubicBezTo>
                  <a:cubicBezTo>
                    <a:pt x="8294" y="8037"/>
                    <a:pt x="8390" y="8101"/>
                    <a:pt x="8423" y="8133"/>
                  </a:cubicBezTo>
                  <a:lnTo>
                    <a:pt x="8423" y="8133"/>
                  </a:lnTo>
                  <a:cubicBezTo>
                    <a:pt x="8345" y="8210"/>
                    <a:pt x="8199" y="8348"/>
                    <a:pt x="8005" y="8487"/>
                  </a:cubicBezTo>
                  <a:cubicBezTo>
                    <a:pt x="7651" y="8744"/>
                    <a:pt x="7201" y="9033"/>
                    <a:pt x="6816" y="9387"/>
                  </a:cubicBezTo>
                  <a:cubicBezTo>
                    <a:pt x="6430" y="9740"/>
                    <a:pt x="6108" y="10190"/>
                    <a:pt x="6044" y="10769"/>
                  </a:cubicBezTo>
                  <a:cubicBezTo>
                    <a:pt x="6012" y="11380"/>
                    <a:pt x="5948" y="12215"/>
                    <a:pt x="5883" y="12890"/>
                  </a:cubicBezTo>
                  <a:cubicBezTo>
                    <a:pt x="5861" y="13131"/>
                    <a:pt x="5843" y="13353"/>
                    <a:pt x="5828" y="13542"/>
                  </a:cubicBezTo>
                  <a:lnTo>
                    <a:pt x="5828" y="13542"/>
                  </a:lnTo>
                  <a:cubicBezTo>
                    <a:pt x="5794" y="13509"/>
                    <a:pt x="5759" y="13474"/>
                    <a:pt x="5723" y="13437"/>
                  </a:cubicBezTo>
                  <a:cubicBezTo>
                    <a:pt x="4758" y="12440"/>
                    <a:pt x="2701" y="10255"/>
                    <a:pt x="1672" y="8744"/>
                  </a:cubicBezTo>
                  <a:cubicBezTo>
                    <a:pt x="1222" y="8101"/>
                    <a:pt x="933" y="7619"/>
                    <a:pt x="772" y="7201"/>
                  </a:cubicBezTo>
                  <a:cubicBezTo>
                    <a:pt x="612" y="6783"/>
                    <a:pt x="547" y="6462"/>
                    <a:pt x="547" y="6172"/>
                  </a:cubicBezTo>
                  <a:cubicBezTo>
                    <a:pt x="547" y="5786"/>
                    <a:pt x="612" y="5433"/>
                    <a:pt x="772" y="4951"/>
                  </a:cubicBezTo>
                  <a:cubicBezTo>
                    <a:pt x="965" y="4244"/>
                    <a:pt x="1062" y="3279"/>
                    <a:pt x="1094" y="2476"/>
                  </a:cubicBezTo>
                  <a:cubicBezTo>
                    <a:pt x="1153" y="1742"/>
                    <a:pt x="1158" y="1143"/>
                    <a:pt x="1158" y="1043"/>
                  </a:cubicBezTo>
                  <a:lnTo>
                    <a:pt x="1158" y="1043"/>
                  </a:lnTo>
                  <a:cubicBezTo>
                    <a:pt x="1244" y="834"/>
                    <a:pt x="1330" y="701"/>
                    <a:pt x="1415" y="643"/>
                  </a:cubicBezTo>
                  <a:cubicBezTo>
                    <a:pt x="1480" y="579"/>
                    <a:pt x="1544" y="547"/>
                    <a:pt x="1672" y="547"/>
                  </a:cubicBezTo>
                  <a:close/>
                  <a:moveTo>
                    <a:pt x="1672" y="0"/>
                  </a:moveTo>
                  <a:cubicBezTo>
                    <a:pt x="1447" y="0"/>
                    <a:pt x="1222" y="65"/>
                    <a:pt x="1062" y="225"/>
                  </a:cubicBezTo>
                  <a:cubicBezTo>
                    <a:pt x="869" y="386"/>
                    <a:pt x="740" y="643"/>
                    <a:pt x="644" y="933"/>
                  </a:cubicBezTo>
                  <a:lnTo>
                    <a:pt x="612" y="1029"/>
                  </a:lnTo>
                  <a:cubicBezTo>
                    <a:pt x="612" y="1029"/>
                    <a:pt x="612" y="1190"/>
                    <a:pt x="612" y="1447"/>
                  </a:cubicBezTo>
                  <a:cubicBezTo>
                    <a:pt x="580" y="2186"/>
                    <a:pt x="515" y="3858"/>
                    <a:pt x="258" y="4790"/>
                  </a:cubicBezTo>
                  <a:cubicBezTo>
                    <a:pt x="97" y="5272"/>
                    <a:pt x="1" y="5722"/>
                    <a:pt x="1" y="6172"/>
                  </a:cubicBezTo>
                  <a:cubicBezTo>
                    <a:pt x="1" y="6558"/>
                    <a:pt x="65" y="6944"/>
                    <a:pt x="290" y="7426"/>
                  </a:cubicBezTo>
                  <a:cubicBezTo>
                    <a:pt x="483" y="7876"/>
                    <a:pt x="772" y="8390"/>
                    <a:pt x="1222" y="9065"/>
                  </a:cubicBezTo>
                  <a:cubicBezTo>
                    <a:pt x="1930" y="10094"/>
                    <a:pt x="3087" y="11412"/>
                    <a:pt x="4083" y="12473"/>
                  </a:cubicBezTo>
                  <a:cubicBezTo>
                    <a:pt x="5048" y="13533"/>
                    <a:pt x="5851" y="14337"/>
                    <a:pt x="5851" y="14337"/>
                  </a:cubicBezTo>
                  <a:cubicBezTo>
                    <a:pt x="5898" y="14384"/>
                    <a:pt x="5980" y="14414"/>
                    <a:pt x="6058" y="14414"/>
                  </a:cubicBezTo>
                  <a:cubicBezTo>
                    <a:pt x="6087" y="14414"/>
                    <a:pt x="6115" y="14410"/>
                    <a:pt x="6141" y="14401"/>
                  </a:cubicBezTo>
                  <a:cubicBezTo>
                    <a:pt x="6237" y="14369"/>
                    <a:pt x="6301" y="14273"/>
                    <a:pt x="6301" y="14176"/>
                  </a:cubicBezTo>
                  <a:cubicBezTo>
                    <a:pt x="6301" y="14176"/>
                    <a:pt x="6494" y="12023"/>
                    <a:pt x="6591" y="10801"/>
                  </a:cubicBezTo>
                  <a:cubicBezTo>
                    <a:pt x="6591" y="10576"/>
                    <a:pt x="6719" y="10351"/>
                    <a:pt x="6880" y="10126"/>
                  </a:cubicBezTo>
                  <a:cubicBezTo>
                    <a:pt x="7137" y="9772"/>
                    <a:pt x="7555" y="9451"/>
                    <a:pt x="7941" y="9194"/>
                  </a:cubicBezTo>
                  <a:cubicBezTo>
                    <a:pt x="8133" y="9065"/>
                    <a:pt x="8326" y="8937"/>
                    <a:pt x="8487" y="8808"/>
                  </a:cubicBezTo>
                  <a:cubicBezTo>
                    <a:pt x="8648" y="8679"/>
                    <a:pt x="8776" y="8551"/>
                    <a:pt x="8873" y="8390"/>
                  </a:cubicBezTo>
                  <a:cubicBezTo>
                    <a:pt x="8937" y="8326"/>
                    <a:pt x="8969" y="8229"/>
                    <a:pt x="8969" y="8133"/>
                  </a:cubicBezTo>
                  <a:cubicBezTo>
                    <a:pt x="8969" y="7972"/>
                    <a:pt x="8873" y="7844"/>
                    <a:pt x="8808" y="7747"/>
                  </a:cubicBezTo>
                  <a:cubicBezTo>
                    <a:pt x="8648" y="7587"/>
                    <a:pt x="8455" y="7490"/>
                    <a:pt x="8198" y="7362"/>
                  </a:cubicBezTo>
                  <a:cubicBezTo>
                    <a:pt x="7491" y="6944"/>
                    <a:pt x="6398" y="6429"/>
                    <a:pt x="5883" y="5497"/>
                  </a:cubicBezTo>
                  <a:cubicBezTo>
                    <a:pt x="5465" y="4694"/>
                    <a:pt x="5208" y="3569"/>
                    <a:pt x="4951" y="2572"/>
                  </a:cubicBezTo>
                  <a:cubicBezTo>
                    <a:pt x="4790" y="2090"/>
                    <a:pt x="4630" y="1640"/>
                    <a:pt x="4405" y="1254"/>
                  </a:cubicBezTo>
                  <a:cubicBezTo>
                    <a:pt x="4212" y="868"/>
                    <a:pt x="3890" y="579"/>
                    <a:pt x="3473" y="483"/>
                  </a:cubicBezTo>
                  <a:cubicBezTo>
                    <a:pt x="3119" y="418"/>
                    <a:pt x="2797" y="290"/>
                    <a:pt x="2508" y="193"/>
                  </a:cubicBezTo>
                  <a:cubicBezTo>
                    <a:pt x="2219" y="97"/>
                    <a:pt x="1962" y="0"/>
                    <a:pt x="16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3" name="Google Shape;3343;p45"/>
            <p:cNvSpPr/>
            <p:nvPr/>
          </p:nvSpPr>
          <p:spPr>
            <a:xfrm>
              <a:off x="2517775" y="1419200"/>
              <a:ext cx="483000" cy="427600"/>
            </a:xfrm>
            <a:custGeom>
              <a:rect b="b" l="l" r="r" t="t"/>
              <a:pathLst>
                <a:path extrusionOk="0" h="17104" w="19320">
                  <a:moveTo>
                    <a:pt x="10020" y="1"/>
                  </a:moveTo>
                  <a:cubicBezTo>
                    <a:pt x="9505" y="1"/>
                    <a:pt x="8981" y="24"/>
                    <a:pt x="8454" y="74"/>
                  </a:cubicBezTo>
                  <a:cubicBezTo>
                    <a:pt x="3279" y="524"/>
                    <a:pt x="933" y="3899"/>
                    <a:pt x="483" y="7274"/>
                  </a:cubicBezTo>
                  <a:cubicBezTo>
                    <a:pt x="0" y="10649"/>
                    <a:pt x="3568" y="13928"/>
                    <a:pt x="3954" y="14507"/>
                  </a:cubicBezTo>
                  <a:cubicBezTo>
                    <a:pt x="4308" y="15053"/>
                    <a:pt x="3858" y="15632"/>
                    <a:pt x="4983" y="16017"/>
                  </a:cubicBezTo>
                  <a:cubicBezTo>
                    <a:pt x="5358" y="16135"/>
                    <a:pt x="5743" y="16175"/>
                    <a:pt x="6091" y="16175"/>
                  </a:cubicBezTo>
                  <a:cubicBezTo>
                    <a:pt x="6786" y="16175"/>
                    <a:pt x="7329" y="16017"/>
                    <a:pt x="7329" y="16017"/>
                  </a:cubicBezTo>
                  <a:cubicBezTo>
                    <a:pt x="7329" y="16017"/>
                    <a:pt x="8062" y="17104"/>
                    <a:pt x="9326" y="17104"/>
                  </a:cubicBezTo>
                  <a:cubicBezTo>
                    <a:pt x="9488" y="17104"/>
                    <a:pt x="9658" y="17086"/>
                    <a:pt x="9837" y="17046"/>
                  </a:cubicBezTo>
                  <a:cubicBezTo>
                    <a:pt x="11444" y="16660"/>
                    <a:pt x="10962" y="13478"/>
                    <a:pt x="11637" y="13092"/>
                  </a:cubicBezTo>
                  <a:cubicBezTo>
                    <a:pt x="12279" y="12706"/>
                    <a:pt x="12762" y="11517"/>
                    <a:pt x="14722" y="10392"/>
                  </a:cubicBezTo>
                  <a:cubicBezTo>
                    <a:pt x="16683" y="9267"/>
                    <a:pt x="16683" y="7563"/>
                    <a:pt x="16683" y="7563"/>
                  </a:cubicBezTo>
                  <a:cubicBezTo>
                    <a:pt x="16683" y="7563"/>
                    <a:pt x="19319" y="6824"/>
                    <a:pt x="18837" y="4188"/>
                  </a:cubicBezTo>
                  <a:cubicBezTo>
                    <a:pt x="18433" y="1822"/>
                    <a:pt x="14534" y="1"/>
                    <a:pt x="100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4" name="Google Shape;3344;p45"/>
            <p:cNvSpPr/>
            <p:nvPr/>
          </p:nvSpPr>
          <p:spPr>
            <a:xfrm>
              <a:off x="2521800" y="1412200"/>
              <a:ext cx="474950" cy="441200"/>
            </a:xfrm>
            <a:custGeom>
              <a:rect b="b" l="l" r="r" t="t"/>
              <a:pathLst>
                <a:path extrusionOk="0" h="17648" w="18998">
                  <a:moveTo>
                    <a:pt x="9804" y="547"/>
                  </a:moveTo>
                  <a:cubicBezTo>
                    <a:pt x="12054" y="547"/>
                    <a:pt x="14111" y="997"/>
                    <a:pt x="15687" y="1736"/>
                  </a:cubicBezTo>
                  <a:cubicBezTo>
                    <a:pt x="16458" y="2090"/>
                    <a:pt x="17101" y="2540"/>
                    <a:pt x="17583" y="2990"/>
                  </a:cubicBezTo>
                  <a:cubicBezTo>
                    <a:pt x="18033" y="3472"/>
                    <a:pt x="18322" y="3986"/>
                    <a:pt x="18419" y="4500"/>
                  </a:cubicBezTo>
                  <a:cubicBezTo>
                    <a:pt x="18451" y="4725"/>
                    <a:pt x="18483" y="4918"/>
                    <a:pt x="18483" y="5079"/>
                  </a:cubicBezTo>
                  <a:cubicBezTo>
                    <a:pt x="18483" y="6043"/>
                    <a:pt x="17969" y="6654"/>
                    <a:pt x="17487" y="7040"/>
                  </a:cubicBezTo>
                  <a:cubicBezTo>
                    <a:pt x="17229" y="7233"/>
                    <a:pt x="16972" y="7393"/>
                    <a:pt x="16779" y="7458"/>
                  </a:cubicBezTo>
                  <a:cubicBezTo>
                    <a:pt x="16683" y="7522"/>
                    <a:pt x="16587" y="7554"/>
                    <a:pt x="16522" y="7554"/>
                  </a:cubicBezTo>
                  <a:lnTo>
                    <a:pt x="16458" y="7586"/>
                  </a:lnTo>
                  <a:cubicBezTo>
                    <a:pt x="16329" y="7618"/>
                    <a:pt x="16265" y="7715"/>
                    <a:pt x="16265" y="7843"/>
                  </a:cubicBezTo>
                  <a:cubicBezTo>
                    <a:pt x="16265" y="7908"/>
                    <a:pt x="16233" y="8326"/>
                    <a:pt x="16008" y="8808"/>
                  </a:cubicBezTo>
                  <a:cubicBezTo>
                    <a:pt x="15751" y="9322"/>
                    <a:pt x="15301" y="9933"/>
                    <a:pt x="14433" y="10415"/>
                  </a:cubicBezTo>
                  <a:cubicBezTo>
                    <a:pt x="13404" y="10994"/>
                    <a:pt x="12794" y="11604"/>
                    <a:pt x="12311" y="12119"/>
                  </a:cubicBezTo>
                  <a:cubicBezTo>
                    <a:pt x="11861" y="12633"/>
                    <a:pt x="11572" y="13019"/>
                    <a:pt x="11347" y="13147"/>
                  </a:cubicBezTo>
                  <a:cubicBezTo>
                    <a:pt x="11186" y="13244"/>
                    <a:pt x="11090" y="13372"/>
                    <a:pt x="11026" y="13533"/>
                  </a:cubicBezTo>
                  <a:cubicBezTo>
                    <a:pt x="10897" y="13790"/>
                    <a:pt x="10865" y="14112"/>
                    <a:pt x="10801" y="14497"/>
                  </a:cubicBezTo>
                  <a:cubicBezTo>
                    <a:pt x="10704" y="15044"/>
                    <a:pt x="10640" y="15654"/>
                    <a:pt x="10447" y="16137"/>
                  </a:cubicBezTo>
                  <a:cubicBezTo>
                    <a:pt x="10351" y="16394"/>
                    <a:pt x="10254" y="16587"/>
                    <a:pt x="10126" y="16747"/>
                  </a:cubicBezTo>
                  <a:cubicBezTo>
                    <a:pt x="9965" y="16908"/>
                    <a:pt x="9836" y="17005"/>
                    <a:pt x="9611" y="17037"/>
                  </a:cubicBezTo>
                  <a:cubicBezTo>
                    <a:pt x="9451" y="17101"/>
                    <a:pt x="9290" y="17101"/>
                    <a:pt x="9161" y="17101"/>
                  </a:cubicBezTo>
                  <a:cubicBezTo>
                    <a:pt x="8583" y="17101"/>
                    <a:pt x="8165" y="16876"/>
                    <a:pt x="7843" y="16619"/>
                  </a:cubicBezTo>
                  <a:cubicBezTo>
                    <a:pt x="7683" y="16490"/>
                    <a:pt x="7554" y="16362"/>
                    <a:pt x="7490" y="16265"/>
                  </a:cubicBezTo>
                  <a:lnTo>
                    <a:pt x="7393" y="16169"/>
                  </a:lnTo>
                  <a:lnTo>
                    <a:pt x="7393" y="16137"/>
                  </a:lnTo>
                  <a:lnTo>
                    <a:pt x="7361" y="16137"/>
                  </a:lnTo>
                  <a:cubicBezTo>
                    <a:pt x="7315" y="16067"/>
                    <a:pt x="7252" y="16014"/>
                    <a:pt x="7172" y="16014"/>
                  </a:cubicBezTo>
                  <a:cubicBezTo>
                    <a:pt x="7141" y="16014"/>
                    <a:pt x="7108" y="16022"/>
                    <a:pt x="7072" y="16040"/>
                  </a:cubicBezTo>
                  <a:cubicBezTo>
                    <a:pt x="6943" y="16072"/>
                    <a:pt x="6493" y="16169"/>
                    <a:pt x="5915" y="16169"/>
                  </a:cubicBezTo>
                  <a:cubicBezTo>
                    <a:pt x="5593" y="16169"/>
                    <a:pt x="5240" y="16137"/>
                    <a:pt x="4886" y="16040"/>
                  </a:cubicBezTo>
                  <a:cubicBezTo>
                    <a:pt x="4629" y="15944"/>
                    <a:pt x="4500" y="15847"/>
                    <a:pt x="4404" y="15783"/>
                  </a:cubicBezTo>
                  <a:cubicBezTo>
                    <a:pt x="4340" y="15719"/>
                    <a:pt x="4307" y="15654"/>
                    <a:pt x="4307" y="15590"/>
                  </a:cubicBezTo>
                  <a:cubicBezTo>
                    <a:pt x="4243" y="15494"/>
                    <a:pt x="4243" y="15365"/>
                    <a:pt x="4211" y="15204"/>
                  </a:cubicBezTo>
                  <a:cubicBezTo>
                    <a:pt x="4179" y="15044"/>
                    <a:pt x="4147" y="14851"/>
                    <a:pt x="3986" y="14626"/>
                  </a:cubicBezTo>
                  <a:cubicBezTo>
                    <a:pt x="3954" y="14529"/>
                    <a:pt x="3857" y="14433"/>
                    <a:pt x="3729" y="14304"/>
                  </a:cubicBezTo>
                  <a:cubicBezTo>
                    <a:pt x="3311" y="13822"/>
                    <a:pt x="2507" y="12954"/>
                    <a:pt x="1800" y="11861"/>
                  </a:cubicBezTo>
                  <a:cubicBezTo>
                    <a:pt x="1125" y="10769"/>
                    <a:pt x="547" y="9483"/>
                    <a:pt x="547" y="8197"/>
                  </a:cubicBezTo>
                  <a:cubicBezTo>
                    <a:pt x="547" y="8004"/>
                    <a:pt x="547" y="7779"/>
                    <a:pt x="579" y="7586"/>
                  </a:cubicBezTo>
                  <a:cubicBezTo>
                    <a:pt x="804" y="5947"/>
                    <a:pt x="1479" y="4340"/>
                    <a:pt x="2732" y="3054"/>
                  </a:cubicBezTo>
                  <a:cubicBezTo>
                    <a:pt x="3986" y="1768"/>
                    <a:pt x="5786" y="836"/>
                    <a:pt x="8293" y="611"/>
                  </a:cubicBezTo>
                  <a:cubicBezTo>
                    <a:pt x="8808" y="579"/>
                    <a:pt x="9322" y="547"/>
                    <a:pt x="9804" y="547"/>
                  </a:cubicBezTo>
                  <a:close/>
                  <a:moveTo>
                    <a:pt x="9804" y="0"/>
                  </a:moveTo>
                  <a:cubicBezTo>
                    <a:pt x="9290" y="0"/>
                    <a:pt x="8775" y="32"/>
                    <a:pt x="8261" y="64"/>
                  </a:cubicBezTo>
                  <a:cubicBezTo>
                    <a:pt x="5625" y="322"/>
                    <a:pt x="3665" y="1318"/>
                    <a:pt x="2347" y="2668"/>
                  </a:cubicBezTo>
                  <a:cubicBezTo>
                    <a:pt x="997" y="4050"/>
                    <a:pt x="289" y="5786"/>
                    <a:pt x="32" y="7522"/>
                  </a:cubicBezTo>
                  <a:cubicBezTo>
                    <a:pt x="0" y="7747"/>
                    <a:pt x="0" y="7972"/>
                    <a:pt x="0" y="8197"/>
                  </a:cubicBezTo>
                  <a:cubicBezTo>
                    <a:pt x="0" y="9836"/>
                    <a:pt x="836" y="11411"/>
                    <a:pt x="1672" y="12633"/>
                  </a:cubicBezTo>
                  <a:cubicBezTo>
                    <a:pt x="2089" y="13212"/>
                    <a:pt x="2539" y="13758"/>
                    <a:pt x="2893" y="14144"/>
                  </a:cubicBezTo>
                  <a:cubicBezTo>
                    <a:pt x="3054" y="14337"/>
                    <a:pt x="3215" y="14529"/>
                    <a:pt x="3311" y="14658"/>
                  </a:cubicBezTo>
                  <a:cubicBezTo>
                    <a:pt x="3440" y="14787"/>
                    <a:pt x="3536" y="14883"/>
                    <a:pt x="3568" y="14915"/>
                  </a:cubicBezTo>
                  <a:cubicBezTo>
                    <a:pt x="3632" y="15044"/>
                    <a:pt x="3665" y="15140"/>
                    <a:pt x="3665" y="15237"/>
                  </a:cubicBezTo>
                  <a:cubicBezTo>
                    <a:pt x="3729" y="15429"/>
                    <a:pt x="3729" y="15654"/>
                    <a:pt x="3857" y="15912"/>
                  </a:cubicBezTo>
                  <a:cubicBezTo>
                    <a:pt x="3922" y="16040"/>
                    <a:pt x="4018" y="16169"/>
                    <a:pt x="4179" y="16265"/>
                  </a:cubicBezTo>
                  <a:cubicBezTo>
                    <a:pt x="4307" y="16362"/>
                    <a:pt x="4500" y="16458"/>
                    <a:pt x="4725" y="16522"/>
                  </a:cubicBezTo>
                  <a:cubicBezTo>
                    <a:pt x="5143" y="16683"/>
                    <a:pt x="5561" y="16715"/>
                    <a:pt x="5915" y="16715"/>
                  </a:cubicBezTo>
                  <a:cubicBezTo>
                    <a:pt x="6412" y="16715"/>
                    <a:pt x="6822" y="16643"/>
                    <a:pt x="7047" y="16585"/>
                  </a:cubicBezTo>
                  <a:lnTo>
                    <a:pt x="7047" y="16585"/>
                  </a:lnTo>
                  <a:cubicBezTo>
                    <a:pt x="7141" y="16703"/>
                    <a:pt x="7299" y="16870"/>
                    <a:pt x="7522" y="17037"/>
                  </a:cubicBezTo>
                  <a:cubicBezTo>
                    <a:pt x="7875" y="17326"/>
                    <a:pt x="8422" y="17647"/>
                    <a:pt x="9161" y="17647"/>
                  </a:cubicBezTo>
                  <a:cubicBezTo>
                    <a:pt x="9354" y="17647"/>
                    <a:pt x="9547" y="17615"/>
                    <a:pt x="9740" y="17583"/>
                  </a:cubicBezTo>
                  <a:cubicBezTo>
                    <a:pt x="10222" y="17455"/>
                    <a:pt x="10576" y="17101"/>
                    <a:pt x="10768" y="16715"/>
                  </a:cubicBezTo>
                  <a:cubicBezTo>
                    <a:pt x="11090" y="16105"/>
                    <a:pt x="11186" y="15365"/>
                    <a:pt x="11315" y="14722"/>
                  </a:cubicBezTo>
                  <a:cubicBezTo>
                    <a:pt x="11347" y="14401"/>
                    <a:pt x="11379" y="14112"/>
                    <a:pt x="11443" y="13919"/>
                  </a:cubicBezTo>
                  <a:cubicBezTo>
                    <a:pt x="11476" y="13822"/>
                    <a:pt x="11508" y="13726"/>
                    <a:pt x="11540" y="13694"/>
                  </a:cubicBezTo>
                  <a:cubicBezTo>
                    <a:pt x="11572" y="13629"/>
                    <a:pt x="11604" y="13597"/>
                    <a:pt x="11604" y="13597"/>
                  </a:cubicBezTo>
                  <a:cubicBezTo>
                    <a:pt x="12022" y="13372"/>
                    <a:pt x="12279" y="12954"/>
                    <a:pt x="12729" y="12472"/>
                  </a:cubicBezTo>
                  <a:cubicBezTo>
                    <a:pt x="13147" y="11990"/>
                    <a:pt x="13726" y="11444"/>
                    <a:pt x="14690" y="10897"/>
                  </a:cubicBezTo>
                  <a:cubicBezTo>
                    <a:pt x="15719" y="10286"/>
                    <a:pt x="16265" y="9547"/>
                    <a:pt x="16522" y="8936"/>
                  </a:cubicBezTo>
                  <a:cubicBezTo>
                    <a:pt x="16683" y="8555"/>
                    <a:pt x="16756" y="8236"/>
                    <a:pt x="16788" y="8042"/>
                  </a:cubicBezTo>
                  <a:lnTo>
                    <a:pt x="16788" y="8042"/>
                  </a:lnTo>
                  <a:cubicBezTo>
                    <a:pt x="17004" y="7960"/>
                    <a:pt x="17399" y="7781"/>
                    <a:pt x="17808" y="7458"/>
                  </a:cubicBezTo>
                  <a:cubicBezTo>
                    <a:pt x="18387" y="7008"/>
                    <a:pt x="18997" y="6236"/>
                    <a:pt x="18997" y="5079"/>
                  </a:cubicBezTo>
                  <a:cubicBezTo>
                    <a:pt x="18997" y="4854"/>
                    <a:pt x="18997" y="4661"/>
                    <a:pt x="18933" y="4436"/>
                  </a:cubicBezTo>
                  <a:cubicBezTo>
                    <a:pt x="18837" y="3761"/>
                    <a:pt x="18483" y="3150"/>
                    <a:pt x="17937" y="2636"/>
                  </a:cubicBezTo>
                  <a:cubicBezTo>
                    <a:pt x="16362" y="1029"/>
                    <a:pt x="13276" y="0"/>
                    <a:pt x="98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5" name="Google Shape;3345;p45"/>
            <p:cNvSpPr/>
            <p:nvPr/>
          </p:nvSpPr>
          <p:spPr>
            <a:xfrm>
              <a:off x="2647575" y="1608275"/>
              <a:ext cx="315425" cy="350275"/>
            </a:xfrm>
            <a:custGeom>
              <a:rect b="b" l="l" r="r" t="t"/>
              <a:pathLst>
                <a:path extrusionOk="0" h="14011" w="12617">
                  <a:moveTo>
                    <a:pt x="11491" y="0"/>
                  </a:moveTo>
                  <a:cubicBezTo>
                    <a:pt x="11491" y="0"/>
                    <a:pt x="11041" y="1704"/>
                    <a:pt x="9530" y="1704"/>
                  </a:cubicBezTo>
                  <a:cubicBezTo>
                    <a:pt x="8020" y="1704"/>
                    <a:pt x="6541" y="1222"/>
                    <a:pt x="6541" y="1222"/>
                  </a:cubicBezTo>
                  <a:lnTo>
                    <a:pt x="6541" y="1222"/>
                  </a:lnTo>
                  <a:cubicBezTo>
                    <a:pt x="6541" y="1222"/>
                    <a:pt x="7280" y="3183"/>
                    <a:pt x="6702" y="4018"/>
                  </a:cubicBezTo>
                  <a:cubicBezTo>
                    <a:pt x="6155" y="4886"/>
                    <a:pt x="5223" y="4693"/>
                    <a:pt x="5030" y="5079"/>
                  </a:cubicBezTo>
                  <a:cubicBezTo>
                    <a:pt x="4837" y="5433"/>
                    <a:pt x="4934" y="7136"/>
                    <a:pt x="4837" y="7490"/>
                  </a:cubicBezTo>
                  <a:cubicBezTo>
                    <a:pt x="4773" y="7747"/>
                    <a:pt x="4466" y="8419"/>
                    <a:pt x="4097" y="8419"/>
                  </a:cubicBezTo>
                  <a:cubicBezTo>
                    <a:pt x="3912" y="8419"/>
                    <a:pt x="3712" y="8251"/>
                    <a:pt x="3519" y="7779"/>
                  </a:cubicBezTo>
                  <a:cubicBezTo>
                    <a:pt x="3519" y="7779"/>
                    <a:pt x="3712" y="6269"/>
                    <a:pt x="1848" y="6108"/>
                  </a:cubicBezTo>
                  <a:cubicBezTo>
                    <a:pt x="1751" y="6098"/>
                    <a:pt x="1660" y="6093"/>
                    <a:pt x="1575" y="6093"/>
                  </a:cubicBezTo>
                  <a:cubicBezTo>
                    <a:pt x="0" y="6093"/>
                    <a:pt x="453" y="7726"/>
                    <a:pt x="819" y="8519"/>
                  </a:cubicBezTo>
                  <a:cubicBezTo>
                    <a:pt x="1173" y="9387"/>
                    <a:pt x="2491" y="10029"/>
                    <a:pt x="2491" y="10029"/>
                  </a:cubicBezTo>
                  <a:cubicBezTo>
                    <a:pt x="2491" y="10029"/>
                    <a:pt x="2973" y="12183"/>
                    <a:pt x="3616" y="12376"/>
                  </a:cubicBezTo>
                  <a:cubicBezTo>
                    <a:pt x="4243" y="12555"/>
                    <a:pt x="7671" y="14010"/>
                    <a:pt x="8748" y="14010"/>
                  </a:cubicBezTo>
                  <a:cubicBezTo>
                    <a:pt x="8831" y="14010"/>
                    <a:pt x="8899" y="14002"/>
                    <a:pt x="8952" y="13983"/>
                  </a:cubicBezTo>
                  <a:cubicBezTo>
                    <a:pt x="9723" y="13694"/>
                    <a:pt x="10463" y="10222"/>
                    <a:pt x="10463" y="10222"/>
                  </a:cubicBezTo>
                  <a:cubicBezTo>
                    <a:pt x="10463" y="10222"/>
                    <a:pt x="11781" y="9579"/>
                    <a:pt x="11781" y="8904"/>
                  </a:cubicBezTo>
                  <a:cubicBezTo>
                    <a:pt x="11781" y="8262"/>
                    <a:pt x="11202" y="6365"/>
                    <a:pt x="11202" y="5915"/>
                  </a:cubicBezTo>
                  <a:cubicBezTo>
                    <a:pt x="11202" y="5433"/>
                    <a:pt x="12263" y="4115"/>
                    <a:pt x="12423" y="3086"/>
                  </a:cubicBezTo>
                  <a:cubicBezTo>
                    <a:pt x="12616" y="2058"/>
                    <a:pt x="11491" y="0"/>
                    <a:pt x="11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6" name="Google Shape;3346;p45"/>
            <p:cNvSpPr/>
            <p:nvPr/>
          </p:nvSpPr>
          <p:spPr>
            <a:xfrm>
              <a:off x="2652775" y="1601625"/>
              <a:ext cx="312625" cy="363475"/>
            </a:xfrm>
            <a:custGeom>
              <a:rect b="b" l="l" r="r" t="t"/>
              <a:pathLst>
                <a:path extrusionOk="0" h="14539" w="12505">
                  <a:moveTo>
                    <a:pt x="11312" y="902"/>
                  </a:moveTo>
                  <a:cubicBezTo>
                    <a:pt x="11404" y="1095"/>
                    <a:pt x="11508" y="1328"/>
                    <a:pt x="11605" y="1584"/>
                  </a:cubicBezTo>
                  <a:cubicBezTo>
                    <a:pt x="11798" y="2099"/>
                    <a:pt x="11990" y="2709"/>
                    <a:pt x="11990" y="3095"/>
                  </a:cubicBezTo>
                  <a:cubicBezTo>
                    <a:pt x="11990" y="3192"/>
                    <a:pt x="11990" y="3256"/>
                    <a:pt x="11958" y="3320"/>
                  </a:cubicBezTo>
                  <a:cubicBezTo>
                    <a:pt x="11894" y="3770"/>
                    <a:pt x="11605" y="4349"/>
                    <a:pt x="11315" y="4863"/>
                  </a:cubicBezTo>
                  <a:cubicBezTo>
                    <a:pt x="11187" y="5120"/>
                    <a:pt x="11026" y="5345"/>
                    <a:pt x="10930" y="5570"/>
                  </a:cubicBezTo>
                  <a:cubicBezTo>
                    <a:pt x="10833" y="5795"/>
                    <a:pt x="10737" y="5956"/>
                    <a:pt x="10737" y="6181"/>
                  </a:cubicBezTo>
                  <a:cubicBezTo>
                    <a:pt x="10737" y="6342"/>
                    <a:pt x="10769" y="6535"/>
                    <a:pt x="10833" y="6792"/>
                  </a:cubicBezTo>
                  <a:cubicBezTo>
                    <a:pt x="10930" y="7177"/>
                    <a:pt x="11026" y="7660"/>
                    <a:pt x="11123" y="8110"/>
                  </a:cubicBezTo>
                  <a:cubicBezTo>
                    <a:pt x="11219" y="8560"/>
                    <a:pt x="11315" y="8978"/>
                    <a:pt x="11315" y="9170"/>
                  </a:cubicBezTo>
                  <a:cubicBezTo>
                    <a:pt x="11315" y="9235"/>
                    <a:pt x="11251" y="9363"/>
                    <a:pt x="11155" y="9492"/>
                  </a:cubicBezTo>
                  <a:cubicBezTo>
                    <a:pt x="10994" y="9685"/>
                    <a:pt x="10737" y="9878"/>
                    <a:pt x="10544" y="10006"/>
                  </a:cubicBezTo>
                  <a:cubicBezTo>
                    <a:pt x="10415" y="10103"/>
                    <a:pt x="10319" y="10135"/>
                    <a:pt x="10255" y="10199"/>
                  </a:cubicBezTo>
                  <a:lnTo>
                    <a:pt x="10158" y="10231"/>
                  </a:lnTo>
                  <a:lnTo>
                    <a:pt x="10126" y="10231"/>
                  </a:lnTo>
                  <a:cubicBezTo>
                    <a:pt x="10062" y="10295"/>
                    <a:pt x="10030" y="10360"/>
                    <a:pt x="9997" y="10424"/>
                  </a:cubicBezTo>
                  <a:cubicBezTo>
                    <a:pt x="9997" y="10424"/>
                    <a:pt x="9965" y="10649"/>
                    <a:pt x="9869" y="10970"/>
                  </a:cubicBezTo>
                  <a:cubicBezTo>
                    <a:pt x="9740" y="11453"/>
                    <a:pt x="9547" y="12192"/>
                    <a:pt x="9322" y="12835"/>
                  </a:cubicBezTo>
                  <a:cubicBezTo>
                    <a:pt x="9194" y="13156"/>
                    <a:pt x="9065" y="13446"/>
                    <a:pt x="8937" y="13638"/>
                  </a:cubicBezTo>
                  <a:cubicBezTo>
                    <a:pt x="8872" y="13767"/>
                    <a:pt x="8808" y="13831"/>
                    <a:pt x="8776" y="13896"/>
                  </a:cubicBezTo>
                  <a:cubicBezTo>
                    <a:pt x="8712" y="13960"/>
                    <a:pt x="8680" y="13992"/>
                    <a:pt x="8680" y="13992"/>
                  </a:cubicBezTo>
                  <a:lnTo>
                    <a:pt x="8519" y="13992"/>
                  </a:lnTo>
                  <a:cubicBezTo>
                    <a:pt x="8294" y="13992"/>
                    <a:pt x="7908" y="13928"/>
                    <a:pt x="7426" y="13767"/>
                  </a:cubicBezTo>
                  <a:cubicBezTo>
                    <a:pt x="6719" y="13574"/>
                    <a:pt x="5851" y="13253"/>
                    <a:pt x="5112" y="12996"/>
                  </a:cubicBezTo>
                  <a:cubicBezTo>
                    <a:pt x="4726" y="12835"/>
                    <a:pt x="4404" y="12706"/>
                    <a:pt x="4115" y="12610"/>
                  </a:cubicBezTo>
                  <a:cubicBezTo>
                    <a:pt x="3826" y="12513"/>
                    <a:pt x="3633" y="12417"/>
                    <a:pt x="3472" y="12385"/>
                  </a:cubicBezTo>
                  <a:cubicBezTo>
                    <a:pt x="3440" y="12385"/>
                    <a:pt x="3311" y="12256"/>
                    <a:pt x="3183" y="12063"/>
                  </a:cubicBezTo>
                  <a:cubicBezTo>
                    <a:pt x="3022" y="11742"/>
                    <a:pt x="2829" y="11292"/>
                    <a:pt x="2733" y="10906"/>
                  </a:cubicBezTo>
                  <a:cubicBezTo>
                    <a:pt x="2669" y="10713"/>
                    <a:pt x="2636" y="10553"/>
                    <a:pt x="2604" y="10424"/>
                  </a:cubicBezTo>
                  <a:cubicBezTo>
                    <a:pt x="2572" y="10328"/>
                    <a:pt x="2540" y="10231"/>
                    <a:pt x="2540" y="10231"/>
                  </a:cubicBezTo>
                  <a:cubicBezTo>
                    <a:pt x="2540" y="10167"/>
                    <a:pt x="2476" y="10103"/>
                    <a:pt x="2411" y="10070"/>
                  </a:cubicBezTo>
                  <a:lnTo>
                    <a:pt x="2347" y="10038"/>
                  </a:lnTo>
                  <a:cubicBezTo>
                    <a:pt x="2251" y="9974"/>
                    <a:pt x="1929" y="9781"/>
                    <a:pt x="1608" y="9556"/>
                  </a:cubicBezTo>
                  <a:cubicBezTo>
                    <a:pt x="1286" y="9299"/>
                    <a:pt x="965" y="8978"/>
                    <a:pt x="836" y="8688"/>
                  </a:cubicBezTo>
                  <a:cubicBezTo>
                    <a:pt x="708" y="8335"/>
                    <a:pt x="515" y="7820"/>
                    <a:pt x="515" y="7402"/>
                  </a:cubicBezTo>
                  <a:cubicBezTo>
                    <a:pt x="515" y="7177"/>
                    <a:pt x="579" y="6952"/>
                    <a:pt x="708" y="6856"/>
                  </a:cubicBezTo>
                  <a:cubicBezTo>
                    <a:pt x="804" y="6727"/>
                    <a:pt x="997" y="6631"/>
                    <a:pt x="1383" y="6599"/>
                  </a:cubicBezTo>
                  <a:cubicBezTo>
                    <a:pt x="1447" y="6599"/>
                    <a:pt x="1511" y="6631"/>
                    <a:pt x="1608" y="6631"/>
                  </a:cubicBezTo>
                  <a:cubicBezTo>
                    <a:pt x="2315" y="6695"/>
                    <a:pt x="2669" y="6952"/>
                    <a:pt x="2829" y="7242"/>
                  </a:cubicBezTo>
                  <a:cubicBezTo>
                    <a:pt x="3022" y="7499"/>
                    <a:pt x="3054" y="7788"/>
                    <a:pt x="3054" y="7949"/>
                  </a:cubicBezTo>
                  <a:lnTo>
                    <a:pt x="3054" y="8013"/>
                  </a:lnTo>
                  <a:lnTo>
                    <a:pt x="3086" y="8142"/>
                  </a:lnTo>
                  <a:cubicBezTo>
                    <a:pt x="3183" y="8399"/>
                    <a:pt x="3279" y="8592"/>
                    <a:pt x="3408" y="8720"/>
                  </a:cubicBezTo>
                  <a:cubicBezTo>
                    <a:pt x="3536" y="8849"/>
                    <a:pt x="3697" y="8945"/>
                    <a:pt x="3890" y="8945"/>
                  </a:cubicBezTo>
                  <a:cubicBezTo>
                    <a:pt x="4051" y="8945"/>
                    <a:pt x="4212" y="8881"/>
                    <a:pt x="4308" y="8785"/>
                  </a:cubicBezTo>
                  <a:cubicBezTo>
                    <a:pt x="4501" y="8656"/>
                    <a:pt x="4597" y="8463"/>
                    <a:pt x="4694" y="8303"/>
                  </a:cubicBezTo>
                  <a:cubicBezTo>
                    <a:pt x="4790" y="8110"/>
                    <a:pt x="4854" y="7949"/>
                    <a:pt x="4887" y="7820"/>
                  </a:cubicBezTo>
                  <a:cubicBezTo>
                    <a:pt x="4919" y="7692"/>
                    <a:pt x="4951" y="7499"/>
                    <a:pt x="4951" y="7274"/>
                  </a:cubicBezTo>
                  <a:cubicBezTo>
                    <a:pt x="4951" y="6952"/>
                    <a:pt x="4951" y="6535"/>
                    <a:pt x="4983" y="6181"/>
                  </a:cubicBezTo>
                  <a:cubicBezTo>
                    <a:pt x="4983" y="5988"/>
                    <a:pt x="4983" y="5827"/>
                    <a:pt x="5015" y="5699"/>
                  </a:cubicBezTo>
                  <a:cubicBezTo>
                    <a:pt x="5015" y="5570"/>
                    <a:pt x="5047" y="5474"/>
                    <a:pt x="5047" y="5442"/>
                  </a:cubicBezTo>
                  <a:lnTo>
                    <a:pt x="5079" y="5442"/>
                  </a:lnTo>
                  <a:cubicBezTo>
                    <a:pt x="5112" y="5409"/>
                    <a:pt x="5208" y="5377"/>
                    <a:pt x="5304" y="5345"/>
                  </a:cubicBezTo>
                  <a:cubicBezTo>
                    <a:pt x="5497" y="5281"/>
                    <a:pt x="5722" y="5217"/>
                    <a:pt x="5979" y="5088"/>
                  </a:cubicBezTo>
                  <a:cubicBezTo>
                    <a:pt x="6237" y="4959"/>
                    <a:pt x="6526" y="4767"/>
                    <a:pt x="6719" y="4445"/>
                  </a:cubicBezTo>
                  <a:cubicBezTo>
                    <a:pt x="6944" y="4156"/>
                    <a:pt x="6976" y="3770"/>
                    <a:pt x="6976" y="3417"/>
                  </a:cubicBezTo>
                  <a:cubicBezTo>
                    <a:pt x="6976" y="2862"/>
                    <a:pt x="6848" y="2275"/>
                    <a:pt x="6734" y="1876"/>
                  </a:cubicBezTo>
                  <a:lnTo>
                    <a:pt x="6734" y="1876"/>
                  </a:lnTo>
                  <a:cubicBezTo>
                    <a:pt x="7309" y="2019"/>
                    <a:pt x="8309" y="2227"/>
                    <a:pt x="9322" y="2227"/>
                  </a:cubicBezTo>
                  <a:cubicBezTo>
                    <a:pt x="10190" y="2227"/>
                    <a:pt x="10769" y="1713"/>
                    <a:pt x="11090" y="1263"/>
                  </a:cubicBezTo>
                  <a:cubicBezTo>
                    <a:pt x="11178" y="1140"/>
                    <a:pt x="11252" y="1017"/>
                    <a:pt x="11312" y="902"/>
                  </a:cubicBezTo>
                  <a:close/>
                  <a:moveTo>
                    <a:pt x="11316" y="1"/>
                  </a:moveTo>
                  <a:cubicBezTo>
                    <a:pt x="11296" y="1"/>
                    <a:pt x="11274" y="4"/>
                    <a:pt x="11251" y="9"/>
                  </a:cubicBezTo>
                  <a:cubicBezTo>
                    <a:pt x="11155" y="9"/>
                    <a:pt x="11058" y="106"/>
                    <a:pt x="11026" y="202"/>
                  </a:cubicBezTo>
                  <a:cubicBezTo>
                    <a:pt x="10994" y="266"/>
                    <a:pt x="10865" y="684"/>
                    <a:pt x="10608" y="1038"/>
                  </a:cubicBezTo>
                  <a:cubicBezTo>
                    <a:pt x="10319" y="1391"/>
                    <a:pt x="9933" y="1681"/>
                    <a:pt x="9322" y="1681"/>
                  </a:cubicBezTo>
                  <a:cubicBezTo>
                    <a:pt x="8583" y="1681"/>
                    <a:pt x="7876" y="1584"/>
                    <a:pt x="7297" y="1456"/>
                  </a:cubicBezTo>
                  <a:cubicBezTo>
                    <a:pt x="7040" y="1391"/>
                    <a:pt x="6815" y="1327"/>
                    <a:pt x="6654" y="1295"/>
                  </a:cubicBezTo>
                  <a:cubicBezTo>
                    <a:pt x="6558" y="1263"/>
                    <a:pt x="6494" y="1263"/>
                    <a:pt x="6462" y="1263"/>
                  </a:cubicBezTo>
                  <a:lnTo>
                    <a:pt x="6397" y="1231"/>
                  </a:lnTo>
                  <a:cubicBezTo>
                    <a:pt x="6371" y="1222"/>
                    <a:pt x="6346" y="1218"/>
                    <a:pt x="6320" y="1218"/>
                  </a:cubicBezTo>
                  <a:cubicBezTo>
                    <a:pt x="6252" y="1218"/>
                    <a:pt x="6187" y="1248"/>
                    <a:pt x="6140" y="1295"/>
                  </a:cubicBezTo>
                  <a:cubicBezTo>
                    <a:pt x="6044" y="1391"/>
                    <a:pt x="6044" y="1488"/>
                    <a:pt x="6076" y="1584"/>
                  </a:cubicBezTo>
                  <a:lnTo>
                    <a:pt x="6076" y="1616"/>
                  </a:lnTo>
                  <a:cubicBezTo>
                    <a:pt x="6172" y="1809"/>
                    <a:pt x="6462" y="2709"/>
                    <a:pt x="6462" y="3417"/>
                  </a:cubicBezTo>
                  <a:cubicBezTo>
                    <a:pt x="6462" y="3738"/>
                    <a:pt x="6397" y="3995"/>
                    <a:pt x="6301" y="4156"/>
                  </a:cubicBezTo>
                  <a:cubicBezTo>
                    <a:pt x="6044" y="4509"/>
                    <a:pt x="5754" y="4638"/>
                    <a:pt x="5433" y="4734"/>
                  </a:cubicBezTo>
                  <a:cubicBezTo>
                    <a:pt x="5272" y="4799"/>
                    <a:pt x="5144" y="4831"/>
                    <a:pt x="4983" y="4895"/>
                  </a:cubicBezTo>
                  <a:cubicBezTo>
                    <a:pt x="4919" y="4895"/>
                    <a:pt x="4854" y="4959"/>
                    <a:pt x="4758" y="4992"/>
                  </a:cubicBezTo>
                  <a:cubicBezTo>
                    <a:pt x="4694" y="5056"/>
                    <a:pt x="4629" y="5120"/>
                    <a:pt x="4565" y="5217"/>
                  </a:cubicBezTo>
                  <a:cubicBezTo>
                    <a:pt x="4533" y="5281"/>
                    <a:pt x="4533" y="5377"/>
                    <a:pt x="4501" y="5474"/>
                  </a:cubicBezTo>
                  <a:cubicBezTo>
                    <a:pt x="4437" y="5795"/>
                    <a:pt x="4437" y="6277"/>
                    <a:pt x="4404" y="6727"/>
                  </a:cubicBezTo>
                  <a:cubicBezTo>
                    <a:pt x="4404" y="6952"/>
                    <a:pt x="4404" y="7177"/>
                    <a:pt x="4404" y="7338"/>
                  </a:cubicBezTo>
                  <a:cubicBezTo>
                    <a:pt x="4404" y="7531"/>
                    <a:pt x="4372" y="7660"/>
                    <a:pt x="4372" y="7692"/>
                  </a:cubicBezTo>
                  <a:cubicBezTo>
                    <a:pt x="4340" y="7788"/>
                    <a:pt x="4276" y="8013"/>
                    <a:pt x="4147" y="8174"/>
                  </a:cubicBezTo>
                  <a:cubicBezTo>
                    <a:pt x="4083" y="8270"/>
                    <a:pt x="4051" y="8335"/>
                    <a:pt x="3987" y="8367"/>
                  </a:cubicBezTo>
                  <a:cubicBezTo>
                    <a:pt x="3922" y="8399"/>
                    <a:pt x="3890" y="8431"/>
                    <a:pt x="3890" y="8431"/>
                  </a:cubicBezTo>
                  <a:cubicBezTo>
                    <a:pt x="3890" y="8399"/>
                    <a:pt x="3858" y="8431"/>
                    <a:pt x="3794" y="8367"/>
                  </a:cubicBezTo>
                  <a:cubicBezTo>
                    <a:pt x="3737" y="8310"/>
                    <a:pt x="3680" y="8203"/>
                    <a:pt x="3601" y="8023"/>
                  </a:cubicBezTo>
                  <a:lnTo>
                    <a:pt x="3601" y="8023"/>
                  </a:lnTo>
                  <a:cubicBezTo>
                    <a:pt x="3601" y="8001"/>
                    <a:pt x="3601" y="7975"/>
                    <a:pt x="3601" y="7949"/>
                  </a:cubicBezTo>
                  <a:cubicBezTo>
                    <a:pt x="3601" y="7724"/>
                    <a:pt x="3569" y="7306"/>
                    <a:pt x="3279" y="6920"/>
                  </a:cubicBezTo>
                  <a:cubicBezTo>
                    <a:pt x="3022" y="6535"/>
                    <a:pt x="2508" y="6181"/>
                    <a:pt x="1672" y="6085"/>
                  </a:cubicBezTo>
                  <a:lnTo>
                    <a:pt x="1383" y="6085"/>
                  </a:lnTo>
                  <a:cubicBezTo>
                    <a:pt x="901" y="6085"/>
                    <a:pt x="515" y="6213"/>
                    <a:pt x="290" y="6502"/>
                  </a:cubicBezTo>
                  <a:cubicBezTo>
                    <a:pt x="65" y="6760"/>
                    <a:pt x="1" y="7081"/>
                    <a:pt x="1" y="7402"/>
                  </a:cubicBezTo>
                  <a:cubicBezTo>
                    <a:pt x="1" y="7949"/>
                    <a:pt x="193" y="8528"/>
                    <a:pt x="354" y="8913"/>
                  </a:cubicBezTo>
                  <a:cubicBezTo>
                    <a:pt x="579" y="9395"/>
                    <a:pt x="1029" y="9813"/>
                    <a:pt x="1415" y="10070"/>
                  </a:cubicBezTo>
                  <a:cubicBezTo>
                    <a:pt x="1693" y="10263"/>
                    <a:pt x="1928" y="10398"/>
                    <a:pt x="2055" y="10477"/>
                  </a:cubicBezTo>
                  <a:lnTo>
                    <a:pt x="2055" y="10477"/>
                  </a:lnTo>
                  <a:cubicBezTo>
                    <a:pt x="2103" y="10668"/>
                    <a:pt x="2208" y="11068"/>
                    <a:pt x="2347" y="11485"/>
                  </a:cubicBezTo>
                  <a:cubicBezTo>
                    <a:pt x="2444" y="11774"/>
                    <a:pt x="2572" y="12096"/>
                    <a:pt x="2733" y="12321"/>
                  </a:cubicBezTo>
                  <a:cubicBezTo>
                    <a:pt x="2894" y="12578"/>
                    <a:pt x="3054" y="12803"/>
                    <a:pt x="3344" y="12899"/>
                  </a:cubicBezTo>
                  <a:cubicBezTo>
                    <a:pt x="3472" y="12931"/>
                    <a:pt x="3794" y="13060"/>
                    <a:pt x="4212" y="13221"/>
                  </a:cubicBezTo>
                  <a:cubicBezTo>
                    <a:pt x="4854" y="13446"/>
                    <a:pt x="5690" y="13799"/>
                    <a:pt x="6494" y="14056"/>
                  </a:cubicBezTo>
                  <a:cubicBezTo>
                    <a:pt x="6912" y="14185"/>
                    <a:pt x="7297" y="14314"/>
                    <a:pt x="7651" y="14378"/>
                  </a:cubicBezTo>
                  <a:cubicBezTo>
                    <a:pt x="7972" y="14474"/>
                    <a:pt x="8294" y="14539"/>
                    <a:pt x="8519" y="14539"/>
                  </a:cubicBezTo>
                  <a:cubicBezTo>
                    <a:pt x="8647" y="14539"/>
                    <a:pt x="8744" y="14539"/>
                    <a:pt x="8840" y="14474"/>
                  </a:cubicBezTo>
                  <a:cubicBezTo>
                    <a:pt x="9033" y="14410"/>
                    <a:pt x="9130" y="14314"/>
                    <a:pt x="9258" y="14153"/>
                  </a:cubicBezTo>
                  <a:cubicBezTo>
                    <a:pt x="9451" y="13896"/>
                    <a:pt x="9612" y="13574"/>
                    <a:pt x="9740" y="13188"/>
                  </a:cubicBezTo>
                  <a:cubicBezTo>
                    <a:pt x="10117" y="12220"/>
                    <a:pt x="10404" y="11026"/>
                    <a:pt x="10487" y="10663"/>
                  </a:cubicBezTo>
                  <a:lnTo>
                    <a:pt x="10487" y="10663"/>
                  </a:lnTo>
                  <a:cubicBezTo>
                    <a:pt x="10618" y="10596"/>
                    <a:pt x="10854" y="10467"/>
                    <a:pt x="11090" y="10295"/>
                  </a:cubicBezTo>
                  <a:cubicBezTo>
                    <a:pt x="11251" y="10167"/>
                    <a:pt x="11444" y="10006"/>
                    <a:pt x="11573" y="9813"/>
                  </a:cubicBezTo>
                  <a:cubicBezTo>
                    <a:pt x="11733" y="9653"/>
                    <a:pt x="11830" y="9428"/>
                    <a:pt x="11830" y="9170"/>
                  </a:cubicBezTo>
                  <a:cubicBezTo>
                    <a:pt x="11830" y="8978"/>
                    <a:pt x="11798" y="8720"/>
                    <a:pt x="11733" y="8431"/>
                  </a:cubicBezTo>
                  <a:cubicBezTo>
                    <a:pt x="11669" y="8013"/>
                    <a:pt x="11540" y="7531"/>
                    <a:pt x="11444" y="7081"/>
                  </a:cubicBezTo>
                  <a:cubicBezTo>
                    <a:pt x="11412" y="6888"/>
                    <a:pt x="11348" y="6695"/>
                    <a:pt x="11315" y="6502"/>
                  </a:cubicBezTo>
                  <a:cubicBezTo>
                    <a:pt x="11283" y="6342"/>
                    <a:pt x="11283" y="6213"/>
                    <a:pt x="11283" y="6181"/>
                  </a:cubicBezTo>
                  <a:cubicBezTo>
                    <a:pt x="11283" y="6149"/>
                    <a:pt x="11315" y="5988"/>
                    <a:pt x="11412" y="5795"/>
                  </a:cubicBezTo>
                  <a:cubicBezTo>
                    <a:pt x="11540" y="5506"/>
                    <a:pt x="11798" y="5120"/>
                    <a:pt x="11990" y="4702"/>
                  </a:cubicBezTo>
                  <a:cubicBezTo>
                    <a:pt x="12215" y="4284"/>
                    <a:pt x="12408" y="3834"/>
                    <a:pt x="12505" y="3417"/>
                  </a:cubicBezTo>
                  <a:cubicBezTo>
                    <a:pt x="12505" y="3320"/>
                    <a:pt x="12505" y="3224"/>
                    <a:pt x="12505" y="3095"/>
                  </a:cubicBezTo>
                  <a:cubicBezTo>
                    <a:pt x="12505" y="2484"/>
                    <a:pt x="12248" y="1777"/>
                    <a:pt x="12023" y="1166"/>
                  </a:cubicBezTo>
                  <a:cubicBezTo>
                    <a:pt x="11765" y="588"/>
                    <a:pt x="11540" y="138"/>
                    <a:pt x="11540" y="138"/>
                  </a:cubicBezTo>
                  <a:cubicBezTo>
                    <a:pt x="11488" y="58"/>
                    <a:pt x="11413" y="1"/>
                    <a:pt x="113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7" name="Google Shape;3347;p45"/>
            <p:cNvSpPr/>
            <p:nvPr/>
          </p:nvSpPr>
          <p:spPr>
            <a:xfrm>
              <a:off x="2962975" y="1971500"/>
              <a:ext cx="295750" cy="594125"/>
            </a:xfrm>
            <a:custGeom>
              <a:rect b="b" l="l" r="r" t="t"/>
              <a:pathLst>
                <a:path extrusionOk="0" h="23765" w="11830">
                  <a:moveTo>
                    <a:pt x="2925" y="1"/>
                  </a:moveTo>
                  <a:lnTo>
                    <a:pt x="0" y="3472"/>
                  </a:lnTo>
                  <a:cubicBezTo>
                    <a:pt x="0" y="3472"/>
                    <a:pt x="482" y="7233"/>
                    <a:pt x="1415" y="8712"/>
                  </a:cubicBezTo>
                  <a:cubicBezTo>
                    <a:pt x="2347" y="10223"/>
                    <a:pt x="6301" y="16041"/>
                    <a:pt x="6301" y="16041"/>
                  </a:cubicBezTo>
                  <a:cubicBezTo>
                    <a:pt x="6301" y="16041"/>
                    <a:pt x="6011" y="18002"/>
                    <a:pt x="6301" y="18580"/>
                  </a:cubicBezTo>
                  <a:cubicBezTo>
                    <a:pt x="6558" y="19127"/>
                    <a:pt x="7683" y="21859"/>
                    <a:pt x="7683" y="22213"/>
                  </a:cubicBezTo>
                  <a:cubicBezTo>
                    <a:pt x="7683" y="22441"/>
                    <a:pt x="7954" y="22636"/>
                    <a:pt x="8195" y="22636"/>
                  </a:cubicBezTo>
                  <a:cubicBezTo>
                    <a:pt x="8360" y="22636"/>
                    <a:pt x="8511" y="22544"/>
                    <a:pt x="8551" y="22309"/>
                  </a:cubicBezTo>
                  <a:cubicBezTo>
                    <a:pt x="8647" y="21763"/>
                    <a:pt x="8647" y="20991"/>
                    <a:pt x="8647" y="20991"/>
                  </a:cubicBezTo>
                  <a:lnTo>
                    <a:pt x="10222" y="23434"/>
                  </a:lnTo>
                  <a:cubicBezTo>
                    <a:pt x="10222" y="23434"/>
                    <a:pt x="10632" y="23765"/>
                    <a:pt x="10977" y="23765"/>
                  </a:cubicBezTo>
                  <a:cubicBezTo>
                    <a:pt x="11125" y="23765"/>
                    <a:pt x="11261" y="23704"/>
                    <a:pt x="11347" y="23530"/>
                  </a:cubicBezTo>
                  <a:cubicBezTo>
                    <a:pt x="11637" y="22984"/>
                    <a:pt x="11444" y="19962"/>
                    <a:pt x="11637" y="18741"/>
                  </a:cubicBezTo>
                  <a:cubicBezTo>
                    <a:pt x="11829" y="17552"/>
                    <a:pt x="10897" y="15848"/>
                    <a:pt x="10126" y="15109"/>
                  </a:cubicBezTo>
                  <a:cubicBezTo>
                    <a:pt x="9386" y="14337"/>
                    <a:pt x="8454" y="13051"/>
                    <a:pt x="8165" y="12762"/>
                  </a:cubicBezTo>
                  <a:cubicBezTo>
                    <a:pt x="7876" y="12473"/>
                    <a:pt x="6654" y="8069"/>
                    <a:pt x="6108" y="5080"/>
                  </a:cubicBezTo>
                  <a:cubicBezTo>
                    <a:pt x="5529" y="2058"/>
                    <a:pt x="4051" y="194"/>
                    <a:pt x="29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8" name="Google Shape;3348;p45"/>
            <p:cNvSpPr/>
            <p:nvPr/>
          </p:nvSpPr>
          <p:spPr>
            <a:xfrm>
              <a:off x="2955750" y="1964925"/>
              <a:ext cx="305375" cy="607700"/>
            </a:xfrm>
            <a:custGeom>
              <a:rect b="b" l="l" r="r" t="t"/>
              <a:pathLst>
                <a:path extrusionOk="0" h="24308" w="12215">
                  <a:moveTo>
                    <a:pt x="3186" y="0"/>
                  </a:moveTo>
                  <a:cubicBezTo>
                    <a:pt x="3054" y="0"/>
                    <a:pt x="2953" y="92"/>
                    <a:pt x="2925" y="232"/>
                  </a:cubicBezTo>
                  <a:cubicBezTo>
                    <a:pt x="2925" y="360"/>
                    <a:pt x="3022" y="521"/>
                    <a:pt x="3150" y="521"/>
                  </a:cubicBezTo>
                  <a:cubicBezTo>
                    <a:pt x="3600" y="585"/>
                    <a:pt x="4211" y="1067"/>
                    <a:pt x="4790" y="1903"/>
                  </a:cubicBezTo>
                  <a:cubicBezTo>
                    <a:pt x="5336" y="2739"/>
                    <a:pt x="5850" y="3896"/>
                    <a:pt x="6140" y="5375"/>
                  </a:cubicBezTo>
                  <a:cubicBezTo>
                    <a:pt x="6397" y="6885"/>
                    <a:pt x="6847" y="8750"/>
                    <a:pt x="7265" y="10261"/>
                  </a:cubicBezTo>
                  <a:cubicBezTo>
                    <a:pt x="7490" y="11032"/>
                    <a:pt x="7683" y="11707"/>
                    <a:pt x="7843" y="12189"/>
                  </a:cubicBezTo>
                  <a:cubicBezTo>
                    <a:pt x="7908" y="12446"/>
                    <a:pt x="8004" y="12671"/>
                    <a:pt x="8068" y="12832"/>
                  </a:cubicBezTo>
                  <a:cubicBezTo>
                    <a:pt x="8100" y="12896"/>
                    <a:pt x="8133" y="12993"/>
                    <a:pt x="8165" y="13025"/>
                  </a:cubicBezTo>
                  <a:cubicBezTo>
                    <a:pt x="8197" y="13089"/>
                    <a:pt x="8197" y="13154"/>
                    <a:pt x="8261" y="13218"/>
                  </a:cubicBezTo>
                  <a:cubicBezTo>
                    <a:pt x="8325" y="13250"/>
                    <a:pt x="8422" y="13379"/>
                    <a:pt x="8550" y="13572"/>
                  </a:cubicBezTo>
                  <a:cubicBezTo>
                    <a:pt x="8968" y="14086"/>
                    <a:pt x="9643" y="14954"/>
                    <a:pt x="10222" y="15564"/>
                  </a:cubicBezTo>
                  <a:cubicBezTo>
                    <a:pt x="10543" y="15854"/>
                    <a:pt x="10929" y="16400"/>
                    <a:pt x="11186" y="16947"/>
                  </a:cubicBezTo>
                  <a:cubicBezTo>
                    <a:pt x="11476" y="17525"/>
                    <a:pt x="11668" y="18168"/>
                    <a:pt x="11668" y="18682"/>
                  </a:cubicBezTo>
                  <a:cubicBezTo>
                    <a:pt x="11668" y="18779"/>
                    <a:pt x="11668" y="18875"/>
                    <a:pt x="11668" y="18972"/>
                  </a:cubicBezTo>
                  <a:cubicBezTo>
                    <a:pt x="11572" y="19615"/>
                    <a:pt x="11572" y="20675"/>
                    <a:pt x="11540" y="21640"/>
                  </a:cubicBezTo>
                  <a:cubicBezTo>
                    <a:pt x="11540" y="22122"/>
                    <a:pt x="11540" y="22604"/>
                    <a:pt x="11508" y="22958"/>
                  </a:cubicBezTo>
                  <a:cubicBezTo>
                    <a:pt x="11508" y="23151"/>
                    <a:pt x="11476" y="23311"/>
                    <a:pt x="11476" y="23440"/>
                  </a:cubicBezTo>
                  <a:cubicBezTo>
                    <a:pt x="11443" y="23568"/>
                    <a:pt x="11411" y="23665"/>
                    <a:pt x="11411" y="23665"/>
                  </a:cubicBezTo>
                  <a:lnTo>
                    <a:pt x="11347" y="23729"/>
                  </a:lnTo>
                  <a:lnTo>
                    <a:pt x="11283" y="23761"/>
                  </a:lnTo>
                  <a:cubicBezTo>
                    <a:pt x="11186" y="23761"/>
                    <a:pt x="11026" y="23697"/>
                    <a:pt x="10897" y="23633"/>
                  </a:cubicBezTo>
                  <a:cubicBezTo>
                    <a:pt x="10833" y="23601"/>
                    <a:pt x="10768" y="23568"/>
                    <a:pt x="10736" y="23536"/>
                  </a:cubicBezTo>
                  <a:lnTo>
                    <a:pt x="10704" y="23504"/>
                  </a:lnTo>
                  <a:lnTo>
                    <a:pt x="10695" y="23504"/>
                  </a:lnTo>
                  <a:lnTo>
                    <a:pt x="9161" y="21125"/>
                  </a:lnTo>
                  <a:cubicBezTo>
                    <a:pt x="9108" y="21046"/>
                    <a:pt x="9012" y="20989"/>
                    <a:pt x="8908" y="20989"/>
                  </a:cubicBezTo>
                  <a:cubicBezTo>
                    <a:pt x="8885" y="20989"/>
                    <a:pt x="8863" y="20991"/>
                    <a:pt x="8840" y="20997"/>
                  </a:cubicBezTo>
                  <a:cubicBezTo>
                    <a:pt x="8743" y="21061"/>
                    <a:pt x="8647" y="21158"/>
                    <a:pt x="8647" y="21254"/>
                  </a:cubicBezTo>
                  <a:cubicBezTo>
                    <a:pt x="8647" y="21254"/>
                    <a:pt x="8647" y="21447"/>
                    <a:pt x="8647" y="21704"/>
                  </a:cubicBezTo>
                  <a:cubicBezTo>
                    <a:pt x="8647" y="21961"/>
                    <a:pt x="8615" y="22283"/>
                    <a:pt x="8550" y="22540"/>
                  </a:cubicBezTo>
                  <a:cubicBezTo>
                    <a:pt x="8550" y="22604"/>
                    <a:pt x="8550" y="22604"/>
                    <a:pt x="8518" y="22604"/>
                  </a:cubicBezTo>
                  <a:lnTo>
                    <a:pt x="8486" y="22636"/>
                  </a:lnTo>
                  <a:cubicBezTo>
                    <a:pt x="8422" y="22636"/>
                    <a:pt x="8358" y="22604"/>
                    <a:pt x="8325" y="22572"/>
                  </a:cubicBezTo>
                  <a:lnTo>
                    <a:pt x="8261" y="22508"/>
                  </a:lnTo>
                  <a:lnTo>
                    <a:pt x="8261" y="22476"/>
                  </a:lnTo>
                  <a:cubicBezTo>
                    <a:pt x="8261" y="22379"/>
                    <a:pt x="8229" y="22283"/>
                    <a:pt x="8197" y="22186"/>
                  </a:cubicBezTo>
                  <a:cubicBezTo>
                    <a:pt x="7972" y="21350"/>
                    <a:pt x="7072" y="19229"/>
                    <a:pt x="6815" y="18715"/>
                  </a:cubicBezTo>
                  <a:cubicBezTo>
                    <a:pt x="6782" y="18650"/>
                    <a:pt x="6750" y="18554"/>
                    <a:pt x="6750" y="18425"/>
                  </a:cubicBezTo>
                  <a:cubicBezTo>
                    <a:pt x="6718" y="18265"/>
                    <a:pt x="6718" y="18104"/>
                    <a:pt x="6718" y="17911"/>
                  </a:cubicBezTo>
                  <a:cubicBezTo>
                    <a:pt x="6718" y="17557"/>
                    <a:pt x="6750" y="17172"/>
                    <a:pt x="6782" y="16850"/>
                  </a:cubicBezTo>
                  <a:cubicBezTo>
                    <a:pt x="6782" y="16690"/>
                    <a:pt x="6815" y="16561"/>
                    <a:pt x="6815" y="16497"/>
                  </a:cubicBezTo>
                  <a:cubicBezTo>
                    <a:pt x="6847" y="16400"/>
                    <a:pt x="6847" y="16336"/>
                    <a:pt x="6847" y="16336"/>
                  </a:cubicBezTo>
                  <a:cubicBezTo>
                    <a:pt x="6847" y="16272"/>
                    <a:pt x="6847" y="16207"/>
                    <a:pt x="6815" y="16143"/>
                  </a:cubicBezTo>
                  <a:cubicBezTo>
                    <a:pt x="6815" y="16143"/>
                    <a:pt x="6557" y="15789"/>
                    <a:pt x="6172" y="15211"/>
                  </a:cubicBezTo>
                  <a:cubicBezTo>
                    <a:pt x="5015" y="13507"/>
                    <a:pt x="2636" y="9971"/>
                    <a:pt x="1929" y="8846"/>
                  </a:cubicBezTo>
                  <a:cubicBezTo>
                    <a:pt x="1511" y="8171"/>
                    <a:pt x="1125" y="6853"/>
                    <a:pt x="900" y="5728"/>
                  </a:cubicBezTo>
                  <a:cubicBezTo>
                    <a:pt x="804" y="5182"/>
                    <a:pt x="707" y="4667"/>
                    <a:pt x="643" y="4314"/>
                  </a:cubicBezTo>
                  <a:cubicBezTo>
                    <a:pt x="579" y="3928"/>
                    <a:pt x="546" y="3703"/>
                    <a:pt x="546" y="3703"/>
                  </a:cubicBezTo>
                  <a:cubicBezTo>
                    <a:pt x="546" y="3563"/>
                    <a:pt x="449" y="3472"/>
                    <a:pt x="318" y="3472"/>
                  </a:cubicBezTo>
                  <a:cubicBezTo>
                    <a:pt x="298" y="3472"/>
                    <a:pt x="278" y="3474"/>
                    <a:pt x="257" y="3478"/>
                  </a:cubicBezTo>
                  <a:cubicBezTo>
                    <a:pt x="129" y="3478"/>
                    <a:pt x="0" y="3607"/>
                    <a:pt x="32" y="3767"/>
                  </a:cubicBezTo>
                  <a:cubicBezTo>
                    <a:pt x="32" y="3767"/>
                    <a:pt x="161" y="4732"/>
                    <a:pt x="386" y="5857"/>
                  </a:cubicBezTo>
                  <a:cubicBezTo>
                    <a:pt x="611" y="6982"/>
                    <a:pt x="964" y="8300"/>
                    <a:pt x="1479" y="9136"/>
                  </a:cubicBezTo>
                  <a:cubicBezTo>
                    <a:pt x="2335" y="10523"/>
                    <a:pt x="5741" y="15518"/>
                    <a:pt x="6290" y="16348"/>
                  </a:cubicBezTo>
                  <a:lnTo>
                    <a:pt x="6290" y="16348"/>
                  </a:lnTo>
                  <a:cubicBezTo>
                    <a:pt x="6259" y="16575"/>
                    <a:pt x="6172" y="17276"/>
                    <a:pt x="6172" y="17911"/>
                  </a:cubicBezTo>
                  <a:cubicBezTo>
                    <a:pt x="6172" y="18104"/>
                    <a:pt x="6204" y="18297"/>
                    <a:pt x="6204" y="18490"/>
                  </a:cubicBezTo>
                  <a:cubicBezTo>
                    <a:pt x="6236" y="18650"/>
                    <a:pt x="6268" y="18811"/>
                    <a:pt x="6332" y="18940"/>
                  </a:cubicBezTo>
                  <a:cubicBezTo>
                    <a:pt x="6461" y="19229"/>
                    <a:pt x="6815" y="20033"/>
                    <a:pt x="7136" y="20836"/>
                  </a:cubicBezTo>
                  <a:cubicBezTo>
                    <a:pt x="7297" y="21222"/>
                    <a:pt x="7458" y="21608"/>
                    <a:pt x="7554" y="21929"/>
                  </a:cubicBezTo>
                  <a:cubicBezTo>
                    <a:pt x="7618" y="22090"/>
                    <a:pt x="7650" y="22218"/>
                    <a:pt x="7683" y="22315"/>
                  </a:cubicBezTo>
                  <a:cubicBezTo>
                    <a:pt x="7683" y="22379"/>
                    <a:pt x="7715" y="22411"/>
                    <a:pt x="7715" y="22443"/>
                  </a:cubicBezTo>
                  <a:lnTo>
                    <a:pt x="7715" y="22476"/>
                  </a:lnTo>
                  <a:cubicBezTo>
                    <a:pt x="7715" y="22701"/>
                    <a:pt x="7843" y="22861"/>
                    <a:pt x="7972" y="22990"/>
                  </a:cubicBezTo>
                  <a:cubicBezTo>
                    <a:pt x="8133" y="23086"/>
                    <a:pt x="8293" y="23151"/>
                    <a:pt x="8486" y="23183"/>
                  </a:cubicBezTo>
                  <a:cubicBezTo>
                    <a:pt x="8615" y="23183"/>
                    <a:pt x="8743" y="23118"/>
                    <a:pt x="8872" y="23022"/>
                  </a:cubicBezTo>
                  <a:cubicBezTo>
                    <a:pt x="9000" y="22926"/>
                    <a:pt x="9065" y="22797"/>
                    <a:pt x="9097" y="22636"/>
                  </a:cubicBezTo>
                  <a:cubicBezTo>
                    <a:pt x="9124" y="22464"/>
                    <a:pt x="9144" y="22281"/>
                    <a:pt x="9158" y="22107"/>
                  </a:cubicBezTo>
                  <a:lnTo>
                    <a:pt x="9158" y="22107"/>
                  </a:lnTo>
                  <a:lnTo>
                    <a:pt x="10286" y="23858"/>
                  </a:lnTo>
                  <a:lnTo>
                    <a:pt x="10351" y="23922"/>
                  </a:lnTo>
                  <a:cubicBezTo>
                    <a:pt x="10351" y="23922"/>
                    <a:pt x="10479" y="24018"/>
                    <a:pt x="10640" y="24115"/>
                  </a:cubicBezTo>
                  <a:cubicBezTo>
                    <a:pt x="10801" y="24179"/>
                    <a:pt x="11026" y="24308"/>
                    <a:pt x="11283" y="24308"/>
                  </a:cubicBezTo>
                  <a:cubicBezTo>
                    <a:pt x="11379" y="24308"/>
                    <a:pt x="11508" y="24276"/>
                    <a:pt x="11604" y="24211"/>
                  </a:cubicBezTo>
                  <a:cubicBezTo>
                    <a:pt x="11733" y="24147"/>
                    <a:pt x="11829" y="24051"/>
                    <a:pt x="11893" y="23922"/>
                  </a:cubicBezTo>
                  <a:cubicBezTo>
                    <a:pt x="11926" y="23793"/>
                    <a:pt x="11958" y="23665"/>
                    <a:pt x="11990" y="23536"/>
                  </a:cubicBezTo>
                  <a:cubicBezTo>
                    <a:pt x="12086" y="22990"/>
                    <a:pt x="12086" y="22154"/>
                    <a:pt x="12086" y="21286"/>
                  </a:cubicBezTo>
                  <a:cubicBezTo>
                    <a:pt x="12086" y="20418"/>
                    <a:pt x="12118" y="19550"/>
                    <a:pt x="12183" y="19068"/>
                  </a:cubicBezTo>
                  <a:cubicBezTo>
                    <a:pt x="12215" y="18940"/>
                    <a:pt x="12215" y="18811"/>
                    <a:pt x="12215" y="18682"/>
                  </a:cubicBezTo>
                  <a:cubicBezTo>
                    <a:pt x="12215" y="18040"/>
                    <a:pt x="11990" y="17332"/>
                    <a:pt x="11668" y="16722"/>
                  </a:cubicBezTo>
                  <a:cubicBezTo>
                    <a:pt x="11379" y="16111"/>
                    <a:pt x="10993" y="15532"/>
                    <a:pt x="10608" y="15179"/>
                  </a:cubicBezTo>
                  <a:cubicBezTo>
                    <a:pt x="10254" y="14825"/>
                    <a:pt x="9836" y="14311"/>
                    <a:pt x="9483" y="13861"/>
                  </a:cubicBezTo>
                  <a:cubicBezTo>
                    <a:pt x="9290" y="13636"/>
                    <a:pt x="9129" y="13411"/>
                    <a:pt x="8968" y="13218"/>
                  </a:cubicBezTo>
                  <a:cubicBezTo>
                    <a:pt x="8840" y="13057"/>
                    <a:pt x="8743" y="12929"/>
                    <a:pt x="8647" y="12832"/>
                  </a:cubicBezTo>
                  <a:cubicBezTo>
                    <a:pt x="8615" y="12768"/>
                    <a:pt x="8550" y="12639"/>
                    <a:pt x="8486" y="12479"/>
                  </a:cubicBezTo>
                  <a:cubicBezTo>
                    <a:pt x="8036" y="11257"/>
                    <a:pt x="7104" y="7753"/>
                    <a:pt x="6654" y="5278"/>
                  </a:cubicBezTo>
                  <a:cubicBezTo>
                    <a:pt x="6365" y="3735"/>
                    <a:pt x="5850" y="2482"/>
                    <a:pt x="5240" y="1582"/>
                  </a:cubicBezTo>
                  <a:cubicBezTo>
                    <a:pt x="4629" y="682"/>
                    <a:pt x="3922" y="135"/>
                    <a:pt x="3247" y="7"/>
                  </a:cubicBezTo>
                  <a:cubicBezTo>
                    <a:pt x="3226" y="2"/>
                    <a:pt x="3206" y="0"/>
                    <a:pt x="31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9" name="Google Shape;3349;p45"/>
            <p:cNvSpPr/>
            <p:nvPr/>
          </p:nvSpPr>
          <p:spPr>
            <a:xfrm>
              <a:off x="3105200" y="2303400"/>
              <a:ext cx="153525" cy="262225"/>
            </a:xfrm>
            <a:custGeom>
              <a:rect b="b" l="l" r="r" t="t"/>
              <a:pathLst>
                <a:path extrusionOk="0" h="10489" w="6141">
                  <a:moveTo>
                    <a:pt x="2926" y="0"/>
                  </a:moveTo>
                  <a:cubicBezTo>
                    <a:pt x="1512" y="386"/>
                    <a:pt x="515" y="1286"/>
                    <a:pt x="1" y="1865"/>
                  </a:cubicBezTo>
                  <a:cubicBezTo>
                    <a:pt x="354" y="2411"/>
                    <a:pt x="612" y="2765"/>
                    <a:pt x="612" y="2765"/>
                  </a:cubicBezTo>
                  <a:cubicBezTo>
                    <a:pt x="612" y="2765"/>
                    <a:pt x="322" y="4726"/>
                    <a:pt x="612" y="5304"/>
                  </a:cubicBezTo>
                  <a:cubicBezTo>
                    <a:pt x="869" y="5851"/>
                    <a:pt x="1994" y="8583"/>
                    <a:pt x="1994" y="8937"/>
                  </a:cubicBezTo>
                  <a:cubicBezTo>
                    <a:pt x="1994" y="9165"/>
                    <a:pt x="2265" y="9360"/>
                    <a:pt x="2506" y="9360"/>
                  </a:cubicBezTo>
                  <a:cubicBezTo>
                    <a:pt x="2671" y="9360"/>
                    <a:pt x="2822" y="9268"/>
                    <a:pt x="2862" y="9033"/>
                  </a:cubicBezTo>
                  <a:cubicBezTo>
                    <a:pt x="2958" y="8487"/>
                    <a:pt x="2958" y="7715"/>
                    <a:pt x="2958" y="7715"/>
                  </a:cubicBezTo>
                  <a:lnTo>
                    <a:pt x="4533" y="10158"/>
                  </a:lnTo>
                  <a:cubicBezTo>
                    <a:pt x="4533" y="10158"/>
                    <a:pt x="4943" y="10489"/>
                    <a:pt x="5288" y="10489"/>
                  </a:cubicBezTo>
                  <a:cubicBezTo>
                    <a:pt x="5436" y="10489"/>
                    <a:pt x="5572" y="10428"/>
                    <a:pt x="5658" y="10254"/>
                  </a:cubicBezTo>
                  <a:cubicBezTo>
                    <a:pt x="5948" y="9708"/>
                    <a:pt x="5755" y="6686"/>
                    <a:pt x="5948" y="5465"/>
                  </a:cubicBezTo>
                  <a:cubicBezTo>
                    <a:pt x="6140" y="4276"/>
                    <a:pt x="5208" y="2572"/>
                    <a:pt x="4437" y="1833"/>
                  </a:cubicBezTo>
                  <a:cubicBezTo>
                    <a:pt x="3922" y="1318"/>
                    <a:pt x="3344" y="547"/>
                    <a:pt x="29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0" name="Google Shape;3350;p45"/>
            <p:cNvSpPr/>
            <p:nvPr/>
          </p:nvSpPr>
          <p:spPr>
            <a:xfrm>
              <a:off x="3097975" y="2296750"/>
              <a:ext cx="163150" cy="275875"/>
            </a:xfrm>
            <a:custGeom>
              <a:rect b="b" l="l" r="r" t="t"/>
              <a:pathLst>
                <a:path extrusionOk="0" h="11035" w="6526">
                  <a:moveTo>
                    <a:pt x="3086" y="578"/>
                  </a:moveTo>
                  <a:cubicBezTo>
                    <a:pt x="3498" y="1087"/>
                    <a:pt x="4057" y="1786"/>
                    <a:pt x="4533" y="2291"/>
                  </a:cubicBezTo>
                  <a:cubicBezTo>
                    <a:pt x="4854" y="2581"/>
                    <a:pt x="5240" y="3127"/>
                    <a:pt x="5497" y="3674"/>
                  </a:cubicBezTo>
                  <a:cubicBezTo>
                    <a:pt x="5787" y="4252"/>
                    <a:pt x="5979" y="4895"/>
                    <a:pt x="5979" y="5409"/>
                  </a:cubicBezTo>
                  <a:cubicBezTo>
                    <a:pt x="5979" y="5506"/>
                    <a:pt x="5979" y="5602"/>
                    <a:pt x="5979" y="5699"/>
                  </a:cubicBezTo>
                  <a:cubicBezTo>
                    <a:pt x="5883" y="6342"/>
                    <a:pt x="5883" y="7402"/>
                    <a:pt x="5851" y="8367"/>
                  </a:cubicBezTo>
                  <a:cubicBezTo>
                    <a:pt x="5851" y="8849"/>
                    <a:pt x="5851" y="9331"/>
                    <a:pt x="5819" y="9685"/>
                  </a:cubicBezTo>
                  <a:cubicBezTo>
                    <a:pt x="5819" y="9878"/>
                    <a:pt x="5787" y="10038"/>
                    <a:pt x="5787" y="10167"/>
                  </a:cubicBezTo>
                  <a:cubicBezTo>
                    <a:pt x="5754" y="10295"/>
                    <a:pt x="5722" y="10392"/>
                    <a:pt x="5722" y="10392"/>
                  </a:cubicBezTo>
                  <a:lnTo>
                    <a:pt x="5658" y="10456"/>
                  </a:lnTo>
                  <a:lnTo>
                    <a:pt x="5594" y="10488"/>
                  </a:lnTo>
                  <a:cubicBezTo>
                    <a:pt x="5497" y="10488"/>
                    <a:pt x="5337" y="10424"/>
                    <a:pt x="5208" y="10360"/>
                  </a:cubicBezTo>
                  <a:cubicBezTo>
                    <a:pt x="5144" y="10328"/>
                    <a:pt x="5079" y="10295"/>
                    <a:pt x="5047" y="10263"/>
                  </a:cubicBezTo>
                  <a:lnTo>
                    <a:pt x="5015" y="10231"/>
                  </a:lnTo>
                  <a:lnTo>
                    <a:pt x="5006" y="10231"/>
                  </a:lnTo>
                  <a:lnTo>
                    <a:pt x="3472" y="7852"/>
                  </a:lnTo>
                  <a:cubicBezTo>
                    <a:pt x="3419" y="7773"/>
                    <a:pt x="3323" y="7716"/>
                    <a:pt x="3219" y="7716"/>
                  </a:cubicBezTo>
                  <a:cubicBezTo>
                    <a:pt x="3196" y="7716"/>
                    <a:pt x="3174" y="7718"/>
                    <a:pt x="3151" y="7724"/>
                  </a:cubicBezTo>
                  <a:cubicBezTo>
                    <a:pt x="3054" y="7788"/>
                    <a:pt x="2958" y="7885"/>
                    <a:pt x="2958" y="7981"/>
                  </a:cubicBezTo>
                  <a:cubicBezTo>
                    <a:pt x="2958" y="7981"/>
                    <a:pt x="2958" y="8174"/>
                    <a:pt x="2958" y="8431"/>
                  </a:cubicBezTo>
                  <a:cubicBezTo>
                    <a:pt x="2958" y="8688"/>
                    <a:pt x="2926" y="9010"/>
                    <a:pt x="2861" y="9267"/>
                  </a:cubicBezTo>
                  <a:cubicBezTo>
                    <a:pt x="2861" y="9331"/>
                    <a:pt x="2861" y="9331"/>
                    <a:pt x="2829" y="9331"/>
                  </a:cubicBezTo>
                  <a:lnTo>
                    <a:pt x="2797" y="9363"/>
                  </a:lnTo>
                  <a:cubicBezTo>
                    <a:pt x="2733" y="9363"/>
                    <a:pt x="2669" y="9331"/>
                    <a:pt x="2636" y="9299"/>
                  </a:cubicBezTo>
                  <a:lnTo>
                    <a:pt x="2572" y="9235"/>
                  </a:lnTo>
                  <a:lnTo>
                    <a:pt x="2572" y="9203"/>
                  </a:lnTo>
                  <a:cubicBezTo>
                    <a:pt x="2572" y="9106"/>
                    <a:pt x="2540" y="9010"/>
                    <a:pt x="2508" y="8913"/>
                  </a:cubicBezTo>
                  <a:cubicBezTo>
                    <a:pt x="2283" y="8077"/>
                    <a:pt x="1383" y="5956"/>
                    <a:pt x="1126" y="5442"/>
                  </a:cubicBezTo>
                  <a:cubicBezTo>
                    <a:pt x="1093" y="5377"/>
                    <a:pt x="1061" y="5281"/>
                    <a:pt x="1061" y="5152"/>
                  </a:cubicBezTo>
                  <a:cubicBezTo>
                    <a:pt x="1029" y="4992"/>
                    <a:pt x="1029" y="4831"/>
                    <a:pt x="1029" y="4638"/>
                  </a:cubicBezTo>
                  <a:cubicBezTo>
                    <a:pt x="1029" y="4284"/>
                    <a:pt x="1061" y="3899"/>
                    <a:pt x="1093" y="3577"/>
                  </a:cubicBezTo>
                  <a:cubicBezTo>
                    <a:pt x="1093" y="3417"/>
                    <a:pt x="1126" y="3288"/>
                    <a:pt x="1126" y="3224"/>
                  </a:cubicBezTo>
                  <a:cubicBezTo>
                    <a:pt x="1158" y="3127"/>
                    <a:pt x="1158" y="3063"/>
                    <a:pt x="1158" y="3063"/>
                  </a:cubicBezTo>
                  <a:cubicBezTo>
                    <a:pt x="1158" y="2999"/>
                    <a:pt x="1158" y="2934"/>
                    <a:pt x="1126" y="2870"/>
                  </a:cubicBezTo>
                  <a:cubicBezTo>
                    <a:pt x="1126" y="2870"/>
                    <a:pt x="920" y="2588"/>
                    <a:pt x="624" y="2137"/>
                  </a:cubicBezTo>
                  <a:lnTo>
                    <a:pt x="624" y="2137"/>
                  </a:lnTo>
                  <a:cubicBezTo>
                    <a:pt x="1114" y="1622"/>
                    <a:pt x="1955" y="924"/>
                    <a:pt x="3086" y="578"/>
                  </a:cubicBezTo>
                  <a:close/>
                  <a:moveTo>
                    <a:pt x="3204" y="1"/>
                  </a:moveTo>
                  <a:cubicBezTo>
                    <a:pt x="3186" y="1"/>
                    <a:pt x="3168" y="3"/>
                    <a:pt x="3151" y="9"/>
                  </a:cubicBezTo>
                  <a:cubicBezTo>
                    <a:pt x="1640" y="395"/>
                    <a:pt x="611" y="1359"/>
                    <a:pt x="65" y="1938"/>
                  </a:cubicBezTo>
                  <a:cubicBezTo>
                    <a:pt x="1" y="2034"/>
                    <a:pt x="1" y="2163"/>
                    <a:pt x="65" y="2259"/>
                  </a:cubicBezTo>
                  <a:cubicBezTo>
                    <a:pt x="303" y="2650"/>
                    <a:pt x="498" y="2938"/>
                    <a:pt x="599" y="3084"/>
                  </a:cubicBezTo>
                  <a:lnTo>
                    <a:pt x="599" y="3084"/>
                  </a:lnTo>
                  <a:cubicBezTo>
                    <a:pt x="568" y="3320"/>
                    <a:pt x="483" y="4011"/>
                    <a:pt x="483" y="4638"/>
                  </a:cubicBezTo>
                  <a:cubicBezTo>
                    <a:pt x="483" y="4831"/>
                    <a:pt x="515" y="5024"/>
                    <a:pt x="515" y="5217"/>
                  </a:cubicBezTo>
                  <a:cubicBezTo>
                    <a:pt x="547" y="5377"/>
                    <a:pt x="579" y="5538"/>
                    <a:pt x="643" y="5667"/>
                  </a:cubicBezTo>
                  <a:cubicBezTo>
                    <a:pt x="772" y="5956"/>
                    <a:pt x="1126" y="6760"/>
                    <a:pt x="1447" y="7563"/>
                  </a:cubicBezTo>
                  <a:cubicBezTo>
                    <a:pt x="1608" y="7949"/>
                    <a:pt x="1769" y="8335"/>
                    <a:pt x="1865" y="8656"/>
                  </a:cubicBezTo>
                  <a:cubicBezTo>
                    <a:pt x="1929" y="8817"/>
                    <a:pt x="1961" y="8945"/>
                    <a:pt x="1994" y="9042"/>
                  </a:cubicBezTo>
                  <a:cubicBezTo>
                    <a:pt x="1994" y="9106"/>
                    <a:pt x="2026" y="9138"/>
                    <a:pt x="2026" y="9170"/>
                  </a:cubicBezTo>
                  <a:lnTo>
                    <a:pt x="2026" y="9203"/>
                  </a:lnTo>
                  <a:cubicBezTo>
                    <a:pt x="2026" y="9428"/>
                    <a:pt x="2154" y="9588"/>
                    <a:pt x="2283" y="9717"/>
                  </a:cubicBezTo>
                  <a:cubicBezTo>
                    <a:pt x="2444" y="9813"/>
                    <a:pt x="2604" y="9878"/>
                    <a:pt x="2797" y="9910"/>
                  </a:cubicBezTo>
                  <a:cubicBezTo>
                    <a:pt x="2926" y="9910"/>
                    <a:pt x="3054" y="9845"/>
                    <a:pt x="3183" y="9749"/>
                  </a:cubicBezTo>
                  <a:cubicBezTo>
                    <a:pt x="3311" y="9653"/>
                    <a:pt x="3376" y="9524"/>
                    <a:pt x="3408" y="9363"/>
                  </a:cubicBezTo>
                  <a:cubicBezTo>
                    <a:pt x="3435" y="9191"/>
                    <a:pt x="3455" y="9008"/>
                    <a:pt x="3469" y="8834"/>
                  </a:cubicBezTo>
                  <a:lnTo>
                    <a:pt x="3469" y="8834"/>
                  </a:lnTo>
                  <a:lnTo>
                    <a:pt x="4597" y="10585"/>
                  </a:lnTo>
                  <a:lnTo>
                    <a:pt x="4662" y="10649"/>
                  </a:lnTo>
                  <a:cubicBezTo>
                    <a:pt x="4662" y="10649"/>
                    <a:pt x="4790" y="10745"/>
                    <a:pt x="4951" y="10842"/>
                  </a:cubicBezTo>
                  <a:cubicBezTo>
                    <a:pt x="5112" y="10906"/>
                    <a:pt x="5337" y="11035"/>
                    <a:pt x="5594" y="11035"/>
                  </a:cubicBezTo>
                  <a:cubicBezTo>
                    <a:pt x="5690" y="11035"/>
                    <a:pt x="5819" y="11003"/>
                    <a:pt x="5915" y="10938"/>
                  </a:cubicBezTo>
                  <a:cubicBezTo>
                    <a:pt x="6044" y="10874"/>
                    <a:pt x="6140" y="10778"/>
                    <a:pt x="6204" y="10649"/>
                  </a:cubicBezTo>
                  <a:cubicBezTo>
                    <a:pt x="6237" y="10520"/>
                    <a:pt x="6269" y="10392"/>
                    <a:pt x="6301" y="10263"/>
                  </a:cubicBezTo>
                  <a:cubicBezTo>
                    <a:pt x="6397" y="9717"/>
                    <a:pt x="6397" y="8881"/>
                    <a:pt x="6397" y="8013"/>
                  </a:cubicBezTo>
                  <a:cubicBezTo>
                    <a:pt x="6397" y="7145"/>
                    <a:pt x="6429" y="6277"/>
                    <a:pt x="6494" y="5795"/>
                  </a:cubicBezTo>
                  <a:cubicBezTo>
                    <a:pt x="6526" y="5667"/>
                    <a:pt x="6526" y="5538"/>
                    <a:pt x="6526" y="5409"/>
                  </a:cubicBezTo>
                  <a:cubicBezTo>
                    <a:pt x="6526" y="4767"/>
                    <a:pt x="6301" y="4059"/>
                    <a:pt x="5979" y="3449"/>
                  </a:cubicBezTo>
                  <a:cubicBezTo>
                    <a:pt x="5690" y="2838"/>
                    <a:pt x="5304" y="2259"/>
                    <a:pt x="4919" y="1906"/>
                  </a:cubicBezTo>
                  <a:cubicBezTo>
                    <a:pt x="4437" y="1391"/>
                    <a:pt x="3826" y="652"/>
                    <a:pt x="3408" y="106"/>
                  </a:cubicBezTo>
                  <a:cubicBezTo>
                    <a:pt x="3355" y="53"/>
                    <a:pt x="3281" y="1"/>
                    <a:pt x="32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p45"/>
            <p:cNvSpPr/>
            <p:nvPr/>
          </p:nvSpPr>
          <p:spPr>
            <a:xfrm>
              <a:off x="2323300" y="1964275"/>
              <a:ext cx="961150" cy="862825"/>
            </a:xfrm>
            <a:custGeom>
              <a:rect b="b" l="l" r="r" t="t"/>
              <a:pathLst>
                <a:path extrusionOk="0" h="34513" w="38446">
                  <a:moveTo>
                    <a:pt x="3086" y="0"/>
                  </a:moveTo>
                  <a:cubicBezTo>
                    <a:pt x="3086" y="0"/>
                    <a:pt x="1318" y="1222"/>
                    <a:pt x="643" y="3858"/>
                  </a:cubicBezTo>
                  <a:cubicBezTo>
                    <a:pt x="0" y="6494"/>
                    <a:pt x="2154" y="17166"/>
                    <a:pt x="2733" y="20251"/>
                  </a:cubicBezTo>
                  <a:cubicBezTo>
                    <a:pt x="3279" y="23369"/>
                    <a:pt x="6108" y="33656"/>
                    <a:pt x="6944" y="34331"/>
                  </a:cubicBezTo>
                  <a:cubicBezTo>
                    <a:pt x="7109" y="34458"/>
                    <a:pt x="7628" y="34512"/>
                    <a:pt x="8382" y="34512"/>
                  </a:cubicBezTo>
                  <a:cubicBezTo>
                    <a:pt x="11431" y="34512"/>
                    <a:pt x="18322" y="33625"/>
                    <a:pt x="21184" y="33109"/>
                  </a:cubicBezTo>
                  <a:cubicBezTo>
                    <a:pt x="24752" y="32466"/>
                    <a:pt x="32434" y="29734"/>
                    <a:pt x="34041" y="29252"/>
                  </a:cubicBezTo>
                  <a:cubicBezTo>
                    <a:pt x="35616" y="28802"/>
                    <a:pt x="36484" y="26359"/>
                    <a:pt x="36934" y="25877"/>
                  </a:cubicBezTo>
                  <a:cubicBezTo>
                    <a:pt x="37416" y="25427"/>
                    <a:pt x="38445" y="23819"/>
                    <a:pt x="37866" y="23273"/>
                  </a:cubicBezTo>
                  <a:cubicBezTo>
                    <a:pt x="37684" y="23080"/>
                    <a:pt x="37384" y="23016"/>
                    <a:pt x="37041" y="23016"/>
                  </a:cubicBezTo>
                  <a:cubicBezTo>
                    <a:pt x="36356" y="23016"/>
                    <a:pt x="35499" y="23273"/>
                    <a:pt x="35070" y="23273"/>
                  </a:cubicBezTo>
                  <a:cubicBezTo>
                    <a:pt x="34395" y="23273"/>
                    <a:pt x="33173" y="23177"/>
                    <a:pt x="31888" y="23177"/>
                  </a:cubicBezTo>
                  <a:cubicBezTo>
                    <a:pt x="30570" y="23177"/>
                    <a:pt x="29445" y="24109"/>
                    <a:pt x="29059" y="25427"/>
                  </a:cubicBezTo>
                  <a:cubicBezTo>
                    <a:pt x="28673" y="26745"/>
                    <a:pt x="28127" y="27388"/>
                    <a:pt x="28127" y="27388"/>
                  </a:cubicBezTo>
                  <a:cubicBezTo>
                    <a:pt x="28127" y="27388"/>
                    <a:pt x="18483" y="28705"/>
                    <a:pt x="16394" y="28705"/>
                  </a:cubicBezTo>
                  <a:cubicBezTo>
                    <a:pt x="14337" y="28705"/>
                    <a:pt x="12376" y="28416"/>
                    <a:pt x="12376" y="28416"/>
                  </a:cubicBezTo>
                  <a:cubicBezTo>
                    <a:pt x="12376" y="28416"/>
                    <a:pt x="11251" y="21955"/>
                    <a:pt x="10415" y="17905"/>
                  </a:cubicBezTo>
                  <a:cubicBezTo>
                    <a:pt x="9547" y="13887"/>
                    <a:pt x="8808" y="10801"/>
                    <a:pt x="8165" y="9772"/>
                  </a:cubicBezTo>
                  <a:lnTo>
                    <a:pt x="308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45"/>
            <p:cNvSpPr/>
            <p:nvPr/>
          </p:nvSpPr>
          <p:spPr>
            <a:xfrm>
              <a:off x="2329725" y="1957850"/>
              <a:ext cx="951500" cy="875950"/>
            </a:xfrm>
            <a:custGeom>
              <a:rect b="b" l="l" r="r" t="t"/>
              <a:pathLst>
                <a:path extrusionOk="0" h="35038" w="38060">
                  <a:moveTo>
                    <a:pt x="2814" y="0"/>
                  </a:moveTo>
                  <a:cubicBezTo>
                    <a:pt x="2772" y="0"/>
                    <a:pt x="2733" y="11"/>
                    <a:pt x="2701" y="32"/>
                  </a:cubicBezTo>
                  <a:lnTo>
                    <a:pt x="2669" y="32"/>
                  </a:lnTo>
                  <a:cubicBezTo>
                    <a:pt x="2669" y="65"/>
                    <a:pt x="836" y="1318"/>
                    <a:pt x="129" y="4050"/>
                  </a:cubicBezTo>
                  <a:cubicBezTo>
                    <a:pt x="33" y="4436"/>
                    <a:pt x="1" y="4918"/>
                    <a:pt x="1" y="5497"/>
                  </a:cubicBezTo>
                  <a:cubicBezTo>
                    <a:pt x="1" y="7490"/>
                    <a:pt x="418" y="10576"/>
                    <a:pt x="933" y="13501"/>
                  </a:cubicBezTo>
                  <a:cubicBezTo>
                    <a:pt x="1415" y="16426"/>
                    <a:pt x="1961" y="19223"/>
                    <a:pt x="2186" y="20573"/>
                  </a:cubicBezTo>
                  <a:cubicBezTo>
                    <a:pt x="2476" y="22148"/>
                    <a:pt x="3311" y="25491"/>
                    <a:pt x="4211" y="28545"/>
                  </a:cubicBezTo>
                  <a:cubicBezTo>
                    <a:pt x="4661" y="30055"/>
                    <a:pt x="5112" y="31502"/>
                    <a:pt x="5497" y="32627"/>
                  </a:cubicBezTo>
                  <a:cubicBezTo>
                    <a:pt x="5690" y="33206"/>
                    <a:pt x="5883" y="33656"/>
                    <a:pt x="6044" y="34041"/>
                  </a:cubicBezTo>
                  <a:cubicBezTo>
                    <a:pt x="6108" y="34202"/>
                    <a:pt x="6204" y="34363"/>
                    <a:pt x="6269" y="34491"/>
                  </a:cubicBezTo>
                  <a:cubicBezTo>
                    <a:pt x="6333" y="34620"/>
                    <a:pt x="6397" y="34716"/>
                    <a:pt x="6526" y="34781"/>
                  </a:cubicBezTo>
                  <a:cubicBezTo>
                    <a:pt x="6590" y="34877"/>
                    <a:pt x="6687" y="34909"/>
                    <a:pt x="6815" y="34941"/>
                  </a:cubicBezTo>
                  <a:cubicBezTo>
                    <a:pt x="7104" y="35006"/>
                    <a:pt x="7554" y="35038"/>
                    <a:pt x="8165" y="35038"/>
                  </a:cubicBezTo>
                  <a:cubicBezTo>
                    <a:pt x="11283" y="35038"/>
                    <a:pt x="18098" y="34170"/>
                    <a:pt x="20991" y="33623"/>
                  </a:cubicBezTo>
                  <a:cubicBezTo>
                    <a:pt x="22791" y="33302"/>
                    <a:pt x="25587" y="32434"/>
                    <a:pt x="28159" y="31630"/>
                  </a:cubicBezTo>
                  <a:cubicBezTo>
                    <a:pt x="30731" y="30795"/>
                    <a:pt x="33077" y="30023"/>
                    <a:pt x="33849" y="29766"/>
                  </a:cubicBezTo>
                  <a:cubicBezTo>
                    <a:pt x="34749" y="29509"/>
                    <a:pt x="35392" y="28705"/>
                    <a:pt x="35874" y="27966"/>
                  </a:cubicBezTo>
                  <a:cubicBezTo>
                    <a:pt x="36131" y="27612"/>
                    <a:pt x="36324" y="27227"/>
                    <a:pt x="36484" y="26937"/>
                  </a:cubicBezTo>
                  <a:cubicBezTo>
                    <a:pt x="36645" y="26648"/>
                    <a:pt x="36806" y="26391"/>
                    <a:pt x="36870" y="26327"/>
                  </a:cubicBezTo>
                  <a:cubicBezTo>
                    <a:pt x="37095" y="26134"/>
                    <a:pt x="37352" y="25748"/>
                    <a:pt x="37609" y="25330"/>
                  </a:cubicBezTo>
                  <a:cubicBezTo>
                    <a:pt x="37834" y="24880"/>
                    <a:pt x="38060" y="24430"/>
                    <a:pt x="38060" y="23980"/>
                  </a:cubicBezTo>
                  <a:cubicBezTo>
                    <a:pt x="38060" y="23755"/>
                    <a:pt x="37995" y="23498"/>
                    <a:pt x="37802" y="23337"/>
                  </a:cubicBezTo>
                  <a:cubicBezTo>
                    <a:pt x="37545" y="23048"/>
                    <a:pt x="37159" y="23016"/>
                    <a:pt x="36774" y="23016"/>
                  </a:cubicBezTo>
                  <a:cubicBezTo>
                    <a:pt x="36420" y="23016"/>
                    <a:pt x="36002" y="23080"/>
                    <a:pt x="35649" y="23144"/>
                  </a:cubicBezTo>
                  <a:cubicBezTo>
                    <a:pt x="35295" y="23209"/>
                    <a:pt x="34974" y="23241"/>
                    <a:pt x="34813" y="23241"/>
                  </a:cubicBezTo>
                  <a:cubicBezTo>
                    <a:pt x="34170" y="23241"/>
                    <a:pt x="32949" y="23144"/>
                    <a:pt x="31631" y="23144"/>
                  </a:cubicBezTo>
                  <a:cubicBezTo>
                    <a:pt x="30184" y="23144"/>
                    <a:pt x="28963" y="24173"/>
                    <a:pt x="28545" y="25587"/>
                  </a:cubicBezTo>
                  <a:cubicBezTo>
                    <a:pt x="28352" y="26230"/>
                    <a:pt x="28127" y="26712"/>
                    <a:pt x="27966" y="27034"/>
                  </a:cubicBezTo>
                  <a:cubicBezTo>
                    <a:pt x="27870" y="27162"/>
                    <a:pt x="27805" y="27291"/>
                    <a:pt x="27741" y="27355"/>
                  </a:cubicBezTo>
                  <a:lnTo>
                    <a:pt x="27710" y="27401"/>
                  </a:lnTo>
                  <a:lnTo>
                    <a:pt x="27710" y="27401"/>
                  </a:lnTo>
                  <a:cubicBezTo>
                    <a:pt x="27485" y="27427"/>
                    <a:pt x="26976" y="27486"/>
                    <a:pt x="26295" y="27580"/>
                  </a:cubicBezTo>
                  <a:cubicBezTo>
                    <a:pt x="24880" y="27773"/>
                    <a:pt x="22727" y="28030"/>
                    <a:pt x="20734" y="28287"/>
                  </a:cubicBezTo>
                  <a:cubicBezTo>
                    <a:pt x="18741" y="28512"/>
                    <a:pt x="16876" y="28705"/>
                    <a:pt x="16137" y="28705"/>
                  </a:cubicBezTo>
                  <a:cubicBezTo>
                    <a:pt x="15141" y="28705"/>
                    <a:pt x="14144" y="28609"/>
                    <a:pt x="13373" y="28545"/>
                  </a:cubicBezTo>
                  <a:cubicBezTo>
                    <a:pt x="13019" y="28512"/>
                    <a:pt x="12698" y="28480"/>
                    <a:pt x="12505" y="28448"/>
                  </a:cubicBezTo>
                  <a:cubicBezTo>
                    <a:pt x="12442" y="28439"/>
                    <a:pt x="12386" y="28433"/>
                    <a:pt x="12339" y="28428"/>
                  </a:cubicBezTo>
                  <a:lnTo>
                    <a:pt x="12339" y="28428"/>
                  </a:lnTo>
                  <a:cubicBezTo>
                    <a:pt x="12138" y="27277"/>
                    <a:pt x="11161" y="21717"/>
                    <a:pt x="10415" y="18130"/>
                  </a:cubicBezTo>
                  <a:cubicBezTo>
                    <a:pt x="9997" y="16105"/>
                    <a:pt x="9580" y="14305"/>
                    <a:pt x="9226" y="12890"/>
                  </a:cubicBezTo>
                  <a:cubicBezTo>
                    <a:pt x="8840" y="11476"/>
                    <a:pt x="8487" y="10447"/>
                    <a:pt x="8133" y="9869"/>
                  </a:cubicBezTo>
                  <a:cubicBezTo>
                    <a:pt x="8075" y="9791"/>
                    <a:pt x="7993" y="9748"/>
                    <a:pt x="7909" y="9748"/>
                  </a:cubicBezTo>
                  <a:cubicBezTo>
                    <a:pt x="7854" y="9748"/>
                    <a:pt x="7798" y="9766"/>
                    <a:pt x="7747" y="9804"/>
                  </a:cubicBezTo>
                  <a:cubicBezTo>
                    <a:pt x="7619" y="9869"/>
                    <a:pt x="7587" y="10029"/>
                    <a:pt x="7683" y="10158"/>
                  </a:cubicBezTo>
                  <a:cubicBezTo>
                    <a:pt x="7972" y="10608"/>
                    <a:pt x="8326" y="11637"/>
                    <a:pt x="8680" y="13051"/>
                  </a:cubicBezTo>
                  <a:cubicBezTo>
                    <a:pt x="9065" y="14433"/>
                    <a:pt x="9451" y="16233"/>
                    <a:pt x="9901" y="18226"/>
                  </a:cubicBezTo>
                  <a:cubicBezTo>
                    <a:pt x="10319" y="20251"/>
                    <a:pt x="10801" y="22855"/>
                    <a:pt x="11187" y="24977"/>
                  </a:cubicBezTo>
                  <a:cubicBezTo>
                    <a:pt x="11380" y="26037"/>
                    <a:pt x="11540" y="26969"/>
                    <a:pt x="11669" y="27645"/>
                  </a:cubicBezTo>
                  <a:cubicBezTo>
                    <a:pt x="11798" y="28320"/>
                    <a:pt x="11862" y="28737"/>
                    <a:pt x="11862" y="28737"/>
                  </a:cubicBezTo>
                  <a:cubicBezTo>
                    <a:pt x="11862" y="28834"/>
                    <a:pt x="11958" y="28930"/>
                    <a:pt x="12087" y="28930"/>
                  </a:cubicBezTo>
                  <a:cubicBezTo>
                    <a:pt x="12087" y="28930"/>
                    <a:pt x="14048" y="29220"/>
                    <a:pt x="16137" y="29220"/>
                  </a:cubicBezTo>
                  <a:cubicBezTo>
                    <a:pt x="16683" y="29220"/>
                    <a:pt x="17680" y="29155"/>
                    <a:pt x="18869" y="29027"/>
                  </a:cubicBezTo>
                  <a:cubicBezTo>
                    <a:pt x="22469" y="28641"/>
                    <a:pt x="27902" y="27902"/>
                    <a:pt x="27902" y="27902"/>
                  </a:cubicBezTo>
                  <a:cubicBezTo>
                    <a:pt x="27966" y="27902"/>
                    <a:pt x="28030" y="27870"/>
                    <a:pt x="28063" y="27805"/>
                  </a:cubicBezTo>
                  <a:cubicBezTo>
                    <a:pt x="28095" y="27805"/>
                    <a:pt x="28673" y="27098"/>
                    <a:pt x="29059" y="25748"/>
                  </a:cubicBezTo>
                  <a:cubicBezTo>
                    <a:pt x="29413" y="24526"/>
                    <a:pt x="30441" y="23691"/>
                    <a:pt x="31631" y="23691"/>
                  </a:cubicBezTo>
                  <a:cubicBezTo>
                    <a:pt x="32916" y="23691"/>
                    <a:pt x="34138" y="23787"/>
                    <a:pt x="34813" y="23787"/>
                  </a:cubicBezTo>
                  <a:cubicBezTo>
                    <a:pt x="35070" y="23787"/>
                    <a:pt x="35392" y="23723"/>
                    <a:pt x="35745" y="23659"/>
                  </a:cubicBezTo>
                  <a:cubicBezTo>
                    <a:pt x="36099" y="23594"/>
                    <a:pt x="36484" y="23530"/>
                    <a:pt x="36774" y="23530"/>
                  </a:cubicBezTo>
                  <a:cubicBezTo>
                    <a:pt x="37095" y="23530"/>
                    <a:pt x="37320" y="23594"/>
                    <a:pt x="37417" y="23723"/>
                  </a:cubicBezTo>
                  <a:cubicBezTo>
                    <a:pt x="37481" y="23755"/>
                    <a:pt x="37513" y="23851"/>
                    <a:pt x="37513" y="23980"/>
                  </a:cubicBezTo>
                  <a:cubicBezTo>
                    <a:pt x="37513" y="24237"/>
                    <a:pt x="37352" y="24687"/>
                    <a:pt x="37127" y="25073"/>
                  </a:cubicBezTo>
                  <a:cubicBezTo>
                    <a:pt x="36934" y="25427"/>
                    <a:pt x="36645" y="25812"/>
                    <a:pt x="36484" y="25941"/>
                  </a:cubicBezTo>
                  <a:cubicBezTo>
                    <a:pt x="36324" y="26134"/>
                    <a:pt x="36195" y="26359"/>
                    <a:pt x="36034" y="26680"/>
                  </a:cubicBezTo>
                  <a:cubicBezTo>
                    <a:pt x="35777" y="27130"/>
                    <a:pt x="35456" y="27709"/>
                    <a:pt x="35070" y="28191"/>
                  </a:cubicBezTo>
                  <a:cubicBezTo>
                    <a:pt x="34684" y="28705"/>
                    <a:pt x="34202" y="29123"/>
                    <a:pt x="33688" y="29252"/>
                  </a:cubicBezTo>
                  <a:cubicBezTo>
                    <a:pt x="32884" y="29509"/>
                    <a:pt x="30570" y="30312"/>
                    <a:pt x="27998" y="31116"/>
                  </a:cubicBezTo>
                  <a:cubicBezTo>
                    <a:pt x="25459" y="31952"/>
                    <a:pt x="22630" y="32788"/>
                    <a:pt x="20894" y="33109"/>
                  </a:cubicBezTo>
                  <a:cubicBezTo>
                    <a:pt x="18066" y="33623"/>
                    <a:pt x="11187" y="34491"/>
                    <a:pt x="8165" y="34491"/>
                  </a:cubicBezTo>
                  <a:cubicBezTo>
                    <a:pt x="7779" y="34491"/>
                    <a:pt x="7458" y="34491"/>
                    <a:pt x="7233" y="34459"/>
                  </a:cubicBezTo>
                  <a:cubicBezTo>
                    <a:pt x="7104" y="34459"/>
                    <a:pt x="7008" y="34427"/>
                    <a:pt x="6944" y="34395"/>
                  </a:cubicBezTo>
                  <a:lnTo>
                    <a:pt x="6879" y="34395"/>
                  </a:lnTo>
                  <a:lnTo>
                    <a:pt x="6847" y="34363"/>
                  </a:lnTo>
                  <a:cubicBezTo>
                    <a:pt x="6847" y="34363"/>
                    <a:pt x="6783" y="34298"/>
                    <a:pt x="6719" y="34202"/>
                  </a:cubicBezTo>
                  <a:cubicBezTo>
                    <a:pt x="6494" y="33848"/>
                    <a:pt x="6140" y="32948"/>
                    <a:pt x="5787" y="31791"/>
                  </a:cubicBezTo>
                  <a:cubicBezTo>
                    <a:pt x="4629" y="28384"/>
                    <a:pt x="3119" y="22630"/>
                    <a:pt x="2733" y="20476"/>
                  </a:cubicBezTo>
                  <a:cubicBezTo>
                    <a:pt x="2476" y="19126"/>
                    <a:pt x="1929" y="16330"/>
                    <a:pt x="1447" y="13404"/>
                  </a:cubicBezTo>
                  <a:cubicBezTo>
                    <a:pt x="965" y="10479"/>
                    <a:pt x="547" y="7426"/>
                    <a:pt x="547" y="5497"/>
                  </a:cubicBezTo>
                  <a:cubicBezTo>
                    <a:pt x="547" y="4950"/>
                    <a:pt x="579" y="4468"/>
                    <a:pt x="643" y="4179"/>
                  </a:cubicBezTo>
                  <a:cubicBezTo>
                    <a:pt x="965" y="2925"/>
                    <a:pt x="1576" y="1993"/>
                    <a:pt x="2058" y="1382"/>
                  </a:cubicBezTo>
                  <a:cubicBezTo>
                    <a:pt x="2315" y="1061"/>
                    <a:pt x="2540" y="836"/>
                    <a:pt x="2733" y="707"/>
                  </a:cubicBezTo>
                  <a:cubicBezTo>
                    <a:pt x="2797" y="643"/>
                    <a:pt x="2861" y="579"/>
                    <a:pt x="2926" y="547"/>
                  </a:cubicBezTo>
                  <a:lnTo>
                    <a:pt x="2958" y="515"/>
                  </a:lnTo>
                  <a:lnTo>
                    <a:pt x="2990" y="482"/>
                  </a:lnTo>
                  <a:cubicBezTo>
                    <a:pt x="3119" y="418"/>
                    <a:pt x="3151" y="225"/>
                    <a:pt x="3054" y="129"/>
                  </a:cubicBezTo>
                  <a:cubicBezTo>
                    <a:pt x="2990" y="43"/>
                    <a:pt x="2897" y="0"/>
                    <a:pt x="28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3" name="Google Shape;3353;p45"/>
            <p:cNvSpPr/>
            <p:nvPr/>
          </p:nvSpPr>
          <p:spPr>
            <a:xfrm>
              <a:off x="3009575" y="2539650"/>
              <a:ext cx="274875" cy="206550"/>
            </a:xfrm>
            <a:custGeom>
              <a:rect b="b" l="l" r="r" t="t"/>
              <a:pathLst>
                <a:path extrusionOk="0" h="8262" w="10995">
                  <a:moveTo>
                    <a:pt x="9590" y="1"/>
                  </a:moveTo>
                  <a:cubicBezTo>
                    <a:pt x="8905" y="1"/>
                    <a:pt x="8048" y="258"/>
                    <a:pt x="7619" y="258"/>
                  </a:cubicBezTo>
                  <a:cubicBezTo>
                    <a:pt x="6944" y="258"/>
                    <a:pt x="5722" y="162"/>
                    <a:pt x="4437" y="162"/>
                  </a:cubicBezTo>
                  <a:cubicBezTo>
                    <a:pt x="3119" y="162"/>
                    <a:pt x="1994" y="1094"/>
                    <a:pt x="1608" y="2412"/>
                  </a:cubicBezTo>
                  <a:cubicBezTo>
                    <a:pt x="1222" y="3730"/>
                    <a:pt x="676" y="4373"/>
                    <a:pt x="676" y="4373"/>
                  </a:cubicBezTo>
                  <a:cubicBezTo>
                    <a:pt x="676" y="4373"/>
                    <a:pt x="419" y="4405"/>
                    <a:pt x="1" y="4469"/>
                  </a:cubicBezTo>
                  <a:cubicBezTo>
                    <a:pt x="226" y="4983"/>
                    <a:pt x="451" y="5594"/>
                    <a:pt x="483" y="6237"/>
                  </a:cubicBezTo>
                  <a:cubicBezTo>
                    <a:pt x="515" y="6944"/>
                    <a:pt x="451" y="7651"/>
                    <a:pt x="354" y="8262"/>
                  </a:cubicBezTo>
                  <a:cubicBezTo>
                    <a:pt x="3151" y="7394"/>
                    <a:pt x="5722" y="6494"/>
                    <a:pt x="6590" y="6237"/>
                  </a:cubicBezTo>
                  <a:cubicBezTo>
                    <a:pt x="8165" y="5787"/>
                    <a:pt x="9033" y="3344"/>
                    <a:pt x="9483" y="2862"/>
                  </a:cubicBezTo>
                  <a:cubicBezTo>
                    <a:pt x="9965" y="2412"/>
                    <a:pt x="10994" y="804"/>
                    <a:pt x="10415" y="258"/>
                  </a:cubicBezTo>
                  <a:cubicBezTo>
                    <a:pt x="10233" y="65"/>
                    <a:pt x="9933" y="1"/>
                    <a:pt x="95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4" name="Google Shape;3354;p45"/>
            <p:cNvSpPr/>
            <p:nvPr/>
          </p:nvSpPr>
          <p:spPr>
            <a:xfrm>
              <a:off x="3002350" y="2533225"/>
              <a:ext cx="278875" cy="219750"/>
            </a:xfrm>
            <a:custGeom>
              <a:rect b="b" l="l" r="r" t="t"/>
              <a:pathLst>
                <a:path extrusionOk="0" h="8790" w="11155">
                  <a:moveTo>
                    <a:pt x="9869" y="515"/>
                  </a:moveTo>
                  <a:cubicBezTo>
                    <a:pt x="10190" y="515"/>
                    <a:pt x="10415" y="579"/>
                    <a:pt x="10512" y="708"/>
                  </a:cubicBezTo>
                  <a:cubicBezTo>
                    <a:pt x="10576" y="740"/>
                    <a:pt x="10608" y="836"/>
                    <a:pt x="10608" y="965"/>
                  </a:cubicBezTo>
                  <a:cubicBezTo>
                    <a:pt x="10608" y="1222"/>
                    <a:pt x="10447" y="1672"/>
                    <a:pt x="10222" y="2058"/>
                  </a:cubicBezTo>
                  <a:cubicBezTo>
                    <a:pt x="10029" y="2412"/>
                    <a:pt x="9740" y="2797"/>
                    <a:pt x="9579" y="2926"/>
                  </a:cubicBezTo>
                  <a:cubicBezTo>
                    <a:pt x="9419" y="3119"/>
                    <a:pt x="9290" y="3344"/>
                    <a:pt x="9129" y="3665"/>
                  </a:cubicBezTo>
                  <a:cubicBezTo>
                    <a:pt x="8872" y="4115"/>
                    <a:pt x="8551" y="4694"/>
                    <a:pt x="8165" y="5176"/>
                  </a:cubicBezTo>
                  <a:cubicBezTo>
                    <a:pt x="7779" y="5690"/>
                    <a:pt x="7297" y="6108"/>
                    <a:pt x="6783" y="6237"/>
                  </a:cubicBezTo>
                  <a:cubicBezTo>
                    <a:pt x="5958" y="6481"/>
                    <a:pt x="3592" y="7307"/>
                    <a:pt x="984" y="8134"/>
                  </a:cubicBezTo>
                  <a:lnTo>
                    <a:pt x="984" y="8134"/>
                  </a:lnTo>
                  <a:cubicBezTo>
                    <a:pt x="1027" y="7751"/>
                    <a:pt x="1061" y="7331"/>
                    <a:pt x="1061" y="6912"/>
                  </a:cubicBezTo>
                  <a:cubicBezTo>
                    <a:pt x="1061" y="6783"/>
                    <a:pt x="1061" y="6622"/>
                    <a:pt x="1029" y="6494"/>
                  </a:cubicBezTo>
                  <a:cubicBezTo>
                    <a:pt x="1003" y="5926"/>
                    <a:pt x="853" y="5400"/>
                    <a:pt x="662" y="4932"/>
                  </a:cubicBezTo>
                  <a:lnTo>
                    <a:pt x="662" y="4932"/>
                  </a:lnTo>
                  <a:cubicBezTo>
                    <a:pt x="875" y="4902"/>
                    <a:pt x="997" y="4887"/>
                    <a:pt x="997" y="4887"/>
                  </a:cubicBezTo>
                  <a:cubicBezTo>
                    <a:pt x="1061" y="4887"/>
                    <a:pt x="1125" y="4855"/>
                    <a:pt x="1158" y="4790"/>
                  </a:cubicBezTo>
                  <a:cubicBezTo>
                    <a:pt x="1190" y="4790"/>
                    <a:pt x="1768" y="4083"/>
                    <a:pt x="2154" y="2733"/>
                  </a:cubicBezTo>
                  <a:cubicBezTo>
                    <a:pt x="2508" y="1511"/>
                    <a:pt x="3536" y="676"/>
                    <a:pt x="4726" y="676"/>
                  </a:cubicBezTo>
                  <a:cubicBezTo>
                    <a:pt x="6011" y="676"/>
                    <a:pt x="7233" y="772"/>
                    <a:pt x="7908" y="772"/>
                  </a:cubicBezTo>
                  <a:cubicBezTo>
                    <a:pt x="8165" y="772"/>
                    <a:pt x="8487" y="708"/>
                    <a:pt x="8840" y="644"/>
                  </a:cubicBezTo>
                  <a:cubicBezTo>
                    <a:pt x="9194" y="579"/>
                    <a:pt x="9579" y="515"/>
                    <a:pt x="9869" y="515"/>
                  </a:cubicBezTo>
                  <a:close/>
                  <a:moveTo>
                    <a:pt x="9869" y="1"/>
                  </a:moveTo>
                  <a:cubicBezTo>
                    <a:pt x="9515" y="1"/>
                    <a:pt x="9097" y="65"/>
                    <a:pt x="8744" y="129"/>
                  </a:cubicBezTo>
                  <a:cubicBezTo>
                    <a:pt x="8390" y="194"/>
                    <a:pt x="8069" y="226"/>
                    <a:pt x="7908" y="226"/>
                  </a:cubicBezTo>
                  <a:cubicBezTo>
                    <a:pt x="7265" y="226"/>
                    <a:pt x="6044" y="129"/>
                    <a:pt x="4726" y="129"/>
                  </a:cubicBezTo>
                  <a:cubicBezTo>
                    <a:pt x="3279" y="129"/>
                    <a:pt x="2058" y="1158"/>
                    <a:pt x="1640" y="2572"/>
                  </a:cubicBezTo>
                  <a:cubicBezTo>
                    <a:pt x="1447" y="3215"/>
                    <a:pt x="1222" y="3697"/>
                    <a:pt x="1061" y="4019"/>
                  </a:cubicBezTo>
                  <a:cubicBezTo>
                    <a:pt x="965" y="4147"/>
                    <a:pt x="900" y="4276"/>
                    <a:pt x="836" y="4340"/>
                  </a:cubicBezTo>
                  <a:lnTo>
                    <a:pt x="803" y="4389"/>
                  </a:lnTo>
                  <a:lnTo>
                    <a:pt x="803" y="4389"/>
                  </a:lnTo>
                  <a:cubicBezTo>
                    <a:pt x="688" y="4405"/>
                    <a:pt x="500" y="4432"/>
                    <a:pt x="258" y="4469"/>
                  </a:cubicBezTo>
                  <a:cubicBezTo>
                    <a:pt x="161" y="4469"/>
                    <a:pt x="97" y="4533"/>
                    <a:pt x="65" y="4597"/>
                  </a:cubicBezTo>
                  <a:cubicBezTo>
                    <a:pt x="0" y="4662"/>
                    <a:pt x="0" y="4758"/>
                    <a:pt x="33" y="4822"/>
                  </a:cubicBezTo>
                  <a:cubicBezTo>
                    <a:pt x="258" y="5337"/>
                    <a:pt x="483" y="5915"/>
                    <a:pt x="515" y="6526"/>
                  </a:cubicBezTo>
                  <a:cubicBezTo>
                    <a:pt x="515" y="6655"/>
                    <a:pt x="515" y="6783"/>
                    <a:pt x="515" y="6912"/>
                  </a:cubicBezTo>
                  <a:cubicBezTo>
                    <a:pt x="515" y="7458"/>
                    <a:pt x="450" y="8005"/>
                    <a:pt x="386" y="8487"/>
                  </a:cubicBezTo>
                  <a:cubicBezTo>
                    <a:pt x="386" y="8583"/>
                    <a:pt x="418" y="8680"/>
                    <a:pt x="483" y="8744"/>
                  </a:cubicBezTo>
                  <a:cubicBezTo>
                    <a:pt x="528" y="8767"/>
                    <a:pt x="590" y="8789"/>
                    <a:pt x="656" y="8789"/>
                  </a:cubicBezTo>
                  <a:cubicBezTo>
                    <a:pt x="683" y="8789"/>
                    <a:pt x="711" y="8786"/>
                    <a:pt x="740" y="8776"/>
                  </a:cubicBezTo>
                  <a:cubicBezTo>
                    <a:pt x="3504" y="7908"/>
                    <a:pt x="6108" y="7008"/>
                    <a:pt x="6944" y="6751"/>
                  </a:cubicBezTo>
                  <a:cubicBezTo>
                    <a:pt x="7844" y="6494"/>
                    <a:pt x="8487" y="5690"/>
                    <a:pt x="8969" y="4951"/>
                  </a:cubicBezTo>
                  <a:cubicBezTo>
                    <a:pt x="9226" y="4597"/>
                    <a:pt x="9419" y="4212"/>
                    <a:pt x="9579" y="3922"/>
                  </a:cubicBezTo>
                  <a:cubicBezTo>
                    <a:pt x="9740" y="3633"/>
                    <a:pt x="9901" y="3376"/>
                    <a:pt x="9965" y="3312"/>
                  </a:cubicBezTo>
                  <a:cubicBezTo>
                    <a:pt x="10190" y="3119"/>
                    <a:pt x="10447" y="2733"/>
                    <a:pt x="10704" y="2315"/>
                  </a:cubicBezTo>
                  <a:cubicBezTo>
                    <a:pt x="10929" y="1865"/>
                    <a:pt x="11155" y="1415"/>
                    <a:pt x="11155" y="965"/>
                  </a:cubicBezTo>
                  <a:cubicBezTo>
                    <a:pt x="11155" y="740"/>
                    <a:pt x="11090" y="483"/>
                    <a:pt x="10897" y="322"/>
                  </a:cubicBezTo>
                  <a:cubicBezTo>
                    <a:pt x="10640" y="33"/>
                    <a:pt x="10254" y="1"/>
                    <a:pt x="98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p45"/>
            <p:cNvSpPr/>
            <p:nvPr/>
          </p:nvSpPr>
          <p:spPr>
            <a:xfrm>
              <a:off x="3041725" y="2911725"/>
              <a:ext cx="238700" cy="81200"/>
            </a:xfrm>
            <a:custGeom>
              <a:rect b="b" l="l" r="r" t="t"/>
              <a:pathLst>
                <a:path extrusionOk="0" h="3248" w="9548">
                  <a:moveTo>
                    <a:pt x="1897" y="1"/>
                  </a:moveTo>
                  <a:lnTo>
                    <a:pt x="0" y="3022"/>
                  </a:lnTo>
                  <a:cubicBezTo>
                    <a:pt x="0" y="3022"/>
                    <a:pt x="2411" y="3247"/>
                    <a:pt x="3215" y="3247"/>
                  </a:cubicBezTo>
                  <a:cubicBezTo>
                    <a:pt x="4019" y="3247"/>
                    <a:pt x="9547" y="2637"/>
                    <a:pt x="8744" y="1737"/>
                  </a:cubicBezTo>
                  <a:cubicBezTo>
                    <a:pt x="7940" y="804"/>
                    <a:pt x="1897" y="1"/>
                    <a:pt x="189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p45"/>
            <p:cNvSpPr/>
            <p:nvPr/>
          </p:nvSpPr>
          <p:spPr>
            <a:xfrm>
              <a:off x="3034500" y="2905300"/>
              <a:ext cx="234675" cy="94050"/>
            </a:xfrm>
            <a:custGeom>
              <a:rect b="b" l="l" r="r" t="t"/>
              <a:pathLst>
                <a:path extrusionOk="0" h="3762" w="9387">
                  <a:moveTo>
                    <a:pt x="2318" y="567"/>
                  </a:moveTo>
                  <a:cubicBezTo>
                    <a:pt x="2486" y="586"/>
                    <a:pt x="2755" y="620"/>
                    <a:pt x="3086" y="676"/>
                  </a:cubicBezTo>
                  <a:cubicBezTo>
                    <a:pt x="3954" y="804"/>
                    <a:pt x="5272" y="1029"/>
                    <a:pt x="6429" y="1286"/>
                  </a:cubicBezTo>
                  <a:cubicBezTo>
                    <a:pt x="7040" y="1447"/>
                    <a:pt x="7586" y="1576"/>
                    <a:pt x="8004" y="1736"/>
                  </a:cubicBezTo>
                  <a:cubicBezTo>
                    <a:pt x="8422" y="1897"/>
                    <a:pt x="8743" y="2058"/>
                    <a:pt x="8840" y="2154"/>
                  </a:cubicBezTo>
                  <a:cubicBezTo>
                    <a:pt x="8840" y="2154"/>
                    <a:pt x="8776" y="2219"/>
                    <a:pt x="8615" y="2283"/>
                  </a:cubicBezTo>
                  <a:cubicBezTo>
                    <a:pt x="8390" y="2411"/>
                    <a:pt x="7972" y="2572"/>
                    <a:pt x="7490" y="2669"/>
                  </a:cubicBezTo>
                  <a:cubicBezTo>
                    <a:pt x="6750" y="2829"/>
                    <a:pt x="5850" y="2990"/>
                    <a:pt x="5111" y="3086"/>
                  </a:cubicBezTo>
                  <a:cubicBezTo>
                    <a:pt x="4340" y="3183"/>
                    <a:pt x="3697" y="3215"/>
                    <a:pt x="3504" y="3215"/>
                  </a:cubicBezTo>
                  <a:cubicBezTo>
                    <a:pt x="3118" y="3215"/>
                    <a:pt x="2315" y="3183"/>
                    <a:pt x="1607" y="3119"/>
                  </a:cubicBezTo>
                  <a:cubicBezTo>
                    <a:pt x="1286" y="3104"/>
                    <a:pt x="984" y="3083"/>
                    <a:pt x="751" y="3064"/>
                  </a:cubicBezTo>
                  <a:lnTo>
                    <a:pt x="751" y="3064"/>
                  </a:lnTo>
                  <a:lnTo>
                    <a:pt x="2318" y="567"/>
                  </a:lnTo>
                  <a:close/>
                  <a:moveTo>
                    <a:pt x="2218" y="1"/>
                  </a:moveTo>
                  <a:cubicBezTo>
                    <a:pt x="2090" y="1"/>
                    <a:pt x="1993" y="33"/>
                    <a:pt x="1929" y="129"/>
                  </a:cubicBezTo>
                  <a:lnTo>
                    <a:pt x="32" y="3151"/>
                  </a:lnTo>
                  <a:cubicBezTo>
                    <a:pt x="0" y="3215"/>
                    <a:pt x="0" y="3311"/>
                    <a:pt x="32" y="3408"/>
                  </a:cubicBezTo>
                  <a:cubicBezTo>
                    <a:pt x="64" y="3504"/>
                    <a:pt x="161" y="3536"/>
                    <a:pt x="257" y="3569"/>
                  </a:cubicBezTo>
                  <a:cubicBezTo>
                    <a:pt x="257" y="3569"/>
                    <a:pt x="2668" y="3762"/>
                    <a:pt x="3504" y="3762"/>
                  </a:cubicBezTo>
                  <a:cubicBezTo>
                    <a:pt x="3697" y="3762"/>
                    <a:pt x="4147" y="3729"/>
                    <a:pt x="4725" y="3665"/>
                  </a:cubicBezTo>
                  <a:cubicBezTo>
                    <a:pt x="5561" y="3569"/>
                    <a:pt x="6686" y="3408"/>
                    <a:pt x="7586" y="3183"/>
                  </a:cubicBezTo>
                  <a:cubicBezTo>
                    <a:pt x="8036" y="3086"/>
                    <a:pt x="8454" y="2958"/>
                    <a:pt x="8776" y="2829"/>
                  </a:cubicBezTo>
                  <a:cubicBezTo>
                    <a:pt x="8936" y="2765"/>
                    <a:pt x="9065" y="2669"/>
                    <a:pt x="9161" y="2572"/>
                  </a:cubicBezTo>
                  <a:cubicBezTo>
                    <a:pt x="9258" y="2476"/>
                    <a:pt x="9386" y="2347"/>
                    <a:pt x="9386" y="2154"/>
                  </a:cubicBezTo>
                  <a:cubicBezTo>
                    <a:pt x="9386" y="2026"/>
                    <a:pt x="9322" y="1897"/>
                    <a:pt x="9226" y="1801"/>
                  </a:cubicBezTo>
                  <a:cubicBezTo>
                    <a:pt x="9065" y="1640"/>
                    <a:pt x="8872" y="1511"/>
                    <a:pt x="8615" y="1415"/>
                  </a:cubicBezTo>
                  <a:cubicBezTo>
                    <a:pt x="7715" y="997"/>
                    <a:pt x="6140" y="676"/>
                    <a:pt x="4758" y="418"/>
                  </a:cubicBezTo>
                  <a:cubicBezTo>
                    <a:pt x="3375" y="161"/>
                    <a:pt x="2218" y="1"/>
                    <a:pt x="22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p45"/>
            <p:cNvSpPr/>
            <p:nvPr/>
          </p:nvSpPr>
          <p:spPr>
            <a:xfrm>
              <a:off x="2902700" y="2851450"/>
              <a:ext cx="604350" cy="551325"/>
            </a:xfrm>
            <a:custGeom>
              <a:rect b="b" l="l" r="r" t="t"/>
              <a:pathLst>
                <a:path extrusionOk="0" h="22053" w="24174">
                  <a:moveTo>
                    <a:pt x="17616" y="1"/>
                  </a:moveTo>
                  <a:lnTo>
                    <a:pt x="0" y="8166"/>
                  </a:lnTo>
                  <a:lnTo>
                    <a:pt x="6847" y="22052"/>
                  </a:lnTo>
                  <a:lnTo>
                    <a:pt x="24173" y="13277"/>
                  </a:lnTo>
                  <a:lnTo>
                    <a:pt x="1761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45"/>
            <p:cNvSpPr/>
            <p:nvPr/>
          </p:nvSpPr>
          <p:spPr>
            <a:xfrm>
              <a:off x="2896275" y="2845050"/>
              <a:ext cx="618000" cy="564150"/>
            </a:xfrm>
            <a:custGeom>
              <a:rect b="b" l="l" r="r" t="t"/>
              <a:pathLst>
                <a:path extrusionOk="0" h="22566" w="24720">
                  <a:moveTo>
                    <a:pt x="17765" y="623"/>
                  </a:moveTo>
                  <a:lnTo>
                    <a:pt x="24076" y="13436"/>
                  </a:lnTo>
                  <a:lnTo>
                    <a:pt x="7233" y="21954"/>
                  </a:lnTo>
                  <a:lnTo>
                    <a:pt x="643" y="8550"/>
                  </a:lnTo>
                  <a:lnTo>
                    <a:pt x="17765" y="623"/>
                  </a:lnTo>
                  <a:close/>
                  <a:moveTo>
                    <a:pt x="17904" y="1"/>
                  </a:moveTo>
                  <a:cubicBezTo>
                    <a:pt x="17861" y="1"/>
                    <a:pt x="17817" y="12"/>
                    <a:pt x="17776" y="32"/>
                  </a:cubicBezTo>
                  <a:lnTo>
                    <a:pt x="161" y="8164"/>
                  </a:lnTo>
                  <a:cubicBezTo>
                    <a:pt x="97" y="8197"/>
                    <a:pt x="32" y="8261"/>
                    <a:pt x="0" y="8325"/>
                  </a:cubicBezTo>
                  <a:cubicBezTo>
                    <a:pt x="0" y="8389"/>
                    <a:pt x="0" y="8454"/>
                    <a:pt x="32" y="8518"/>
                  </a:cubicBezTo>
                  <a:lnTo>
                    <a:pt x="6879" y="22437"/>
                  </a:lnTo>
                  <a:cubicBezTo>
                    <a:pt x="6911" y="22501"/>
                    <a:pt x="6944" y="22533"/>
                    <a:pt x="7040" y="22565"/>
                  </a:cubicBezTo>
                  <a:cubicBezTo>
                    <a:pt x="7104" y="22565"/>
                    <a:pt x="7169" y="22565"/>
                    <a:pt x="7233" y="22533"/>
                  </a:cubicBezTo>
                  <a:lnTo>
                    <a:pt x="24527" y="13790"/>
                  </a:lnTo>
                  <a:cubicBezTo>
                    <a:pt x="24687" y="13725"/>
                    <a:pt x="24719" y="13565"/>
                    <a:pt x="24655" y="13436"/>
                  </a:cubicBezTo>
                  <a:lnTo>
                    <a:pt x="18130" y="160"/>
                  </a:lnTo>
                  <a:cubicBezTo>
                    <a:pt x="18086" y="51"/>
                    <a:pt x="17997" y="1"/>
                    <a:pt x="179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p45"/>
            <p:cNvSpPr/>
            <p:nvPr/>
          </p:nvSpPr>
          <p:spPr>
            <a:xfrm>
              <a:off x="3048950" y="2939850"/>
              <a:ext cx="145475" cy="79925"/>
            </a:xfrm>
            <a:custGeom>
              <a:rect b="b" l="l" r="r" t="t"/>
              <a:pathLst>
                <a:path extrusionOk="0" h="3197" w="5819">
                  <a:moveTo>
                    <a:pt x="3119" y="1"/>
                  </a:moveTo>
                  <a:lnTo>
                    <a:pt x="1" y="1094"/>
                  </a:lnTo>
                  <a:cubicBezTo>
                    <a:pt x="1" y="1094"/>
                    <a:pt x="2122" y="1094"/>
                    <a:pt x="2604" y="1415"/>
                  </a:cubicBezTo>
                  <a:cubicBezTo>
                    <a:pt x="3061" y="1672"/>
                    <a:pt x="4786" y="3197"/>
                    <a:pt x="5369" y="3197"/>
                  </a:cubicBezTo>
                  <a:cubicBezTo>
                    <a:pt x="5442" y="3197"/>
                    <a:pt x="5497" y="3173"/>
                    <a:pt x="5530" y="3119"/>
                  </a:cubicBezTo>
                  <a:cubicBezTo>
                    <a:pt x="5819" y="2605"/>
                    <a:pt x="4630" y="1415"/>
                    <a:pt x="4115" y="901"/>
                  </a:cubicBezTo>
                  <a:cubicBezTo>
                    <a:pt x="3633" y="387"/>
                    <a:pt x="3119" y="1"/>
                    <a:pt x="31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45"/>
            <p:cNvSpPr/>
            <p:nvPr/>
          </p:nvSpPr>
          <p:spPr>
            <a:xfrm>
              <a:off x="3042525" y="2932825"/>
              <a:ext cx="152725" cy="93850"/>
            </a:xfrm>
            <a:custGeom>
              <a:rect b="b" l="l" r="r" t="t"/>
              <a:pathLst>
                <a:path extrusionOk="0" h="3754" w="6109">
                  <a:moveTo>
                    <a:pt x="3389" y="1"/>
                  </a:moveTo>
                  <a:cubicBezTo>
                    <a:pt x="3303" y="1"/>
                    <a:pt x="3209" y="43"/>
                    <a:pt x="3151" y="121"/>
                  </a:cubicBezTo>
                  <a:cubicBezTo>
                    <a:pt x="3086" y="218"/>
                    <a:pt x="3086" y="378"/>
                    <a:pt x="3215" y="475"/>
                  </a:cubicBezTo>
                  <a:cubicBezTo>
                    <a:pt x="3215" y="475"/>
                    <a:pt x="3247" y="507"/>
                    <a:pt x="3279" y="539"/>
                  </a:cubicBezTo>
                  <a:cubicBezTo>
                    <a:pt x="3440" y="700"/>
                    <a:pt x="3826" y="989"/>
                    <a:pt x="4179" y="1375"/>
                  </a:cubicBezTo>
                  <a:cubicBezTo>
                    <a:pt x="4404" y="1600"/>
                    <a:pt x="4758" y="1953"/>
                    <a:pt x="5079" y="2307"/>
                  </a:cubicBezTo>
                  <a:cubicBezTo>
                    <a:pt x="5208" y="2500"/>
                    <a:pt x="5337" y="2693"/>
                    <a:pt x="5433" y="2853"/>
                  </a:cubicBezTo>
                  <a:cubicBezTo>
                    <a:pt x="5528" y="3012"/>
                    <a:pt x="5561" y="3139"/>
                    <a:pt x="5562" y="3204"/>
                  </a:cubicBezTo>
                  <a:lnTo>
                    <a:pt x="5562" y="3204"/>
                  </a:lnTo>
                  <a:cubicBezTo>
                    <a:pt x="5528" y="3200"/>
                    <a:pt x="5485" y="3192"/>
                    <a:pt x="5433" y="3175"/>
                  </a:cubicBezTo>
                  <a:cubicBezTo>
                    <a:pt x="5144" y="3046"/>
                    <a:pt x="4629" y="2661"/>
                    <a:pt x="4147" y="2307"/>
                  </a:cubicBezTo>
                  <a:cubicBezTo>
                    <a:pt x="3890" y="2114"/>
                    <a:pt x="3665" y="1953"/>
                    <a:pt x="3472" y="1793"/>
                  </a:cubicBezTo>
                  <a:cubicBezTo>
                    <a:pt x="3279" y="1632"/>
                    <a:pt x="3119" y="1535"/>
                    <a:pt x="3022" y="1439"/>
                  </a:cubicBezTo>
                  <a:cubicBezTo>
                    <a:pt x="2829" y="1343"/>
                    <a:pt x="2572" y="1278"/>
                    <a:pt x="2283" y="1246"/>
                  </a:cubicBezTo>
                  <a:cubicBezTo>
                    <a:pt x="1447" y="1118"/>
                    <a:pt x="258" y="1118"/>
                    <a:pt x="258" y="1118"/>
                  </a:cubicBezTo>
                  <a:cubicBezTo>
                    <a:pt x="97" y="1118"/>
                    <a:pt x="1" y="1246"/>
                    <a:pt x="1" y="1375"/>
                  </a:cubicBezTo>
                  <a:cubicBezTo>
                    <a:pt x="1" y="1535"/>
                    <a:pt x="97" y="1664"/>
                    <a:pt x="258" y="1664"/>
                  </a:cubicBezTo>
                  <a:lnTo>
                    <a:pt x="579" y="1664"/>
                  </a:lnTo>
                  <a:cubicBezTo>
                    <a:pt x="901" y="1664"/>
                    <a:pt x="1351" y="1664"/>
                    <a:pt x="1801" y="1728"/>
                  </a:cubicBezTo>
                  <a:cubicBezTo>
                    <a:pt x="2026" y="1728"/>
                    <a:pt x="2219" y="1760"/>
                    <a:pt x="2379" y="1793"/>
                  </a:cubicBezTo>
                  <a:cubicBezTo>
                    <a:pt x="2572" y="1825"/>
                    <a:pt x="2701" y="1889"/>
                    <a:pt x="2733" y="1921"/>
                  </a:cubicBezTo>
                  <a:cubicBezTo>
                    <a:pt x="2829" y="1953"/>
                    <a:pt x="3022" y="2114"/>
                    <a:pt x="3247" y="2275"/>
                  </a:cubicBezTo>
                  <a:cubicBezTo>
                    <a:pt x="3601" y="2564"/>
                    <a:pt x="4019" y="2918"/>
                    <a:pt x="4437" y="3207"/>
                  </a:cubicBezTo>
                  <a:cubicBezTo>
                    <a:pt x="4662" y="3336"/>
                    <a:pt x="4854" y="3464"/>
                    <a:pt x="5047" y="3561"/>
                  </a:cubicBezTo>
                  <a:cubicBezTo>
                    <a:pt x="5240" y="3657"/>
                    <a:pt x="5433" y="3753"/>
                    <a:pt x="5626" y="3753"/>
                  </a:cubicBezTo>
                  <a:cubicBezTo>
                    <a:pt x="5690" y="3753"/>
                    <a:pt x="5754" y="3721"/>
                    <a:pt x="5819" y="3689"/>
                  </a:cubicBezTo>
                  <a:cubicBezTo>
                    <a:pt x="5915" y="3657"/>
                    <a:pt x="5979" y="3593"/>
                    <a:pt x="6012" y="3528"/>
                  </a:cubicBezTo>
                  <a:cubicBezTo>
                    <a:pt x="6076" y="3432"/>
                    <a:pt x="6108" y="3303"/>
                    <a:pt x="6108" y="3207"/>
                  </a:cubicBezTo>
                  <a:cubicBezTo>
                    <a:pt x="6108" y="2982"/>
                    <a:pt x="6012" y="2789"/>
                    <a:pt x="5915" y="2596"/>
                  </a:cubicBezTo>
                  <a:cubicBezTo>
                    <a:pt x="5562" y="1985"/>
                    <a:pt x="4919" y="1343"/>
                    <a:pt x="4565" y="989"/>
                  </a:cubicBezTo>
                  <a:cubicBezTo>
                    <a:pt x="4051" y="475"/>
                    <a:pt x="3537" y="57"/>
                    <a:pt x="3537" y="57"/>
                  </a:cubicBezTo>
                  <a:cubicBezTo>
                    <a:pt x="3498" y="19"/>
                    <a:pt x="3445" y="1"/>
                    <a:pt x="33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45"/>
            <p:cNvSpPr/>
            <p:nvPr/>
          </p:nvSpPr>
          <p:spPr>
            <a:xfrm>
              <a:off x="2426975" y="2793600"/>
              <a:ext cx="662175" cy="222625"/>
            </a:xfrm>
            <a:custGeom>
              <a:rect b="b" l="l" r="r" t="t"/>
              <a:pathLst>
                <a:path extrusionOk="0" h="8905" w="26487">
                  <a:moveTo>
                    <a:pt x="8325" y="1"/>
                  </a:moveTo>
                  <a:cubicBezTo>
                    <a:pt x="0" y="386"/>
                    <a:pt x="4532" y="6622"/>
                    <a:pt x="4532" y="6622"/>
                  </a:cubicBezTo>
                  <a:lnTo>
                    <a:pt x="23626" y="8905"/>
                  </a:lnTo>
                  <a:lnTo>
                    <a:pt x="26487" y="4726"/>
                  </a:lnTo>
                  <a:lnTo>
                    <a:pt x="832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45"/>
            <p:cNvSpPr/>
            <p:nvPr/>
          </p:nvSpPr>
          <p:spPr>
            <a:xfrm>
              <a:off x="2503300" y="2787175"/>
              <a:ext cx="592300" cy="235475"/>
            </a:xfrm>
            <a:custGeom>
              <a:rect b="b" l="l" r="r" t="t"/>
              <a:pathLst>
                <a:path extrusionOk="0" h="9419" w="23692">
                  <a:moveTo>
                    <a:pt x="5272" y="531"/>
                  </a:moveTo>
                  <a:lnTo>
                    <a:pt x="22984" y="5143"/>
                  </a:lnTo>
                  <a:lnTo>
                    <a:pt x="20445" y="8872"/>
                  </a:lnTo>
                  <a:lnTo>
                    <a:pt x="1653" y="6639"/>
                  </a:lnTo>
                  <a:lnTo>
                    <a:pt x="1653" y="6639"/>
                  </a:lnTo>
                  <a:cubicBezTo>
                    <a:pt x="1541" y="6464"/>
                    <a:pt x="1301" y="6073"/>
                    <a:pt x="1062" y="5594"/>
                  </a:cubicBezTo>
                  <a:cubicBezTo>
                    <a:pt x="772" y="4983"/>
                    <a:pt x="515" y="4243"/>
                    <a:pt x="515" y="3504"/>
                  </a:cubicBezTo>
                  <a:cubicBezTo>
                    <a:pt x="547" y="2797"/>
                    <a:pt x="740" y="2122"/>
                    <a:pt x="1447" y="1575"/>
                  </a:cubicBezTo>
                  <a:cubicBezTo>
                    <a:pt x="2122" y="1029"/>
                    <a:pt x="3344" y="611"/>
                    <a:pt x="5272" y="547"/>
                  </a:cubicBezTo>
                  <a:lnTo>
                    <a:pt x="5272" y="531"/>
                  </a:lnTo>
                  <a:close/>
                  <a:moveTo>
                    <a:pt x="5272" y="0"/>
                  </a:moveTo>
                  <a:cubicBezTo>
                    <a:pt x="3247" y="97"/>
                    <a:pt x="1929" y="515"/>
                    <a:pt x="1094" y="1158"/>
                  </a:cubicBezTo>
                  <a:cubicBezTo>
                    <a:pt x="290" y="1800"/>
                    <a:pt x="1" y="2668"/>
                    <a:pt x="1" y="3504"/>
                  </a:cubicBezTo>
                  <a:cubicBezTo>
                    <a:pt x="1" y="4404"/>
                    <a:pt x="322" y="5272"/>
                    <a:pt x="644" y="5947"/>
                  </a:cubicBezTo>
                  <a:cubicBezTo>
                    <a:pt x="965" y="6590"/>
                    <a:pt x="1287" y="7040"/>
                    <a:pt x="1287" y="7040"/>
                  </a:cubicBezTo>
                  <a:cubicBezTo>
                    <a:pt x="1319" y="7104"/>
                    <a:pt x="1383" y="7136"/>
                    <a:pt x="1447" y="7136"/>
                  </a:cubicBezTo>
                  <a:lnTo>
                    <a:pt x="20541" y="9419"/>
                  </a:lnTo>
                  <a:cubicBezTo>
                    <a:pt x="20637" y="9419"/>
                    <a:pt x="20734" y="9387"/>
                    <a:pt x="20798" y="9290"/>
                  </a:cubicBezTo>
                  <a:lnTo>
                    <a:pt x="23627" y="5143"/>
                  </a:lnTo>
                  <a:cubicBezTo>
                    <a:pt x="23691" y="5079"/>
                    <a:pt x="23691" y="4983"/>
                    <a:pt x="23659" y="4886"/>
                  </a:cubicBezTo>
                  <a:cubicBezTo>
                    <a:pt x="23627" y="4822"/>
                    <a:pt x="23563" y="4758"/>
                    <a:pt x="23498" y="4726"/>
                  </a:cubicBezTo>
                  <a:lnTo>
                    <a:pt x="53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3" name="Google Shape;3363;p45"/>
            <p:cNvSpPr/>
            <p:nvPr/>
          </p:nvSpPr>
          <p:spPr>
            <a:xfrm>
              <a:off x="1989800" y="2788450"/>
              <a:ext cx="709600" cy="1210775"/>
            </a:xfrm>
            <a:custGeom>
              <a:rect b="b" l="l" r="r" t="t"/>
              <a:pathLst>
                <a:path extrusionOk="0" h="48431" w="28384">
                  <a:moveTo>
                    <a:pt x="15726" y="0"/>
                  </a:moveTo>
                  <a:cubicBezTo>
                    <a:pt x="14816" y="0"/>
                    <a:pt x="13906" y="302"/>
                    <a:pt x="12987" y="1010"/>
                  </a:cubicBezTo>
                  <a:cubicBezTo>
                    <a:pt x="12987" y="1010"/>
                    <a:pt x="8551" y="4771"/>
                    <a:pt x="7072" y="9303"/>
                  </a:cubicBezTo>
                  <a:cubicBezTo>
                    <a:pt x="5626" y="13868"/>
                    <a:pt x="4661" y="22965"/>
                    <a:pt x="4661" y="22965"/>
                  </a:cubicBezTo>
                  <a:cubicBezTo>
                    <a:pt x="4661" y="22965"/>
                    <a:pt x="0" y="29683"/>
                    <a:pt x="0" y="30358"/>
                  </a:cubicBezTo>
                  <a:cubicBezTo>
                    <a:pt x="0" y="30572"/>
                    <a:pt x="429" y="30644"/>
                    <a:pt x="1001" y="30644"/>
                  </a:cubicBezTo>
                  <a:cubicBezTo>
                    <a:pt x="2143" y="30644"/>
                    <a:pt x="3858" y="30358"/>
                    <a:pt x="3858" y="30358"/>
                  </a:cubicBezTo>
                  <a:lnTo>
                    <a:pt x="3858" y="30358"/>
                  </a:lnTo>
                  <a:lnTo>
                    <a:pt x="129" y="36787"/>
                  </a:lnTo>
                  <a:cubicBezTo>
                    <a:pt x="129" y="36787"/>
                    <a:pt x="129" y="42123"/>
                    <a:pt x="3054" y="44952"/>
                  </a:cubicBezTo>
                  <a:cubicBezTo>
                    <a:pt x="5520" y="47284"/>
                    <a:pt x="8813" y="48431"/>
                    <a:pt x="11703" y="48431"/>
                  </a:cubicBezTo>
                  <a:cubicBezTo>
                    <a:pt x="12279" y="48431"/>
                    <a:pt x="12839" y="48385"/>
                    <a:pt x="13373" y="48295"/>
                  </a:cubicBezTo>
                  <a:cubicBezTo>
                    <a:pt x="16587" y="47748"/>
                    <a:pt x="22502" y="40516"/>
                    <a:pt x="23144" y="40130"/>
                  </a:cubicBezTo>
                  <a:cubicBezTo>
                    <a:pt x="23819" y="39712"/>
                    <a:pt x="21537" y="33573"/>
                    <a:pt x="21023" y="31290"/>
                  </a:cubicBezTo>
                  <a:cubicBezTo>
                    <a:pt x="20476" y="29008"/>
                    <a:pt x="21537" y="27401"/>
                    <a:pt x="22212" y="26983"/>
                  </a:cubicBezTo>
                  <a:cubicBezTo>
                    <a:pt x="22887" y="26597"/>
                    <a:pt x="26777" y="24186"/>
                    <a:pt x="27580" y="22451"/>
                  </a:cubicBezTo>
                  <a:cubicBezTo>
                    <a:pt x="28384" y="20715"/>
                    <a:pt x="28255" y="17757"/>
                    <a:pt x="27966" y="15475"/>
                  </a:cubicBezTo>
                  <a:cubicBezTo>
                    <a:pt x="27709" y="13193"/>
                    <a:pt x="24366" y="5285"/>
                    <a:pt x="21409" y="2875"/>
                  </a:cubicBezTo>
                  <a:cubicBezTo>
                    <a:pt x="19445" y="1256"/>
                    <a:pt x="17584" y="0"/>
                    <a:pt x="157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4" name="Google Shape;3364;p45"/>
            <p:cNvSpPr/>
            <p:nvPr/>
          </p:nvSpPr>
          <p:spPr>
            <a:xfrm>
              <a:off x="1982575" y="2781550"/>
              <a:ext cx="718450" cy="1223925"/>
            </a:xfrm>
            <a:custGeom>
              <a:rect b="b" l="l" r="r" t="t"/>
              <a:pathLst>
                <a:path extrusionOk="0" h="48957" w="28738">
                  <a:moveTo>
                    <a:pt x="16008" y="547"/>
                  </a:moveTo>
                  <a:cubicBezTo>
                    <a:pt x="16876" y="547"/>
                    <a:pt x="17744" y="836"/>
                    <a:pt x="18676" y="1350"/>
                  </a:cubicBezTo>
                  <a:cubicBezTo>
                    <a:pt x="19608" y="1865"/>
                    <a:pt x="20540" y="2572"/>
                    <a:pt x="21537" y="3376"/>
                  </a:cubicBezTo>
                  <a:cubicBezTo>
                    <a:pt x="22951" y="4501"/>
                    <a:pt x="24526" y="7072"/>
                    <a:pt x="25748" y="9612"/>
                  </a:cubicBezTo>
                  <a:cubicBezTo>
                    <a:pt x="26359" y="10897"/>
                    <a:pt x="26905" y="12151"/>
                    <a:pt x="27291" y="13244"/>
                  </a:cubicBezTo>
                  <a:cubicBezTo>
                    <a:pt x="27676" y="14337"/>
                    <a:pt x="27934" y="15269"/>
                    <a:pt x="27998" y="15783"/>
                  </a:cubicBezTo>
                  <a:cubicBezTo>
                    <a:pt x="28127" y="16780"/>
                    <a:pt x="28191" y="17873"/>
                    <a:pt x="28191" y="18933"/>
                  </a:cubicBezTo>
                  <a:cubicBezTo>
                    <a:pt x="28223" y="20348"/>
                    <a:pt x="28062" y="21698"/>
                    <a:pt x="27612" y="22598"/>
                  </a:cubicBezTo>
                  <a:cubicBezTo>
                    <a:pt x="27451" y="22984"/>
                    <a:pt x="27066" y="23466"/>
                    <a:pt x="26584" y="23916"/>
                  </a:cubicBezTo>
                  <a:cubicBezTo>
                    <a:pt x="25169" y="25298"/>
                    <a:pt x="22855" y="26745"/>
                    <a:pt x="22373" y="27034"/>
                  </a:cubicBezTo>
                  <a:cubicBezTo>
                    <a:pt x="22051" y="27227"/>
                    <a:pt x="21665" y="27645"/>
                    <a:pt x="21376" y="28191"/>
                  </a:cubicBezTo>
                  <a:cubicBezTo>
                    <a:pt x="21087" y="28770"/>
                    <a:pt x="20894" y="29477"/>
                    <a:pt x="20894" y="30345"/>
                  </a:cubicBezTo>
                  <a:cubicBezTo>
                    <a:pt x="20894" y="30730"/>
                    <a:pt x="20926" y="31181"/>
                    <a:pt x="21055" y="31631"/>
                  </a:cubicBezTo>
                  <a:cubicBezTo>
                    <a:pt x="21280" y="32627"/>
                    <a:pt x="21858" y="34363"/>
                    <a:pt x="22341" y="36034"/>
                  </a:cubicBezTo>
                  <a:cubicBezTo>
                    <a:pt x="22598" y="36870"/>
                    <a:pt x="22855" y="37674"/>
                    <a:pt x="23016" y="38381"/>
                  </a:cubicBezTo>
                  <a:cubicBezTo>
                    <a:pt x="23208" y="39088"/>
                    <a:pt x="23305" y="39667"/>
                    <a:pt x="23305" y="39988"/>
                  </a:cubicBezTo>
                  <a:cubicBezTo>
                    <a:pt x="23305" y="40085"/>
                    <a:pt x="23305" y="40149"/>
                    <a:pt x="23273" y="40181"/>
                  </a:cubicBezTo>
                  <a:lnTo>
                    <a:pt x="23284" y="40192"/>
                  </a:lnTo>
                  <a:lnTo>
                    <a:pt x="23284" y="40192"/>
                  </a:lnTo>
                  <a:cubicBezTo>
                    <a:pt x="23226" y="40227"/>
                    <a:pt x="23166" y="40284"/>
                    <a:pt x="23080" y="40342"/>
                  </a:cubicBezTo>
                  <a:cubicBezTo>
                    <a:pt x="22758" y="40663"/>
                    <a:pt x="22212" y="41242"/>
                    <a:pt x="21473" y="42013"/>
                  </a:cubicBezTo>
                  <a:cubicBezTo>
                    <a:pt x="20412" y="43170"/>
                    <a:pt x="18965" y="44649"/>
                    <a:pt x="17519" y="45903"/>
                  </a:cubicBezTo>
                  <a:cubicBezTo>
                    <a:pt x="16812" y="46513"/>
                    <a:pt x="16105" y="47092"/>
                    <a:pt x="15429" y="47510"/>
                  </a:cubicBezTo>
                  <a:cubicBezTo>
                    <a:pt x="14754" y="47928"/>
                    <a:pt x="14144" y="48217"/>
                    <a:pt x="13629" y="48314"/>
                  </a:cubicBezTo>
                  <a:cubicBezTo>
                    <a:pt x="13115" y="48378"/>
                    <a:pt x="12569" y="48442"/>
                    <a:pt x="11990" y="48442"/>
                  </a:cubicBezTo>
                  <a:cubicBezTo>
                    <a:pt x="9193" y="48442"/>
                    <a:pt x="5947" y="47317"/>
                    <a:pt x="3536" y="45035"/>
                  </a:cubicBezTo>
                  <a:cubicBezTo>
                    <a:pt x="2122" y="43685"/>
                    <a:pt x="1415" y="41692"/>
                    <a:pt x="1029" y="40020"/>
                  </a:cubicBezTo>
                  <a:cubicBezTo>
                    <a:pt x="868" y="39184"/>
                    <a:pt x="772" y="38445"/>
                    <a:pt x="707" y="37899"/>
                  </a:cubicBezTo>
                  <a:cubicBezTo>
                    <a:pt x="707" y="37642"/>
                    <a:pt x="675" y="37417"/>
                    <a:pt x="675" y="37288"/>
                  </a:cubicBezTo>
                  <a:cubicBezTo>
                    <a:pt x="675" y="37222"/>
                    <a:pt x="675" y="37172"/>
                    <a:pt x="675" y="37137"/>
                  </a:cubicBezTo>
                  <a:lnTo>
                    <a:pt x="675" y="37137"/>
                  </a:lnTo>
                  <a:lnTo>
                    <a:pt x="4404" y="30763"/>
                  </a:lnTo>
                  <a:cubicBezTo>
                    <a:pt x="4436" y="30666"/>
                    <a:pt x="4436" y="30538"/>
                    <a:pt x="4372" y="30473"/>
                  </a:cubicBezTo>
                  <a:cubicBezTo>
                    <a:pt x="4308" y="30377"/>
                    <a:pt x="4211" y="30345"/>
                    <a:pt x="4115" y="30345"/>
                  </a:cubicBezTo>
                  <a:cubicBezTo>
                    <a:pt x="4115" y="30345"/>
                    <a:pt x="4018" y="30377"/>
                    <a:pt x="3825" y="30409"/>
                  </a:cubicBezTo>
                  <a:cubicBezTo>
                    <a:pt x="3311" y="30473"/>
                    <a:pt x="2122" y="30634"/>
                    <a:pt x="1286" y="30634"/>
                  </a:cubicBezTo>
                  <a:cubicBezTo>
                    <a:pt x="997" y="30634"/>
                    <a:pt x="772" y="30634"/>
                    <a:pt x="643" y="30602"/>
                  </a:cubicBezTo>
                  <a:cubicBezTo>
                    <a:pt x="604" y="30589"/>
                    <a:pt x="575" y="30576"/>
                    <a:pt x="555" y="30565"/>
                  </a:cubicBezTo>
                  <a:lnTo>
                    <a:pt x="555" y="30565"/>
                  </a:lnTo>
                  <a:cubicBezTo>
                    <a:pt x="563" y="30537"/>
                    <a:pt x="579" y="30505"/>
                    <a:pt x="611" y="30473"/>
                  </a:cubicBezTo>
                  <a:cubicBezTo>
                    <a:pt x="740" y="30152"/>
                    <a:pt x="1093" y="29541"/>
                    <a:pt x="1575" y="28802"/>
                  </a:cubicBezTo>
                  <a:cubicBezTo>
                    <a:pt x="2250" y="27709"/>
                    <a:pt x="3150" y="26359"/>
                    <a:pt x="3890" y="25266"/>
                  </a:cubicBezTo>
                  <a:cubicBezTo>
                    <a:pt x="4243" y="24752"/>
                    <a:pt x="4565" y="24269"/>
                    <a:pt x="4822" y="23948"/>
                  </a:cubicBezTo>
                  <a:cubicBezTo>
                    <a:pt x="5047" y="23594"/>
                    <a:pt x="5175" y="23402"/>
                    <a:pt x="5175" y="23402"/>
                  </a:cubicBezTo>
                  <a:lnTo>
                    <a:pt x="5240" y="23273"/>
                  </a:lnTo>
                  <a:cubicBezTo>
                    <a:pt x="5240" y="23273"/>
                    <a:pt x="5272" y="22727"/>
                    <a:pt x="5400" y="21794"/>
                  </a:cubicBezTo>
                  <a:cubicBezTo>
                    <a:pt x="5722" y="19030"/>
                    <a:pt x="6525" y="13051"/>
                    <a:pt x="7618" y="9676"/>
                  </a:cubicBezTo>
                  <a:cubicBezTo>
                    <a:pt x="8358" y="7458"/>
                    <a:pt x="9804" y="5401"/>
                    <a:pt x="11090" y="3890"/>
                  </a:cubicBezTo>
                  <a:cubicBezTo>
                    <a:pt x="11701" y="3151"/>
                    <a:pt x="12311" y="2540"/>
                    <a:pt x="12729" y="2122"/>
                  </a:cubicBezTo>
                  <a:cubicBezTo>
                    <a:pt x="12954" y="1929"/>
                    <a:pt x="13147" y="1768"/>
                    <a:pt x="13244" y="1640"/>
                  </a:cubicBezTo>
                  <a:cubicBezTo>
                    <a:pt x="13308" y="1608"/>
                    <a:pt x="13372" y="1543"/>
                    <a:pt x="13404" y="1543"/>
                  </a:cubicBezTo>
                  <a:lnTo>
                    <a:pt x="13427" y="1498"/>
                  </a:lnTo>
                  <a:lnTo>
                    <a:pt x="13437" y="1511"/>
                  </a:lnTo>
                  <a:cubicBezTo>
                    <a:pt x="14304" y="836"/>
                    <a:pt x="15140" y="547"/>
                    <a:pt x="16008" y="547"/>
                  </a:cubicBezTo>
                  <a:close/>
                  <a:moveTo>
                    <a:pt x="16008" y="0"/>
                  </a:moveTo>
                  <a:cubicBezTo>
                    <a:pt x="15044" y="0"/>
                    <a:pt x="14047" y="354"/>
                    <a:pt x="13115" y="1061"/>
                  </a:cubicBezTo>
                  <a:lnTo>
                    <a:pt x="13083" y="1093"/>
                  </a:lnTo>
                  <a:cubicBezTo>
                    <a:pt x="13083" y="1093"/>
                    <a:pt x="11958" y="2025"/>
                    <a:pt x="10672" y="3568"/>
                  </a:cubicBezTo>
                  <a:cubicBezTo>
                    <a:pt x="9354" y="5079"/>
                    <a:pt x="7876" y="7169"/>
                    <a:pt x="7104" y="9515"/>
                  </a:cubicBezTo>
                  <a:cubicBezTo>
                    <a:pt x="6365" y="11830"/>
                    <a:pt x="5786" y="15237"/>
                    <a:pt x="5336" y="18098"/>
                  </a:cubicBezTo>
                  <a:cubicBezTo>
                    <a:pt x="4931" y="20837"/>
                    <a:pt x="4708" y="23064"/>
                    <a:pt x="4694" y="23202"/>
                  </a:cubicBezTo>
                  <a:lnTo>
                    <a:pt x="4694" y="23202"/>
                  </a:lnTo>
                  <a:cubicBezTo>
                    <a:pt x="4433" y="23571"/>
                    <a:pt x="3410" y="25021"/>
                    <a:pt x="2411" y="26520"/>
                  </a:cubicBezTo>
                  <a:cubicBezTo>
                    <a:pt x="1800" y="27420"/>
                    <a:pt x="1222" y="28320"/>
                    <a:pt x="772" y="29059"/>
                  </a:cubicBezTo>
                  <a:cubicBezTo>
                    <a:pt x="547" y="29413"/>
                    <a:pt x="386" y="29734"/>
                    <a:pt x="225" y="29991"/>
                  </a:cubicBezTo>
                  <a:cubicBezTo>
                    <a:pt x="161" y="30120"/>
                    <a:pt x="129" y="30216"/>
                    <a:pt x="64" y="30313"/>
                  </a:cubicBezTo>
                  <a:cubicBezTo>
                    <a:pt x="32" y="30441"/>
                    <a:pt x="0" y="30505"/>
                    <a:pt x="0" y="30634"/>
                  </a:cubicBezTo>
                  <a:cubicBezTo>
                    <a:pt x="0" y="30763"/>
                    <a:pt x="97" y="30891"/>
                    <a:pt x="193" y="30956"/>
                  </a:cubicBezTo>
                  <a:cubicBezTo>
                    <a:pt x="322" y="31084"/>
                    <a:pt x="482" y="31116"/>
                    <a:pt x="675" y="31148"/>
                  </a:cubicBezTo>
                  <a:cubicBezTo>
                    <a:pt x="836" y="31181"/>
                    <a:pt x="1061" y="31181"/>
                    <a:pt x="1286" y="31181"/>
                  </a:cubicBezTo>
                  <a:cubicBezTo>
                    <a:pt x="2041" y="31181"/>
                    <a:pt x="3017" y="31064"/>
                    <a:pt x="3629" y="30979"/>
                  </a:cubicBezTo>
                  <a:lnTo>
                    <a:pt x="3629" y="30979"/>
                  </a:lnTo>
                  <a:lnTo>
                    <a:pt x="193" y="36902"/>
                  </a:lnTo>
                  <a:lnTo>
                    <a:pt x="129" y="37063"/>
                  </a:lnTo>
                  <a:cubicBezTo>
                    <a:pt x="129" y="37063"/>
                    <a:pt x="129" y="38413"/>
                    <a:pt x="514" y="40149"/>
                  </a:cubicBezTo>
                  <a:cubicBezTo>
                    <a:pt x="900" y="41852"/>
                    <a:pt x="1640" y="43942"/>
                    <a:pt x="3182" y="45421"/>
                  </a:cubicBezTo>
                  <a:cubicBezTo>
                    <a:pt x="5690" y="47799"/>
                    <a:pt x="9033" y="48956"/>
                    <a:pt x="11990" y="48956"/>
                  </a:cubicBezTo>
                  <a:cubicBezTo>
                    <a:pt x="12601" y="48956"/>
                    <a:pt x="13179" y="48924"/>
                    <a:pt x="13726" y="48828"/>
                  </a:cubicBezTo>
                  <a:cubicBezTo>
                    <a:pt x="14594" y="48667"/>
                    <a:pt x="15590" y="48089"/>
                    <a:pt x="16619" y="47349"/>
                  </a:cubicBezTo>
                  <a:cubicBezTo>
                    <a:pt x="18162" y="46192"/>
                    <a:pt x="19801" y="44553"/>
                    <a:pt x="21087" y="43203"/>
                  </a:cubicBezTo>
                  <a:cubicBezTo>
                    <a:pt x="21762" y="42528"/>
                    <a:pt x="22341" y="41917"/>
                    <a:pt x="22758" y="41435"/>
                  </a:cubicBezTo>
                  <a:cubicBezTo>
                    <a:pt x="22983" y="41210"/>
                    <a:pt x="23176" y="41017"/>
                    <a:pt x="23305" y="40856"/>
                  </a:cubicBezTo>
                  <a:cubicBezTo>
                    <a:pt x="23466" y="40727"/>
                    <a:pt x="23562" y="40631"/>
                    <a:pt x="23594" y="40631"/>
                  </a:cubicBezTo>
                  <a:cubicBezTo>
                    <a:pt x="23723" y="40535"/>
                    <a:pt x="23755" y="40438"/>
                    <a:pt x="23787" y="40342"/>
                  </a:cubicBezTo>
                  <a:cubicBezTo>
                    <a:pt x="23819" y="40213"/>
                    <a:pt x="23819" y="40117"/>
                    <a:pt x="23819" y="39988"/>
                  </a:cubicBezTo>
                  <a:cubicBezTo>
                    <a:pt x="23819" y="39570"/>
                    <a:pt x="23723" y="38959"/>
                    <a:pt x="23530" y="38252"/>
                  </a:cubicBezTo>
                  <a:cubicBezTo>
                    <a:pt x="23016" y="36131"/>
                    <a:pt x="21891" y="32948"/>
                    <a:pt x="21569" y="31502"/>
                  </a:cubicBezTo>
                  <a:cubicBezTo>
                    <a:pt x="21473" y="31084"/>
                    <a:pt x="21440" y="30698"/>
                    <a:pt x="21440" y="30345"/>
                  </a:cubicBezTo>
                  <a:cubicBezTo>
                    <a:pt x="21440" y="29573"/>
                    <a:pt x="21601" y="28930"/>
                    <a:pt x="21858" y="28448"/>
                  </a:cubicBezTo>
                  <a:cubicBezTo>
                    <a:pt x="22116" y="27966"/>
                    <a:pt x="22437" y="27612"/>
                    <a:pt x="22630" y="27484"/>
                  </a:cubicBezTo>
                  <a:cubicBezTo>
                    <a:pt x="22983" y="27291"/>
                    <a:pt x="24141" y="26584"/>
                    <a:pt x="25298" y="25716"/>
                  </a:cubicBezTo>
                  <a:cubicBezTo>
                    <a:pt x="25876" y="25266"/>
                    <a:pt x="26455" y="24784"/>
                    <a:pt x="26969" y="24302"/>
                  </a:cubicBezTo>
                  <a:cubicBezTo>
                    <a:pt x="27484" y="23819"/>
                    <a:pt x="27869" y="23305"/>
                    <a:pt x="28094" y="22823"/>
                  </a:cubicBezTo>
                  <a:cubicBezTo>
                    <a:pt x="28577" y="21794"/>
                    <a:pt x="28737" y="20380"/>
                    <a:pt x="28737" y="18933"/>
                  </a:cubicBezTo>
                  <a:cubicBezTo>
                    <a:pt x="28737" y="17841"/>
                    <a:pt x="28641" y="16715"/>
                    <a:pt x="28544" y="15719"/>
                  </a:cubicBezTo>
                  <a:cubicBezTo>
                    <a:pt x="28448" y="15108"/>
                    <a:pt x="28191" y="14176"/>
                    <a:pt x="27805" y="13083"/>
                  </a:cubicBezTo>
                  <a:cubicBezTo>
                    <a:pt x="27194" y="11412"/>
                    <a:pt x="26294" y="9354"/>
                    <a:pt x="25234" y="7490"/>
                  </a:cubicBezTo>
                  <a:cubicBezTo>
                    <a:pt x="24205" y="5593"/>
                    <a:pt x="23016" y="3890"/>
                    <a:pt x="21858" y="2958"/>
                  </a:cubicBezTo>
                  <a:cubicBezTo>
                    <a:pt x="20862" y="2154"/>
                    <a:pt x="19898" y="1415"/>
                    <a:pt x="18933" y="868"/>
                  </a:cubicBezTo>
                  <a:cubicBezTo>
                    <a:pt x="17969" y="354"/>
                    <a:pt x="17005" y="32"/>
                    <a:pt x="160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p45"/>
            <p:cNvSpPr/>
            <p:nvPr/>
          </p:nvSpPr>
          <p:spPr>
            <a:xfrm>
              <a:off x="2331325" y="2776500"/>
              <a:ext cx="384950" cy="435925"/>
            </a:xfrm>
            <a:custGeom>
              <a:rect b="b" l="l" r="r" t="t"/>
              <a:pathLst>
                <a:path extrusionOk="0" h="17437" w="15398">
                  <a:moveTo>
                    <a:pt x="5322" y="0"/>
                  </a:moveTo>
                  <a:cubicBezTo>
                    <a:pt x="4137" y="0"/>
                    <a:pt x="2959" y="251"/>
                    <a:pt x="1994" y="813"/>
                  </a:cubicBezTo>
                  <a:cubicBezTo>
                    <a:pt x="1994" y="813"/>
                    <a:pt x="1" y="3770"/>
                    <a:pt x="1" y="5924"/>
                  </a:cubicBezTo>
                  <a:cubicBezTo>
                    <a:pt x="1" y="8046"/>
                    <a:pt x="1737" y="11549"/>
                    <a:pt x="3055" y="13157"/>
                  </a:cubicBezTo>
                  <a:cubicBezTo>
                    <a:pt x="4405" y="14764"/>
                    <a:pt x="5626" y="15825"/>
                    <a:pt x="5626" y="15825"/>
                  </a:cubicBezTo>
                  <a:lnTo>
                    <a:pt x="8551" y="15150"/>
                  </a:lnTo>
                  <a:lnTo>
                    <a:pt x="8680" y="17432"/>
                  </a:lnTo>
                  <a:cubicBezTo>
                    <a:pt x="8680" y="17432"/>
                    <a:pt x="9062" y="16740"/>
                    <a:pt x="10059" y="16740"/>
                  </a:cubicBezTo>
                  <a:cubicBezTo>
                    <a:pt x="10387" y="16740"/>
                    <a:pt x="10782" y="16815"/>
                    <a:pt x="11251" y="17014"/>
                  </a:cubicBezTo>
                  <a:cubicBezTo>
                    <a:pt x="11967" y="17323"/>
                    <a:pt x="12584" y="17437"/>
                    <a:pt x="13071" y="17437"/>
                  </a:cubicBezTo>
                  <a:cubicBezTo>
                    <a:pt x="13854" y="17437"/>
                    <a:pt x="14305" y="17143"/>
                    <a:pt x="14305" y="16885"/>
                  </a:cubicBezTo>
                  <a:cubicBezTo>
                    <a:pt x="14305" y="16500"/>
                    <a:pt x="15398" y="13671"/>
                    <a:pt x="14305" y="8978"/>
                  </a:cubicBezTo>
                  <a:cubicBezTo>
                    <a:pt x="13244" y="4317"/>
                    <a:pt x="12055" y="3513"/>
                    <a:pt x="10287" y="1745"/>
                  </a:cubicBezTo>
                  <a:cubicBezTo>
                    <a:pt x="9211" y="669"/>
                    <a:pt x="7257" y="0"/>
                    <a:pt x="5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6" name="Google Shape;3366;p45"/>
            <p:cNvSpPr/>
            <p:nvPr/>
          </p:nvSpPr>
          <p:spPr>
            <a:xfrm>
              <a:off x="2324100" y="2770300"/>
              <a:ext cx="384150" cy="449250"/>
            </a:xfrm>
            <a:custGeom>
              <a:rect b="b" l="l" r="r" t="t"/>
              <a:pathLst>
                <a:path extrusionOk="0" h="17970" w="15366">
                  <a:moveTo>
                    <a:pt x="5626" y="515"/>
                  </a:moveTo>
                  <a:cubicBezTo>
                    <a:pt x="7490" y="515"/>
                    <a:pt x="9387" y="1190"/>
                    <a:pt x="10383" y="2186"/>
                  </a:cubicBezTo>
                  <a:cubicBezTo>
                    <a:pt x="11283" y="3086"/>
                    <a:pt x="11990" y="3697"/>
                    <a:pt x="12633" y="4661"/>
                  </a:cubicBezTo>
                  <a:cubicBezTo>
                    <a:pt x="13244" y="5626"/>
                    <a:pt x="13823" y="6976"/>
                    <a:pt x="14337" y="9290"/>
                  </a:cubicBezTo>
                  <a:cubicBezTo>
                    <a:pt x="14691" y="10833"/>
                    <a:pt x="14819" y="12183"/>
                    <a:pt x="14819" y="13276"/>
                  </a:cubicBezTo>
                  <a:cubicBezTo>
                    <a:pt x="14819" y="14401"/>
                    <a:pt x="14691" y="15269"/>
                    <a:pt x="14594" y="15912"/>
                  </a:cubicBezTo>
                  <a:cubicBezTo>
                    <a:pt x="14530" y="16233"/>
                    <a:pt x="14466" y="16490"/>
                    <a:pt x="14433" y="16683"/>
                  </a:cubicBezTo>
                  <a:cubicBezTo>
                    <a:pt x="14401" y="16780"/>
                    <a:pt x="14369" y="16876"/>
                    <a:pt x="14369" y="16940"/>
                  </a:cubicBezTo>
                  <a:cubicBezTo>
                    <a:pt x="14337" y="17005"/>
                    <a:pt x="14337" y="17069"/>
                    <a:pt x="14337" y="17133"/>
                  </a:cubicBezTo>
                  <a:cubicBezTo>
                    <a:pt x="14337" y="17133"/>
                    <a:pt x="14273" y="17230"/>
                    <a:pt x="14080" y="17294"/>
                  </a:cubicBezTo>
                  <a:cubicBezTo>
                    <a:pt x="13919" y="17358"/>
                    <a:pt x="13662" y="17423"/>
                    <a:pt x="13340" y="17423"/>
                  </a:cubicBezTo>
                  <a:cubicBezTo>
                    <a:pt x="12890" y="17423"/>
                    <a:pt x="12312" y="17326"/>
                    <a:pt x="11637" y="17037"/>
                  </a:cubicBezTo>
                  <a:cubicBezTo>
                    <a:pt x="11123" y="16812"/>
                    <a:pt x="10705" y="16715"/>
                    <a:pt x="10351" y="16715"/>
                  </a:cubicBezTo>
                  <a:cubicBezTo>
                    <a:pt x="9840" y="16715"/>
                    <a:pt x="9479" y="16891"/>
                    <a:pt x="9225" y="17065"/>
                  </a:cubicBezTo>
                  <a:lnTo>
                    <a:pt x="9225" y="17065"/>
                  </a:lnTo>
                  <a:lnTo>
                    <a:pt x="9130" y="15398"/>
                  </a:lnTo>
                  <a:cubicBezTo>
                    <a:pt x="9097" y="15301"/>
                    <a:pt x="9065" y="15237"/>
                    <a:pt x="9001" y="15173"/>
                  </a:cubicBezTo>
                  <a:cubicBezTo>
                    <a:pt x="8956" y="15150"/>
                    <a:pt x="8910" y="15127"/>
                    <a:pt x="8853" y="15127"/>
                  </a:cubicBezTo>
                  <a:cubicBezTo>
                    <a:pt x="8830" y="15127"/>
                    <a:pt x="8804" y="15131"/>
                    <a:pt x="8776" y="15140"/>
                  </a:cubicBezTo>
                  <a:lnTo>
                    <a:pt x="5981" y="15785"/>
                  </a:lnTo>
                  <a:lnTo>
                    <a:pt x="5981" y="15785"/>
                  </a:lnTo>
                  <a:cubicBezTo>
                    <a:pt x="5954" y="15758"/>
                    <a:pt x="5922" y="15725"/>
                    <a:pt x="5883" y="15687"/>
                  </a:cubicBezTo>
                  <a:cubicBezTo>
                    <a:pt x="5465" y="15301"/>
                    <a:pt x="4565" y="14401"/>
                    <a:pt x="3569" y="13212"/>
                  </a:cubicBezTo>
                  <a:cubicBezTo>
                    <a:pt x="2926" y="12440"/>
                    <a:pt x="2154" y="11187"/>
                    <a:pt x="1543" y="9869"/>
                  </a:cubicBezTo>
                  <a:cubicBezTo>
                    <a:pt x="965" y="8551"/>
                    <a:pt x="547" y="7169"/>
                    <a:pt x="547" y="6172"/>
                  </a:cubicBezTo>
                  <a:cubicBezTo>
                    <a:pt x="547" y="5176"/>
                    <a:pt x="1029" y="3922"/>
                    <a:pt x="1511" y="2925"/>
                  </a:cubicBezTo>
                  <a:cubicBezTo>
                    <a:pt x="1768" y="2443"/>
                    <a:pt x="2026" y="1993"/>
                    <a:pt x="2186" y="1704"/>
                  </a:cubicBezTo>
                  <a:cubicBezTo>
                    <a:pt x="2283" y="1543"/>
                    <a:pt x="2379" y="1415"/>
                    <a:pt x="2411" y="1350"/>
                  </a:cubicBezTo>
                  <a:cubicBezTo>
                    <a:pt x="2447" y="1298"/>
                    <a:pt x="2472" y="1264"/>
                    <a:pt x="2488" y="1245"/>
                  </a:cubicBezTo>
                  <a:lnTo>
                    <a:pt x="2488" y="1245"/>
                  </a:lnTo>
                  <a:cubicBezTo>
                    <a:pt x="3405" y="758"/>
                    <a:pt x="4500" y="515"/>
                    <a:pt x="5626" y="515"/>
                  </a:cubicBezTo>
                  <a:close/>
                  <a:moveTo>
                    <a:pt x="5626" y="0"/>
                  </a:moveTo>
                  <a:cubicBezTo>
                    <a:pt x="4404" y="0"/>
                    <a:pt x="3183" y="257"/>
                    <a:pt x="2154" y="836"/>
                  </a:cubicBezTo>
                  <a:lnTo>
                    <a:pt x="2058" y="900"/>
                  </a:lnTo>
                  <a:cubicBezTo>
                    <a:pt x="2058" y="933"/>
                    <a:pt x="1543" y="1672"/>
                    <a:pt x="1029" y="2700"/>
                  </a:cubicBezTo>
                  <a:cubicBezTo>
                    <a:pt x="547" y="3697"/>
                    <a:pt x="1" y="5015"/>
                    <a:pt x="1" y="6172"/>
                  </a:cubicBezTo>
                  <a:cubicBezTo>
                    <a:pt x="1" y="7297"/>
                    <a:pt x="451" y="8711"/>
                    <a:pt x="1061" y="10094"/>
                  </a:cubicBezTo>
                  <a:cubicBezTo>
                    <a:pt x="1672" y="11444"/>
                    <a:pt x="2444" y="12730"/>
                    <a:pt x="3151" y="13565"/>
                  </a:cubicBezTo>
                  <a:cubicBezTo>
                    <a:pt x="4501" y="15173"/>
                    <a:pt x="5722" y="16265"/>
                    <a:pt x="5722" y="16265"/>
                  </a:cubicBezTo>
                  <a:cubicBezTo>
                    <a:pt x="5769" y="16313"/>
                    <a:pt x="5834" y="16342"/>
                    <a:pt x="5890" y="16342"/>
                  </a:cubicBezTo>
                  <a:cubicBezTo>
                    <a:pt x="5910" y="16342"/>
                    <a:pt x="5930" y="16338"/>
                    <a:pt x="5947" y="16330"/>
                  </a:cubicBezTo>
                  <a:lnTo>
                    <a:pt x="8583" y="15719"/>
                  </a:lnTo>
                  <a:lnTo>
                    <a:pt x="8712" y="17680"/>
                  </a:lnTo>
                  <a:cubicBezTo>
                    <a:pt x="8712" y="17808"/>
                    <a:pt x="8808" y="17905"/>
                    <a:pt x="8937" y="17937"/>
                  </a:cubicBezTo>
                  <a:cubicBezTo>
                    <a:pt x="8954" y="17943"/>
                    <a:pt x="8972" y="17945"/>
                    <a:pt x="8990" y="17945"/>
                  </a:cubicBezTo>
                  <a:cubicBezTo>
                    <a:pt x="9077" y="17945"/>
                    <a:pt x="9173" y="17888"/>
                    <a:pt x="9226" y="17808"/>
                  </a:cubicBezTo>
                  <a:cubicBezTo>
                    <a:pt x="9226" y="17776"/>
                    <a:pt x="9322" y="17648"/>
                    <a:pt x="9483" y="17519"/>
                  </a:cubicBezTo>
                  <a:cubicBezTo>
                    <a:pt x="9676" y="17391"/>
                    <a:pt x="9933" y="17262"/>
                    <a:pt x="10351" y="17262"/>
                  </a:cubicBezTo>
                  <a:cubicBezTo>
                    <a:pt x="10608" y="17262"/>
                    <a:pt x="10994" y="17326"/>
                    <a:pt x="11412" y="17519"/>
                  </a:cubicBezTo>
                  <a:cubicBezTo>
                    <a:pt x="12151" y="17841"/>
                    <a:pt x="12794" y="17969"/>
                    <a:pt x="13340" y="17969"/>
                  </a:cubicBezTo>
                  <a:cubicBezTo>
                    <a:pt x="13758" y="17969"/>
                    <a:pt x="14112" y="17873"/>
                    <a:pt x="14401" y="17744"/>
                  </a:cubicBezTo>
                  <a:cubicBezTo>
                    <a:pt x="14530" y="17680"/>
                    <a:pt x="14626" y="17616"/>
                    <a:pt x="14723" y="17519"/>
                  </a:cubicBezTo>
                  <a:cubicBezTo>
                    <a:pt x="14819" y="17423"/>
                    <a:pt x="14883" y="17294"/>
                    <a:pt x="14883" y="17133"/>
                  </a:cubicBezTo>
                  <a:lnTo>
                    <a:pt x="14883" y="17101"/>
                  </a:lnTo>
                  <a:cubicBezTo>
                    <a:pt x="14883" y="17037"/>
                    <a:pt x="14916" y="16876"/>
                    <a:pt x="14980" y="16683"/>
                  </a:cubicBezTo>
                  <a:cubicBezTo>
                    <a:pt x="15108" y="16040"/>
                    <a:pt x="15366" y="14883"/>
                    <a:pt x="15333" y="13276"/>
                  </a:cubicBezTo>
                  <a:cubicBezTo>
                    <a:pt x="15366" y="12119"/>
                    <a:pt x="15237" y="10769"/>
                    <a:pt x="14883" y="9162"/>
                  </a:cubicBezTo>
                  <a:cubicBezTo>
                    <a:pt x="14337" y="6815"/>
                    <a:pt x="13758" y="5401"/>
                    <a:pt x="13083" y="4372"/>
                  </a:cubicBezTo>
                  <a:cubicBezTo>
                    <a:pt x="12408" y="3343"/>
                    <a:pt x="11637" y="2668"/>
                    <a:pt x="10769" y="1800"/>
                  </a:cubicBezTo>
                  <a:cubicBezTo>
                    <a:pt x="9612" y="675"/>
                    <a:pt x="7619" y="0"/>
                    <a:pt x="56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7" name="Google Shape;3367;p45"/>
            <p:cNvSpPr/>
            <p:nvPr/>
          </p:nvSpPr>
          <p:spPr>
            <a:xfrm>
              <a:off x="2377950" y="2807100"/>
              <a:ext cx="307800" cy="365025"/>
            </a:xfrm>
            <a:custGeom>
              <a:rect b="b" l="l" r="r" t="t"/>
              <a:pathLst>
                <a:path extrusionOk="0" h="14601" w="12312">
                  <a:moveTo>
                    <a:pt x="2462" y="0"/>
                  </a:moveTo>
                  <a:cubicBezTo>
                    <a:pt x="2040" y="0"/>
                    <a:pt x="1701" y="90"/>
                    <a:pt x="1479" y="264"/>
                  </a:cubicBezTo>
                  <a:cubicBezTo>
                    <a:pt x="1479" y="264"/>
                    <a:pt x="0" y="2804"/>
                    <a:pt x="804" y="4829"/>
                  </a:cubicBezTo>
                  <a:cubicBezTo>
                    <a:pt x="1607" y="6822"/>
                    <a:pt x="4147" y="9232"/>
                    <a:pt x="6172" y="10968"/>
                  </a:cubicBezTo>
                  <a:cubicBezTo>
                    <a:pt x="8165" y="12736"/>
                    <a:pt x="10704" y="14601"/>
                    <a:pt x="10704" y="14601"/>
                  </a:cubicBezTo>
                  <a:cubicBezTo>
                    <a:pt x="10704" y="14601"/>
                    <a:pt x="12312" y="10454"/>
                    <a:pt x="9772" y="5632"/>
                  </a:cubicBezTo>
                  <a:cubicBezTo>
                    <a:pt x="7707" y="1710"/>
                    <a:pt x="4301" y="0"/>
                    <a:pt x="24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p45"/>
            <p:cNvSpPr/>
            <p:nvPr/>
          </p:nvSpPr>
          <p:spPr>
            <a:xfrm>
              <a:off x="2385175" y="2800025"/>
              <a:ext cx="279675" cy="378875"/>
            </a:xfrm>
            <a:custGeom>
              <a:rect b="b" l="l" r="r" t="t"/>
              <a:pathLst>
                <a:path extrusionOk="0" h="15155" w="11187">
                  <a:moveTo>
                    <a:pt x="2186" y="547"/>
                  </a:moveTo>
                  <a:cubicBezTo>
                    <a:pt x="3022" y="547"/>
                    <a:pt x="4308" y="965"/>
                    <a:pt x="5594" y="1833"/>
                  </a:cubicBezTo>
                  <a:cubicBezTo>
                    <a:pt x="6912" y="2733"/>
                    <a:pt x="8229" y="4115"/>
                    <a:pt x="9258" y="6044"/>
                  </a:cubicBezTo>
                  <a:cubicBezTo>
                    <a:pt x="10351" y="8101"/>
                    <a:pt x="10640" y="10062"/>
                    <a:pt x="10640" y="11605"/>
                  </a:cubicBezTo>
                  <a:cubicBezTo>
                    <a:pt x="10640" y="12569"/>
                    <a:pt x="10544" y="13373"/>
                    <a:pt x="10415" y="13919"/>
                  </a:cubicBezTo>
                  <a:cubicBezTo>
                    <a:pt x="10368" y="14134"/>
                    <a:pt x="10320" y="14314"/>
                    <a:pt x="10285" y="14445"/>
                  </a:cubicBezTo>
                  <a:lnTo>
                    <a:pt x="10285" y="14445"/>
                  </a:lnTo>
                  <a:cubicBezTo>
                    <a:pt x="10246" y="14413"/>
                    <a:pt x="10204" y="14377"/>
                    <a:pt x="10158" y="14337"/>
                  </a:cubicBezTo>
                  <a:cubicBezTo>
                    <a:pt x="9355" y="13726"/>
                    <a:pt x="7554" y="12344"/>
                    <a:pt x="6044" y="11058"/>
                  </a:cubicBezTo>
                  <a:cubicBezTo>
                    <a:pt x="5047" y="10190"/>
                    <a:pt x="3922" y="9162"/>
                    <a:pt x="2926" y="8101"/>
                  </a:cubicBezTo>
                  <a:cubicBezTo>
                    <a:pt x="1961" y="7040"/>
                    <a:pt x="1126" y="5947"/>
                    <a:pt x="772" y="5015"/>
                  </a:cubicBezTo>
                  <a:cubicBezTo>
                    <a:pt x="611" y="4597"/>
                    <a:pt x="547" y="4179"/>
                    <a:pt x="547" y="3762"/>
                  </a:cubicBezTo>
                  <a:cubicBezTo>
                    <a:pt x="547" y="2990"/>
                    <a:pt x="740" y="2219"/>
                    <a:pt x="965" y="1640"/>
                  </a:cubicBezTo>
                  <a:cubicBezTo>
                    <a:pt x="1093" y="1351"/>
                    <a:pt x="1190" y="1094"/>
                    <a:pt x="1286" y="933"/>
                  </a:cubicBezTo>
                  <a:cubicBezTo>
                    <a:pt x="1316" y="873"/>
                    <a:pt x="1346" y="813"/>
                    <a:pt x="1376" y="753"/>
                  </a:cubicBezTo>
                  <a:lnTo>
                    <a:pt x="1376" y="753"/>
                  </a:lnTo>
                  <a:cubicBezTo>
                    <a:pt x="1541" y="634"/>
                    <a:pt x="1820" y="547"/>
                    <a:pt x="2186" y="547"/>
                  </a:cubicBezTo>
                  <a:close/>
                  <a:moveTo>
                    <a:pt x="2186" y="1"/>
                  </a:moveTo>
                  <a:cubicBezTo>
                    <a:pt x="1704" y="1"/>
                    <a:pt x="1318" y="97"/>
                    <a:pt x="1029" y="322"/>
                  </a:cubicBezTo>
                  <a:lnTo>
                    <a:pt x="965" y="419"/>
                  </a:lnTo>
                  <a:cubicBezTo>
                    <a:pt x="933" y="419"/>
                    <a:pt x="1" y="2026"/>
                    <a:pt x="1" y="3762"/>
                  </a:cubicBezTo>
                  <a:cubicBezTo>
                    <a:pt x="1" y="4244"/>
                    <a:pt x="65" y="4726"/>
                    <a:pt x="258" y="5208"/>
                  </a:cubicBezTo>
                  <a:cubicBezTo>
                    <a:pt x="676" y="6269"/>
                    <a:pt x="1543" y="7394"/>
                    <a:pt x="2540" y="8455"/>
                  </a:cubicBezTo>
                  <a:cubicBezTo>
                    <a:pt x="3536" y="9548"/>
                    <a:pt x="4694" y="10576"/>
                    <a:pt x="5690" y="11476"/>
                  </a:cubicBezTo>
                  <a:cubicBezTo>
                    <a:pt x="7715" y="13212"/>
                    <a:pt x="10255" y="15076"/>
                    <a:pt x="10255" y="15109"/>
                  </a:cubicBezTo>
                  <a:cubicBezTo>
                    <a:pt x="10300" y="15131"/>
                    <a:pt x="10362" y="15154"/>
                    <a:pt x="10428" y="15154"/>
                  </a:cubicBezTo>
                  <a:cubicBezTo>
                    <a:pt x="10455" y="15154"/>
                    <a:pt x="10483" y="15150"/>
                    <a:pt x="10512" y="15141"/>
                  </a:cubicBezTo>
                  <a:cubicBezTo>
                    <a:pt x="10576" y="15109"/>
                    <a:pt x="10640" y="15044"/>
                    <a:pt x="10672" y="14980"/>
                  </a:cubicBezTo>
                  <a:cubicBezTo>
                    <a:pt x="10672" y="14948"/>
                    <a:pt x="11187" y="13630"/>
                    <a:pt x="11187" y="11605"/>
                  </a:cubicBezTo>
                  <a:cubicBezTo>
                    <a:pt x="11187" y="9998"/>
                    <a:pt x="10865" y="7940"/>
                    <a:pt x="9708" y="5787"/>
                  </a:cubicBezTo>
                  <a:cubicBezTo>
                    <a:pt x="8680" y="3794"/>
                    <a:pt x="7265" y="2347"/>
                    <a:pt x="5883" y="1415"/>
                  </a:cubicBezTo>
                  <a:cubicBezTo>
                    <a:pt x="4533" y="451"/>
                    <a:pt x="3183" y="1"/>
                    <a:pt x="21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9" name="Google Shape;3369;p45"/>
            <p:cNvSpPr/>
            <p:nvPr/>
          </p:nvSpPr>
          <p:spPr>
            <a:xfrm>
              <a:off x="2394825" y="2509125"/>
              <a:ext cx="381725" cy="495850"/>
            </a:xfrm>
            <a:custGeom>
              <a:rect b="b" l="l" r="r" t="t"/>
              <a:pathLst>
                <a:path extrusionOk="0" h="19834" w="15269">
                  <a:moveTo>
                    <a:pt x="12440" y="0"/>
                  </a:moveTo>
                  <a:cubicBezTo>
                    <a:pt x="12440" y="0"/>
                    <a:pt x="8840" y="2154"/>
                    <a:pt x="7908" y="2540"/>
                  </a:cubicBezTo>
                  <a:cubicBezTo>
                    <a:pt x="6943" y="2958"/>
                    <a:pt x="2925" y="4822"/>
                    <a:pt x="2411" y="7233"/>
                  </a:cubicBezTo>
                  <a:cubicBezTo>
                    <a:pt x="1865" y="9644"/>
                    <a:pt x="515" y="12987"/>
                    <a:pt x="257" y="13790"/>
                  </a:cubicBezTo>
                  <a:cubicBezTo>
                    <a:pt x="0" y="14594"/>
                    <a:pt x="257" y="15655"/>
                    <a:pt x="1061" y="16748"/>
                  </a:cubicBezTo>
                  <a:cubicBezTo>
                    <a:pt x="1865" y="17808"/>
                    <a:pt x="6140" y="19834"/>
                    <a:pt x="7104" y="19834"/>
                  </a:cubicBezTo>
                  <a:cubicBezTo>
                    <a:pt x="8036" y="19834"/>
                    <a:pt x="8422" y="14208"/>
                    <a:pt x="8422" y="14208"/>
                  </a:cubicBezTo>
                  <a:lnTo>
                    <a:pt x="12183" y="14208"/>
                  </a:lnTo>
                  <a:cubicBezTo>
                    <a:pt x="13662" y="14208"/>
                    <a:pt x="13115" y="13405"/>
                    <a:pt x="13533" y="11637"/>
                  </a:cubicBezTo>
                  <a:cubicBezTo>
                    <a:pt x="13919" y="9901"/>
                    <a:pt x="13662" y="7233"/>
                    <a:pt x="13662" y="7233"/>
                  </a:cubicBezTo>
                  <a:cubicBezTo>
                    <a:pt x="13662" y="7233"/>
                    <a:pt x="14722" y="5497"/>
                    <a:pt x="14980" y="5079"/>
                  </a:cubicBezTo>
                  <a:cubicBezTo>
                    <a:pt x="15269" y="4693"/>
                    <a:pt x="13372" y="3601"/>
                    <a:pt x="13372" y="3601"/>
                  </a:cubicBezTo>
                  <a:lnTo>
                    <a:pt x="13372" y="2668"/>
                  </a:lnTo>
                  <a:cubicBezTo>
                    <a:pt x="13372" y="2283"/>
                    <a:pt x="12440" y="0"/>
                    <a:pt x="1244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0" name="Google Shape;3370;p45"/>
            <p:cNvSpPr/>
            <p:nvPr/>
          </p:nvSpPr>
          <p:spPr>
            <a:xfrm>
              <a:off x="2392400" y="2502175"/>
              <a:ext cx="384950" cy="509225"/>
            </a:xfrm>
            <a:custGeom>
              <a:rect b="b" l="l" r="r" t="t"/>
              <a:pathLst>
                <a:path extrusionOk="0" h="20369" w="15398">
                  <a:moveTo>
                    <a:pt x="12410" y="657"/>
                  </a:moveTo>
                  <a:cubicBezTo>
                    <a:pt x="12420" y="680"/>
                    <a:pt x="12430" y="703"/>
                    <a:pt x="12441" y="728"/>
                  </a:cubicBezTo>
                  <a:cubicBezTo>
                    <a:pt x="12569" y="1050"/>
                    <a:pt x="12762" y="1564"/>
                    <a:pt x="12923" y="2014"/>
                  </a:cubicBezTo>
                  <a:cubicBezTo>
                    <a:pt x="13019" y="2239"/>
                    <a:pt x="13084" y="2464"/>
                    <a:pt x="13148" y="2625"/>
                  </a:cubicBezTo>
                  <a:cubicBezTo>
                    <a:pt x="13148" y="2721"/>
                    <a:pt x="13180" y="2786"/>
                    <a:pt x="13212" y="2850"/>
                  </a:cubicBezTo>
                  <a:cubicBezTo>
                    <a:pt x="13212" y="2914"/>
                    <a:pt x="13212" y="2946"/>
                    <a:pt x="13212" y="2946"/>
                  </a:cubicBezTo>
                  <a:cubicBezTo>
                    <a:pt x="13212" y="3364"/>
                    <a:pt x="13212" y="3879"/>
                    <a:pt x="13212" y="3879"/>
                  </a:cubicBezTo>
                  <a:cubicBezTo>
                    <a:pt x="13212" y="3975"/>
                    <a:pt x="13276" y="4071"/>
                    <a:pt x="13341" y="4136"/>
                  </a:cubicBezTo>
                  <a:lnTo>
                    <a:pt x="13405" y="4168"/>
                  </a:lnTo>
                  <a:cubicBezTo>
                    <a:pt x="13566" y="4264"/>
                    <a:pt x="13951" y="4489"/>
                    <a:pt x="14305" y="4746"/>
                  </a:cubicBezTo>
                  <a:cubicBezTo>
                    <a:pt x="14466" y="4875"/>
                    <a:pt x="14627" y="5004"/>
                    <a:pt x="14723" y="5100"/>
                  </a:cubicBezTo>
                  <a:cubicBezTo>
                    <a:pt x="14755" y="5164"/>
                    <a:pt x="14819" y="5196"/>
                    <a:pt x="14819" y="5261"/>
                  </a:cubicBezTo>
                  <a:lnTo>
                    <a:pt x="14826" y="5267"/>
                  </a:lnTo>
                  <a:lnTo>
                    <a:pt x="14826" y="5267"/>
                  </a:lnTo>
                  <a:cubicBezTo>
                    <a:pt x="14531" y="5718"/>
                    <a:pt x="13534" y="7350"/>
                    <a:pt x="13534" y="7350"/>
                  </a:cubicBezTo>
                  <a:cubicBezTo>
                    <a:pt x="13501" y="7414"/>
                    <a:pt x="13469" y="7479"/>
                    <a:pt x="13469" y="7543"/>
                  </a:cubicBezTo>
                  <a:cubicBezTo>
                    <a:pt x="13469" y="7543"/>
                    <a:pt x="13501" y="7575"/>
                    <a:pt x="13501" y="7672"/>
                  </a:cubicBezTo>
                  <a:cubicBezTo>
                    <a:pt x="13534" y="7961"/>
                    <a:pt x="13566" y="8668"/>
                    <a:pt x="13566" y="9440"/>
                  </a:cubicBezTo>
                  <a:cubicBezTo>
                    <a:pt x="13566" y="10243"/>
                    <a:pt x="13501" y="11143"/>
                    <a:pt x="13341" y="11850"/>
                  </a:cubicBezTo>
                  <a:cubicBezTo>
                    <a:pt x="13148" y="12783"/>
                    <a:pt x="13180" y="13425"/>
                    <a:pt x="13084" y="13779"/>
                  </a:cubicBezTo>
                  <a:cubicBezTo>
                    <a:pt x="13051" y="13972"/>
                    <a:pt x="12987" y="14036"/>
                    <a:pt x="12923" y="14100"/>
                  </a:cubicBezTo>
                  <a:cubicBezTo>
                    <a:pt x="12826" y="14165"/>
                    <a:pt x="12634" y="14197"/>
                    <a:pt x="12280" y="14197"/>
                  </a:cubicBezTo>
                  <a:lnTo>
                    <a:pt x="8519" y="14197"/>
                  </a:lnTo>
                  <a:cubicBezTo>
                    <a:pt x="8391" y="14197"/>
                    <a:pt x="8262" y="14326"/>
                    <a:pt x="8262" y="14454"/>
                  </a:cubicBezTo>
                  <a:cubicBezTo>
                    <a:pt x="8262" y="14454"/>
                    <a:pt x="8230" y="14808"/>
                    <a:pt x="8198" y="15322"/>
                  </a:cubicBezTo>
                  <a:cubicBezTo>
                    <a:pt x="8101" y="16093"/>
                    <a:pt x="7973" y="17283"/>
                    <a:pt x="7748" y="18247"/>
                  </a:cubicBezTo>
                  <a:cubicBezTo>
                    <a:pt x="7651" y="18729"/>
                    <a:pt x="7523" y="19179"/>
                    <a:pt x="7426" y="19469"/>
                  </a:cubicBezTo>
                  <a:cubicBezTo>
                    <a:pt x="7362" y="19629"/>
                    <a:pt x="7298" y="19726"/>
                    <a:pt x="7233" y="19790"/>
                  </a:cubicBezTo>
                  <a:lnTo>
                    <a:pt x="7171" y="19821"/>
                  </a:lnTo>
                  <a:lnTo>
                    <a:pt x="7171" y="19821"/>
                  </a:lnTo>
                  <a:cubicBezTo>
                    <a:pt x="7073" y="19816"/>
                    <a:pt x="6925" y="19787"/>
                    <a:pt x="6751" y="19758"/>
                  </a:cubicBezTo>
                  <a:cubicBezTo>
                    <a:pt x="6076" y="19565"/>
                    <a:pt x="4855" y="19051"/>
                    <a:pt x="3762" y="18472"/>
                  </a:cubicBezTo>
                  <a:cubicBezTo>
                    <a:pt x="3215" y="18183"/>
                    <a:pt x="2701" y="17894"/>
                    <a:pt x="2251" y="17604"/>
                  </a:cubicBezTo>
                  <a:cubicBezTo>
                    <a:pt x="1833" y="17315"/>
                    <a:pt x="1512" y="17026"/>
                    <a:pt x="1383" y="16865"/>
                  </a:cubicBezTo>
                  <a:cubicBezTo>
                    <a:pt x="804" y="16093"/>
                    <a:pt x="515" y="15322"/>
                    <a:pt x="515" y="14711"/>
                  </a:cubicBezTo>
                  <a:cubicBezTo>
                    <a:pt x="515" y="14518"/>
                    <a:pt x="547" y="14326"/>
                    <a:pt x="612" y="14165"/>
                  </a:cubicBezTo>
                  <a:cubicBezTo>
                    <a:pt x="740" y="13779"/>
                    <a:pt x="1158" y="12718"/>
                    <a:pt x="1576" y="11465"/>
                  </a:cubicBezTo>
                  <a:cubicBezTo>
                    <a:pt x="2026" y="10243"/>
                    <a:pt x="2476" y="8797"/>
                    <a:pt x="2765" y="7575"/>
                  </a:cubicBezTo>
                  <a:cubicBezTo>
                    <a:pt x="2990" y="6482"/>
                    <a:pt x="4083" y="5421"/>
                    <a:pt x="5240" y="4618"/>
                  </a:cubicBezTo>
                  <a:cubicBezTo>
                    <a:pt x="6398" y="3814"/>
                    <a:pt x="7651" y="3268"/>
                    <a:pt x="8101" y="3075"/>
                  </a:cubicBezTo>
                  <a:cubicBezTo>
                    <a:pt x="8358" y="2946"/>
                    <a:pt x="8744" y="2753"/>
                    <a:pt x="9226" y="2496"/>
                  </a:cubicBezTo>
                  <a:cubicBezTo>
                    <a:pt x="10336" y="1891"/>
                    <a:pt x="11821" y="1009"/>
                    <a:pt x="12410" y="657"/>
                  </a:cubicBezTo>
                  <a:close/>
                  <a:moveTo>
                    <a:pt x="12542" y="0"/>
                  </a:moveTo>
                  <a:cubicBezTo>
                    <a:pt x="12495" y="0"/>
                    <a:pt x="12446" y="16"/>
                    <a:pt x="12409" y="53"/>
                  </a:cubicBezTo>
                  <a:cubicBezTo>
                    <a:pt x="12409" y="53"/>
                    <a:pt x="12184" y="182"/>
                    <a:pt x="11830" y="375"/>
                  </a:cubicBezTo>
                  <a:cubicBezTo>
                    <a:pt x="11283" y="696"/>
                    <a:pt x="10480" y="1178"/>
                    <a:pt x="9708" y="1596"/>
                  </a:cubicBezTo>
                  <a:cubicBezTo>
                    <a:pt x="8937" y="2046"/>
                    <a:pt x="8198" y="2432"/>
                    <a:pt x="7876" y="2561"/>
                  </a:cubicBezTo>
                  <a:cubicBezTo>
                    <a:pt x="7394" y="2786"/>
                    <a:pt x="6140" y="3364"/>
                    <a:pt x="4951" y="4200"/>
                  </a:cubicBezTo>
                  <a:cubicBezTo>
                    <a:pt x="3730" y="5036"/>
                    <a:pt x="2540" y="6129"/>
                    <a:pt x="2251" y="7447"/>
                  </a:cubicBezTo>
                  <a:cubicBezTo>
                    <a:pt x="1962" y="8636"/>
                    <a:pt x="1512" y="10082"/>
                    <a:pt x="1062" y="11304"/>
                  </a:cubicBezTo>
                  <a:cubicBezTo>
                    <a:pt x="644" y="12525"/>
                    <a:pt x="226" y="13554"/>
                    <a:pt x="97" y="13972"/>
                  </a:cubicBezTo>
                  <a:cubicBezTo>
                    <a:pt x="33" y="14229"/>
                    <a:pt x="1" y="14454"/>
                    <a:pt x="1" y="14711"/>
                  </a:cubicBezTo>
                  <a:cubicBezTo>
                    <a:pt x="1" y="15483"/>
                    <a:pt x="322" y="16351"/>
                    <a:pt x="933" y="17186"/>
                  </a:cubicBezTo>
                  <a:cubicBezTo>
                    <a:pt x="1190" y="17508"/>
                    <a:pt x="1608" y="17829"/>
                    <a:pt x="2154" y="18183"/>
                  </a:cubicBezTo>
                  <a:cubicBezTo>
                    <a:pt x="2990" y="18697"/>
                    <a:pt x="4019" y="19244"/>
                    <a:pt x="4983" y="19661"/>
                  </a:cubicBezTo>
                  <a:cubicBezTo>
                    <a:pt x="5433" y="19854"/>
                    <a:pt x="5883" y="20047"/>
                    <a:pt x="6269" y="20144"/>
                  </a:cubicBezTo>
                  <a:cubicBezTo>
                    <a:pt x="6655" y="20272"/>
                    <a:pt x="6944" y="20369"/>
                    <a:pt x="7201" y="20369"/>
                  </a:cubicBezTo>
                  <a:cubicBezTo>
                    <a:pt x="7330" y="20369"/>
                    <a:pt x="7426" y="20304"/>
                    <a:pt x="7523" y="20240"/>
                  </a:cubicBezTo>
                  <a:cubicBezTo>
                    <a:pt x="7683" y="20112"/>
                    <a:pt x="7780" y="19951"/>
                    <a:pt x="7876" y="19726"/>
                  </a:cubicBezTo>
                  <a:cubicBezTo>
                    <a:pt x="8069" y="19340"/>
                    <a:pt x="8198" y="18858"/>
                    <a:pt x="8294" y="18279"/>
                  </a:cubicBezTo>
                  <a:cubicBezTo>
                    <a:pt x="8574" y="16982"/>
                    <a:pt x="8713" y="15363"/>
                    <a:pt x="8774" y="14743"/>
                  </a:cubicBezTo>
                  <a:lnTo>
                    <a:pt x="12280" y="14743"/>
                  </a:lnTo>
                  <a:cubicBezTo>
                    <a:pt x="12666" y="14743"/>
                    <a:pt x="12955" y="14679"/>
                    <a:pt x="13180" y="14551"/>
                  </a:cubicBezTo>
                  <a:cubicBezTo>
                    <a:pt x="13373" y="14422"/>
                    <a:pt x="13501" y="14261"/>
                    <a:pt x="13566" y="14100"/>
                  </a:cubicBezTo>
                  <a:cubicBezTo>
                    <a:pt x="13662" y="13843"/>
                    <a:pt x="13662" y="13554"/>
                    <a:pt x="13694" y="13200"/>
                  </a:cubicBezTo>
                  <a:cubicBezTo>
                    <a:pt x="13726" y="12847"/>
                    <a:pt x="13759" y="12461"/>
                    <a:pt x="13887" y="11979"/>
                  </a:cubicBezTo>
                  <a:cubicBezTo>
                    <a:pt x="14048" y="11207"/>
                    <a:pt x="14112" y="10275"/>
                    <a:pt x="14112" y="9440"/>
                  </a:cubicBezTo>
                  <a:cubicBezTo>
                    <a:pt x="14112" y="8582"/>
                    <a:pt x="14049" y="7830"/>
                    <a:pt x="14025" y="7573"/>
                  </a:cubicBezTo>
                  <a:lnTo>
                    <a:pt x="14025" y="7573"/>
                  </a:lnTo>
                  <a:cubicBezTo>
                    <a:pt x="14110" y="7436"/>
                    <a:pt x="14318" y="7106"/>
                    <a:pt x="14562" y="6739"/>
                  </a:cubicBezTo>
                  <a:cubicBezTo>
                    <a:pt x="14852" y="6257"/>
                    <a:pt x="15173" y="5711"/>
                    <a:pt x="15302" y="5518"/>
                  </a:cubicBezTo>
                  <a:cubicBezTo>
                    <a:pt x="15366" y="5454"/>
                    <a:pt x="15398" y="5357"/>
                    <a:pt x="15366" y="5261"/>
                  </a:cubicBezTo>
                  <a:cubicBezTo>
                    <a:pt x="15366" y="5132"/>
                    <a:pt x="15334" y="5036"/>
                    <a:pt x="15269" y="4939"/>
                  </a:cubicBezTo>
                  <a:cubicBezTo>
                    <a:pt x="15173" y="4779"/>
                    <a:pt x="15012" y="4650"/>
                    <a:pt x="14852" y="4489"/>
                  </a:cubicBezTo>
                  <a:cubicBezTo>
                    <a:pt x="14471" y="4181"/>
                    <a:pt x="13986" y="3872"/>
                    <a:pt x="13759" y="3732"/>
                  </a:cubicBezTo>
                  <a:lnTo>
                    <a:pt x="13759" y="3732"/>
                  </a:lnTo>
                  <a:lnTo>
                    <a:pt x="13759" y="2946"/>
                  </a:lnTo>
                  <a:cubicBezTo>
                    <a:pt x="13759" y="2850"/>
                    <a:pt x="13726" y="2753"/>
                    <a:pt x="13694" y="2657"/>
                  </a:cubicBezTo>
                  <a:cubicBezTo>
                    <a:pt x="13598" y="2271"/>
                    <a:pt x="13373" y="1661"/>
                    <a:pt x="13180" y="1146"/>
                  </a:cubicBezTo>
                  <a:cubicBezTo>
                    <a:pt x="12987" y="600"/>
                    <a:pt x="12794" y="182"/>
                    <a:pt x="12794" y="182"/>
                  </a:cubicBezTo>
                  <a:cubicBezTo>
                    <a:pt x="12762" y="85"/>
                    <a:pt x="12698" y="53"/>
                    <a:pt x="12634" y="21"/>
                  </a:cubicBezTo>
                  <a:cubicBezTo>
                    <a:pt x="12607" y="8"/>
                    <a:pt x="12575" y="0"/>
                    <a:pt x="125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1" name="Google Shape;3371;p45"/>
            <p:cNvSpPr/>
            <p:nvPr/>
          </p:nvSpPr>
          <p:spPr>
            <a:xfrm>
              <a:off x="2123200" y="2738050"/>
              <a:ext cx="231475" cy="220100"/>
            </a:xfrm>
            <a:custGeom>
              <a:rect b="b" l="l" r="r" t="t"/>
              <a:pathLst>
                <a:path extrusionOk="0" h="8804" w="9259">
                  <a:moveTo>
                    <a:pt x="4693" y="0"/>
                  </a:moveTo>
                  <a:cubicBezTo>
                    <a:pt x="4303" y="0"/>
                    <a:pt x="3939" y="20"/>
                    <a:pt x="3633" y="69"/>
                  </a:cubicBezTo>
                  <a:cubicBezTo>
                    <a:pt x="2026" y="358"/>
                    <a:pt x="0" y="2640"/>
                    <a:pt x="0" y="4891"/>
                  </a:cubicBezTo>
                  <a:cubicBezTo>
                    <a:pt x="0" y="7173"/>
                    <a:pt x="1736" y="8523"/>
                    <a:pt x="4565" y="8780"/>
                  </a:cubicBezTo>
                  <a:cubicBezTo>
                    <a:pt x="4721" y="8796"/>
                    <a:pt x="4874" y="8804"/>
                    <a:pt x="5024" y="8804"/>
                  </a:cubicBezTo>
                  <a:cubicBezTo>
                    <a:pt x="7567" y="8804"/>
                    <a:pt x="9258" y="6583"/>
                    <a:pt x="9258" y="5308"/>
                  </a:cubicBezTo>
                  <a:cubicBezTo>
                    <a:pt x="9258" y="3958"/>
                    <a:pt x="9129" y="2480"/>
                    <a:pt x="8454" y="358"/>
                  </a:cubicBezTo>
                  <a:cubicBezTo>
                    <a:pt x="8454" y="358"/>
                    <a:pt x="6348" y="0"/>
                    <a:pt x="469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2" name="Google Shape;3372;p45"/>
            <p:cNvSpPr/>
            <p:nvPr/>
          </p:nvSpPr>
          <p:spPr>
            <a:xfrm>
              <a:off x="2116775" y="2731725"/>
              <a:ext cx="244325" cy="233075"/>
            </a:xfrm>
            <a:custGeom>
              <a:rect b="b" l="l" r="r" t="t"/>
              <a:pathLst>
                <a:path extrusionOk="0" h="9323" w="9773">
                  <a:moveTo>
                    <a:pt x="5015" y="515"/>
                  </a:moveTo>
                  <a:cubicBezTo>
                    <a:pt x="5818" y="515"/>
                    <a:pt x="6718" y="611"/>
                    <a:pt x="7426" y="708"/>
                  </a:cubicBezTo>
                  <a:cubicBezTo>
                    <a:pt x="7779" y="740"/>
                    <a:pt x="8101" y="772"/>
                    <a:pt x="8326" y="804"/>
                  </a:cubicBezTo>
                  <a:cubicBezTo>
                    <a:pt x="8393" y="815"/>
                    <a:pt x="8453" y="827"/>
                    <a:pt x="8502" y="837"/>
                  </a:cubicBezTo>
                  <a:lnTo>
                    <a:pt x="8502" y="837"/>
                  </a:lnTo>
                  <a:cubicBezTo>
                    <a:pt x="9104" y="2871"/>
                    <a:pt x="9226" y="4277"/>
                    <a:pt x="9226" y="5561"/>
                  </a:cubicBezTo>
                  <a:cubicBezTo>
                    <a:pt x="9226" y="5819"/>
                    <a:pt x="9161" y="6172"/>
                    <a:pt x="8969" y="6526"/>
                  </a:cubicBezTo>
                  <a:cubicBezTo>
                    <a:pt x="8679" y="7072"/>
                    <a:pt x="8197" y="7619"/>
                    <a:pt x="7586" y="8069"/>
                  </a:cubicBezTo>
                  <a:cubicBezTo>
                    <a:pt x="6943" y="8487"/>
                    <a:pt x="6140" y="8776"/>
                    <a:pt x="5240" y="8776"/>
                  </a:cubicBezTo>
                  <a:lnTo>
                    <a:pt x="4854" y="8776"/>
                  </a:lnTo>
                  <a:cubicBezTo>
                    <a:pt x="3472" y="8647"/>
                    <a:pt x="2379" y="8262"/>
                    <a:pt x="1672" y="7651"/>
                  </a:cubicBezTo>
                  <a:cubicBezTo>
                    <a:pt x="932" y="7040"/>
                    <a:pt x="547" y="6236"/>
                    <a:pt x="547" y="5144"/>
                  </a:cubicBezTo>
                  <a:cubicBezTo>
                    <a:pt x="515" y="4083"/>
                    <a:pt x="997" y="2990"/>
                    <a:pt x="1672" y="2154"/>
                  </a:cubicBezTo>
                  <a:cubicBezTo>
                    <a:pt x="2347" y="1318"/>
                    <a:pt x="3215" y="708"/>
                    <a:pt x="3922" y="611"/>
                  </a:cubicBezTo>
                  <a:cubicBezTo>
                    <a:pt x="4211" y="547"/>
                    <a:pt x="4597" y="515"/>
                    <a:pt x="5015" y="515"/>
                  </a:cubicBezTo>
                  <a:close/>
                  <a:moveTo>
                    <a:pt x="5015" y="0"/>
                  </a:moveTo>
                  <a:cubicBezTo>
                    <a:pt x="4565" y="0"/>
                    <a:pt x="4179" y="0"/>
                    <a:pt x="3825" y="65"/>
                  </a:cubicBezTo>
                  <a:cubicBezTo>
                    <a:pt x="2925" y="225"/>
                    <a:pt x="1993" y="900"/>
                    <a:pt x="1254" y="1833"/>
                  </a:cubicBezTo>
                  <a:cubicBezTo>
                    <a:pt x="515" y="2765"/>
                    <a:pt x="0" y="3922"/>
                    <a:pt x="0" y="5144"/>
                  </a:cubicBezTo>
                  <a:cubicBezTo>
                    <a:pt x="0" y="6365"/>
                    <a:pt x="482" y="7361"/>
                    <a:pt x="1318" y="8069"/>
                  </a:cubicBezTo>
                  <a:cubicBezTo>
                    <a:pt x="2154" y="8744"/>
                    <a:pt x="3343" y="9162"/>
                    <a:pt x="4790" y="9290"/>
                  </a:cubicBezTo>
                  <a:cubicBezTo>
                    <a:pt x="4951" y="9322"/>
                    <a:pt x="5111" y="9322"/>
                    <a:pt x="5240" y="9322"/>
                  </a:cubicBezTo>
                  <a:cubicBezTo>
                    <a:pt x="6622" y="9322"/>
                    <a:pt x="7747" y="8744"/>
                    <a:pt x="8519" y="7972"/>
                  </a:cubicBezTo>
                  <a:cubicBezTo>
                    <a:pt x="8904" y="7586"/>
                    <a:pt x="9226" y="7169"/>
                    <a:pt x="9451" y="6751"/>
                  </a:cubicBezTo>
                  <a:cubicBezTo>
                    <a:pt x="9644" y="6333"/>
                    <a:pt x="9772" y="5947"/>
                    <a:pt x="9772" y="5561"/>
                  </a:cubicBezTo>
                  <a:cubicBezTo>
                    <a:pt x="9772" y="4211"/>
                    <a:pt x="9644" y="2701"/>
                    <a:pt x="8969" y="515"/>
                  </a:cubicBezTo>
                  <a:cubicBezTo>
                    <a:pt x="8936" y="418"/>
                    <a:pt x="8840" y="354"/>
                    <a:pt x="8744" y="322"/>
                  </a:cubicBezTo>
                  <a:cubicBezTo>
                    <a:pt x="8744" y="322"/>
                    <a:pt x="6686" y="0"/>
                    <a:pt x="50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p45"/>
            <p:cNvSpPr/>
            <p:nvPr/>
          </p:nvSpPr>
          <p:spPr>
            <a:xfrm>
              <a:off x="2243750" y="2333400"/>
              <a:ext cx="502275" cy="521250"/>
            </a:xfrm>
            <a:custGeom>
              <a:rect b="b" l="l" r="r" t="t"/>
              <a:pathLst>
                <a:path extrusionOk="0" h="20850" w="20091">
                  <a:moveTo>
                    <a:pt x="13011" y="0"/>
                  </a:moveTo>
                  <a:cubicBezTo>
                    <a:pt x="11342" y="0"/>
                    <a:pt x="9372" y="221"/>
                    <a:pt x="6847" y="1147"/>
                  </a:cubicBezTo>
                  <a:cubicBezTo>
                    <a:pt x="2025" y="2883"/>
                    <a:pt x="0" y="8508"/>
                    <a:pt x="289" y="11433"/>
                  </a:cubicBezTo>
                  <a:cubicBezTo>
                    <a:pt x="547" y="14390"/>
                    <a:pt x="4950" y="20434"/>
                    <a:pt x="7233" y="20819"/>
                  </a:cubicBezTo>
                  <a:cubicBezTo>
                    <a:pt x="7345" y="20840"/>
                    <a:pt x="7453" y="20850"/>
                    <a:pt x="7555" y="20850"/>
                  </a:cubicBezTo>
                  <a:cubicBezTo>
                    <a:pt x="9515" y="20850"/>
                    <a:pt x="9515" y="17219"/>
                    <a:pt x="9515" y="17219"/>
                  </a:cubicBezTo>
                  <a:lnTo>
                    <a:pt x="11797" y="15869"/>
                  </a:lnTo>
                  <a:cubicBezTo>
                    <a:pt x="11797" y="15869"/>
                    <a:pt x="16876" y="10372"/>
                    <a:pt x="18483" y="7029"/>
                  </a:cubicBezTo>
                  <a:cubicBezTo>
                    <a:pt x="20090" y="3686"/>
                    <a:pt x="19576" y="183"/>
                    <a:pt x="17004" y="183"/>
                  </a:cubicBezTo>
                  <a:cubicBezTo>
                    <a:pt x="15795" y="183"/>
                    <a:pt x="14528" y="0"/>
                    <a:pt x="130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p45"/>
            <p:cNvSpPr/>
            <p:nvPr/>
          </p:nvSpPr>
          <p:spPr>
            <a:xfrm>
              <a:off x="2242925" y="2326700"/>
              <a:ext cx="492650" cy="534425"/>
            </a:xfrm>
            <a:custGeom>
              <a:rect b="b" l="l" r="r" t="t"/>
              <a:pathLst>
                <a:path extrusionOk="0" h="21377" w="19706">
                  <a:moveTo>
                    <a:pt x="13019" y="547"/>
                  </a:moveTo>
                  <a:cubicBezTo>
                    <a:pt x="14530" y="547"/>
                    <a:pt x="15816" y="740"/>
                    <a:pt x="17037" y="740"/>
                  </a:cubicBezTo>
                  <a:cubicBezTo>
                    <a:pt x="17777" y="740"/>
                    <a:pt x="18259" y="1029"/>
                    <a:pt x="18613" y="1511"/>
                  </a:cubicBezTo>
                  <a:cubicBezTo>
                    <a:pt x="18966" y="2026"/>
                    <a:pt x="19159" y="2765"/>
                    <a:pt x="19159" y="3633"/>
                  </a:cubicBezTo>
                  <a:cubicBezTo>
                    <a:pt x="19159" y="4694"/>
                    <a:pt x="18870" y="5947"/>
                    <a:pt x="18291" y="7169"/>
                  </a:cubicBezTo>
                  <a:cubicBezTo>
                    <a:pt x="17488" y="8808"/>
                    <a:pt x="15848" y="11026"/>
                    <a:pt x="14370" y="12794"/>
                  </a:cubicBezTo>
                  <a:cubicBezTo>
                    <a:pt x="13630" y="13694"/>
                    <a:pt x="12955" y="14466"/>
                    <a:pt x="12441" y="15044"/>
                  </a:cubicBezTo>
                  <a:cubicBezTo>
                    <a:pt x="12184" y="15333"/>
                    <a:pt x="11991" y="15558"/>
                    <a:pt x="11862" y="15719"/>
                  </a:cubicBezTo>
                  <a:cubicBezTo>
                    <a:pt x="11702" y="15880"/>
                    <a:pt x="11637" y="15944"/>
                    <a:pt x="11637" y="15944"/>
                  </a:cubicBezTo>
                  <a:lnTo>
                    <a:pt x="11640" y="15947"/>
                  </a:lnTo>
                  <a:lnTo>
                    <a:pt x="11640" y="15947"/>
                  </a:lnTo>
                  <a:lnTo>
                    <a:pt x="9419" y="17230"/>
                  </a:lnTo>
                  <a:cubicBezTo>
                    <a:pt x="9323" y="17294"/>
                    <a:pt x="9291" y="17391"/>
                    <a:pt x="9291" y="17487"/>
                  </a:cubicBezTo>
                  <a:cubicBezTo>
                    <a:pt x="9291" y="17487"/>
                    <a:pt x="9291" y="17519"/>
                    <a:pt x="9291" y="17616"/>
                  </a:cubicBezTo>
                  <a:cubicBezTo>
                    <a:pt x="9259" y="17937"/>
                    <a:pt x="9194" y="18805"/>
                    <a:pt x="8937" y="19544"/>
                  </a:cubicBezTo>
                  <a:cubicBezTo>
                    <a:pt x="8809" y="19930"/>
                    <a:pt x="8648" y="20252"/>
                    <a:pt x="8423" y="20477"/>
                  </a:cubicBezTo>
                  <a:cubicBezTo>
                    <a:pt x="8198" y="20702"/>
                    <a:pt x="7941" y="20830"/>
                    <a:pt x="7587" y="20862"/>
                  </a:cubicBezTo>
                  <a:cubicBezTo>
                    <a:pt x="7491" y="20862"/>
                    <a:pt x="7426" y="20830"/>
                    <a:pt x="7330" y="20830"/>
                  </a:cubicBezTo>
                  <a:cubicBezTo>
                    <a:pt x="6848" y="20734"/>
                    <a:pt x="6173" y="20316"/>
                    <a:pt x="5433" y="19673"/>
                  </a:cubicBezTo>
                  <a:cubicBezTo>
                    <a:pt x="4373" y="18677"/>
                    <a:pt x="3183" y="17230"/>
                    <a:pt x="2251" y="15719"/>
                  </a:cubicBezTo>
                  <a:cubicBezTo>
                    <a:pt x="1319" y="14241"/>
                    <a:pt x="676" y="12698"/>
                    <a:pt x="580" y="11701"/>
                  </a:cubicBezTo>
                  <a:cubicBezTo>
                    <a:pt x="547" y="11508"/>
                    <a:pt x="547" y="11348"/>
                    <a:pt x="547" y="11155"/>
                  </a:cubicBezTo>
                  <a:cubicBezTo>
                    <a:pt x="547" y="9708"/>
                    <a:pt x="1062" y="7715"/>
                    <a:pt x="2090" y="5883"/>
                  </a:cubicBezTo>
                  <a:cubicBezTo>
                    <a:pt x="3151" y="4083"/>
                    <a:pt x="4758" y="2444"/>
                    <a:pt x="6976" y="1640"/>
                  </a:cubicBezTo>
                  <a:cubicBezTo>
                    <a:pt x="9451" y="772"/>
                    <a:pt x="11380" y="547"/>
                    <a:pt x="13019" y="547"/>
                  </a:cubicBezTo>
                  <a:close/>
                  <a:moveTo>
                    <a:pt x="13019" y="1"/>
                  </a:moveTo>
                  <a:cubicBezTo>
                    <a:pt x="11316" y="1"/>
                    <a:pt x="9323" y="226"/>
                    <a:pt x="6783" y="1158"/>
                  </a:cubicBezTo>
                  <a:cubicBezTo>
                    <a:pt x="4437" y="1994"/>
                    <a:pt x="2733" y="3729"/>
                    <a:pt x="1640" y="5626"/>
                  </a:cubicBezTo>
                  <a:cubicBezTo>
                    <a:pt x="547" y="7522"/>
                    <a:pt x="33" y="9580"/>
                    <a:pt x="1" y="11155"/>
                  </a:cubicBezTo>
                  <a:cubicBezTo>
                    <a:pt x="1" y="11380"/>
                    <a:pt x="33" y="11540"/>
                    <a:pt x="33" y="11733"/>
                  </a:cubicBezTo>
                  <a:cubicBezTo>
                    <a:pt x="130" y="12537"/>
                    <a:pt x="451" y="13469"/>
                    <a:pt x="933" y="14498"/>
                  </a:cubicBezTo>
                  <a:cubicBezTo>
                    <a:pt x="1705" y="15976"/>
                    <a:pt x="2798" y="17616"/>
                    <a:pt x="3923" y="18902"/>
                  </a:cubicBezTo>
                  <a:cubicBezTo>
                    <a:pt x="4501" y="19544"/>
                    <a:pt x="5080" y="20123"/>
                    <a:pt x="5658" y="20541"/>
                  </a:cubicBezTo>
                  <a:cubicBezTo>
                    <a:pt x="6205" y="20959"/>
                    <a:pt x="6719" y="21248"/>
                    <a:pt x="7233" y="21345"/>
                  </a:cubicBezTo>
                  <a:cubicBezTo>
                    <a:pt x="7362" y="21377"/>
                    <a:pt x="7458" y="21377"/>
                    <a:pt x="7587" y="21377"/>
                  </a:cubicBezTo>
                  <a:cubicBezTo>
                    <a:pt x="8166" y="21377"/>
                    <a:pt x="8616" y="21087"/>
                    <a:pt x="8937" y="20702"/>
                  </a:cubicBezTo>
                  <a:cubicBezTo>
                    <a:pt x="9387" y="20123"/>
                    <a:pt x="9612" y="19319"/>
                    <a:pt x="9709" y="18677"/>
                  </a:cubicBezTo>
                  <a:cubicBezTo>
                    <a:pt x="9774" y="18221"/>
                    <a:pt x="9795" y="17839"/>
                    <a:pt x="9802" y="17638"/>
                  </a:cubicBezTo>
                  <a:lnTo>
                    <a:pt x="9802" y="17638"/>
                  </a:lnTo>
                  <a:lnTo>
                    <a:pt x="11959" y="16362"/>
                  </a:lnTo>
                  <a:lnTo>
                    <a:pt x="12023" y="16330"/>
                  </a:lnTo>
                  <a:cubicBezTo>
                    <a:pt x="12023" y="16298"/>
                    <a:pt x="13309" y="14948"/>
                    <a:pt x="14787" y="13148"/>
                  </a:cubicBezTo>
                  <a:cubicBezTo>
                    <a:pt x="16266" y="11348"/>
                    <a:pt x="17938" y="9130"/>
                    <a:pt x="18773" y="7394"/>
                  </a:cubicBezTo>
                  <a:cubicBezTo>
                    <a:pt x="19384" y="6108"/>
                    <a:pt x="19705" y="4790"/>
                    <a:pt x="19705" y="3633"/>
                  </a:cubicBezTo>
                  <a:cubicBezTo>
                    <a:pt x="19705" y="2669"/>
                    <a:pt x="19480" y="1833"/>
                    <a:pt x="19063" y="1190"/>
                  </a:cubicBezTo>
                  <a:cubicBezTo>
                    <a:pt x="18613" y="579"/>
                    <a:pt x="17905" y="193"/>
                    <a:pt x="17037" y="193"/>
                  </a:cubicBezTo>
                  <a:cubicBezTo>
                    <a:pt x="15848" y="193"/>
                    <a:pt x="14562" y="1"/>
                    <a:pt x="130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p45"/>
            <p:cNvSpPr/>
            <p:nvPr/>
          </p:nvSpPr>
          <p:spPr>
            <a:xfrm>
              <a:off x="2451875" y="2703050"/>
              <a:ext cx="116550" cy="119500"/>
            </a:xfrm>
            <a:custGeom>
              <a:rect b="b" l="l" r="r" t="t"/>
              <a:pathLst>
                <a:path extrusionOk="0" h="4780" w="4662">
                  <a:moveTo>
                    <a:pt x="2012" y="0"/>
                  </a:moveTo>
                  <a:cubicBezTo>
                    <a:pt x="1830" y="0"/>
                    <a:pt x="1641" y="46"/>
                    <a:pt x="1447" y="151"/>
                  </a:cubicBezTo>
                  <a:cubicBezTo>
                    <a:pt x="1" y="955"/>
                    <a:pt x="1318" y="3880"/>
                    <a:pt x="2251" y="4555"/>
                  </a:cubicBezTo>
                  <a:cubicBezTo>
                    <a:pt x="2483" y="4718"/>
                    <a:pt x="2744" y="4779"/>
                    <a:pt x="3006" y="4779"/>
                  </a:cubicBezTo>
                  <a:cubicBezTo>
                    <a:pt x="3829" y="4779"/>
                    <a:pt x="4661" y="4169"/>
                    <a:pt x="4661" y="4169"/>
                  </a:cubicBezTo>
                  <a:lnTo>
                    <a:pt x="4147" y="2015"/>
                  </a:lnTo>
                  <a:cubicBezTo>
                    <a:pt x="4147" y="2015"/>
                    <a:pt x="3224" y="0"/>
                    <a:pt x="20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45"/>
            <p:cNvSpPr/>
            <p:nvPr/>
          </p:nvSpPr>
          <p:spPr>
            <a:xfrm>
              <a:off x="2465525" y="2696375"/>
              <a:ext cx="110925" cy="132600"/>
            </a:xfrm>
            <a:custGeom>
              <a:rect b="b" l="l" r="r" t="t"/>
              <a:pathLst>
                <a:path extrusionOk="0" h="5304" w="4437">
                  <a:moveTo>
                    <a:pt x="1480" y="0"/>
                  </a:moveTo>
                  <a:cubicBezTo>
                    <a:pt x="1255" y="0"/>
                    <a:pt x="997" y="32"/>
                    <a:pt x="772" y="161"/>
                  </a:cubicBezTo>
                  <a:cubicBezTo>
                    <a:pt x="515" y="321"/>
                    <a:pt x="290" y="546"/>
                    <a:pt x="162" y="836"/>
                  </a:cubicBezTo>
                  <a:cubicBezTo>
                    <a:pt x="33" y="1093"/>
                    <a:pt x="1" y="1382"/>
                    <a:pt x="1" y="1704"/>
                  </a:cubicBezTo>
                  <a:cubicBezTo>
                    <a:pt x="1" y="2347"/>
                    <a:pt x="194" y="3054"/>
                    <a:pt x="515" y="3632"/>
                  </a:cubicBezTo>
                  <a:cubicBezTo>
                    <a:pt x="805" y="4243"/>
                    <a:pt x="1190" y="4757"/>
                    <a:pt x="1576" y="5047"/>
                  </a:cubicBezTo>
                  <a:cubicBezTo>
                    <a:pt x="1833" y="5240"/>
                    <a:pt x="2155" y="5304"/>
                    <a:pt x="2444" y="5304"/>
                  </a:cubicBezTo>
                  <a:cubicBezTo>
                    <a:pt x="2926" y="5304"/>
                    <a:pt x="3376" y="5143"/>
                    <a:pt x="3730" y="4982"/>
                  </a:cubicBezTo>
                  <a:cubicBezTo>
                    <a:pt x="4051" y="4822"/>
                    <a:pt x="4276" y="4661"/>
                    <a:pt x="4276" y="4629"/>
                  </a:cubicBezTo>
                  <a:cubicBezTo>
                    <a:pt x="4405" y="4565"/>
                    <a:pt x="4437" y="4404"/>
                    <a:pt x="4340" y="4275"/>
                  </a:cubicBezTo>
                  <a:cubicBezTo>
                    <a:pt x="4282" y="4197"/>
                    <a:pt x="4200" y="4155"/>
                    <a:pt x="4116" y="4155"/>
                  </a:cubicBezTo>
                  <a:cubicBezTo>
                    <a:pt x="4061" y="4155"/>
                    <a:pt x="4005" y="4173"/>
                    <a:pt x="3955" y="4211"/>
                  </a:cubicBezTo>
                  <a:cubicBezTo>
                    <a:pt x="3923" y="4243"/>
                    <a:pt x="3698" y="4404"/>
                    <a:pt x="3408" y="4532"/>
                  </a:cubicBezTo>
                  <a:cubicBezTo>
                    <a:pt x="3119" y="4661"/>
                    <a:pt x="2765" y="4790"/>
                    <a:pt x="2444" y="4790"/>
                  </a:cubicBezTo>
                  <a:cubicBezTo>
                    <a:pt x="2219" y="4790"/>
                    <a:pt x="2058" y="4725"/>
                    <a:pt x="1865" y="4597"/>
                  </a:cubicBezTo>
                  <a:cubicBezTo>
                    <a:pt x="1608" y="4436"/>
                    <a:pt x="1255" y="3954"/>
                    <a:pt x="997" y="3407"/>
                  </a:cubicBezTo>
                  <a:cubicBezTo>
                    <a:pt x="708" y="2861"/>
                    <a:pt x="515" y="2218"/>
                    <a:pt x="515" y="1704"/>
                  </a:cubicBezTo>
                  <a:cubicBezTo>
                    <a:pt x="515" y="1447"/>
                    <a:pt x="580" y="1222"/>
                    <a:pt x="644" y="1061"/>
                  </a:cubicBezTo>
                  <a:cubicBezTo>
                    <a:pt x="740" y="868"/>
                    <a:pt x="869" y="739"/>
                    <a:pt x="1030" y="643"/>
                  </a:cubicBezTo>
                  <a:cubicBezTo>
                    <a:pt x="1190" y="546"/>
                    <a:pt x="1351" y="514"/>
                    <a:pt x="1480" y="514"/>
                  </a:cubicBezTo>
                  <a:cubicBezTo>
                    <a:pt x="1705" y="514"/>
                    <a:pt x="1930" y="611"/>
                    <a:pt x="2155" y="804"/>
                  </a:cubicBezTo>
                  <a:cubicBezTo>
                    <a:pt x="2476" y="1029"/>
                    <a:pt x="2798" y="1447"/>
                    <a:pt x="3023" y="1800"/>
                  </a:cubicBezTo>
                  <a:cubicBezTo>
                    <a:pt x="3119" y="1961"/>
                    <a:pt x="3215" y="2122"/>
                    <a:pt x="3248" y="2218"/>
                  </a:cubicBezTo>
                  <a:cubicBezTo>
                    <a:pt x="3280" y="2282"/>
                    <a:pt x="3312" y="2314"/>
                    <a:pt x="3312" y="2347"/>
                  </a:cubicBezTo>
                  <a:lnTo>
                    <a:pt x="3344" y="2379"/>
                  </a:lnTo>
                  <a:cubicBezTo>
                    <a:pt x="3392" y="2498"/>
                    <a:pt x="3492" y="2564"/>
                    <a:pt x="3594" y="2564"/>
                  </a:cubicBezTo>
                  <a:cubicBezTo>
                    <a:pt x="3629" y="2564"/>
                    <a:pt x="3664" y="2556"/>
                    <a:pt x="3698" y="2539"/>
                  </a:cubicBezTo>
                  <a:cubicBezTo>
                    <a:pt x="3826" y="2475"/>
                    <a:pt x="3890" y="2314"/>
                    <a:pt x="3826" y="2186"/>
                  </a:cubicBezTo>
                  <a:cubicBezTo>
                    <a:pt x="3826" y="2154"/>
                    <a:pt x="3601" y="1639"/>
                    <a:pt x="3215" y="1125"/>
                  </a:cubicBezTo>
                  <a:cubicBezTo>
                    <a:pt x="2990" y="836"/>
                    <a:pt x="2765" y="579"/>
                    <a:pt x="2476" y="354"/>
                  </a:cubicBezTo>
                  <a:cubicBezTo>
                    <a:pt x="2187" y="161"/>
                    <a:pt x="1865" y="0"/>
                    <a:pt x="14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p45"/>
            <p:cNvSpPr/>
            <p:nvPr/>
          </p:nvSpPr>
          <p:spPr>
            <a:xfrm>
              <a:off x="2691350" y="2592500"/>
              <a:ext cx="45825" cy="63900"/>
            </a:xfrm>
            <a:custGeom>
              <a:rect b="b" l="l" r="r" t="t"/>
              <a:pathLst>
                <a:path extrusionOk="0" h="2556" w="1833">
                  <a:moveTo>
                    <a:pt x="1530" y="0"/>
                  </a:moveTo>
                  <a:cubicBezTo>
                    <a:pt x="1406" y="0"/>
                    <a:pt x="1308" y="67"/>
                    <a:pt x="1254" y="201"/>
                  </a:cubicBezTo>
                  <a:lnTo>
                    <a:pt x="1254" y="266"/>
                  </a:lnTo>
                  <a:cubicBezTo>
                    <a:pt x="1190" y="426"/>
                    <a:pt x="1061" y="844"/>
                    <a:pt x="836" y="1230"/>
                  </a:cubicBezTo>
                  <a:cubicBezTo>
                    <a:pt x="740" y="1423"/>
                    <a:pt x="643" y="1616"/>
                    <a:pt x="515" y="1776"/>
                  </a:cubicBezTo>
                  <a:cubicBezTo>
                    <a:pt x="418" y="1905"/>
                    <a:pt x="290" y="2001"/>
                    <a:pt x="226" y="2033"/>
                  </a:cubicBezTo>
                  <a:cubicBezTo>
                    <a:pt x="65" y="2098"/>
                    <a:pt x="1" y="2259"/>
                    <a:pt x="65" y="2387"/>
                  </a:cubicBezTo>
                  <a:cubicBezTo>
                    <a:pt x="118" y="2494"/>
                    <a:pt x="238" y="2556"/>
                    <a:pt x="350" y="2556"/>
                  </a:cubicBezTo>
                  <a:cubicBezTo>
                    <a:pt x="373" y="2556"/>
                    <a:pt x="396" y="2553"/>
                    <a:pt x="418" y="2548"/>
                  </a:cubicBezTo>
                  <a:cubicBezTo>
                    <a:pt x="676" y="2419"/>
                    <a:pt x="836" y="2226"/>
                    <a:pt x="997" y="2001"/>
                  </a:cubicBezTo>
                  <a:cubicBezTo>
                    <a:pt x="1479" y="1358"/>
                    <a:pt x="1768" y="362"/>
                    <a:pt x="1768" y="362"/>
                  </a:cubicBezTo>
                  <a:cubicBezTo>
                    <a:pt x="1833" y="201"/>
                    <a:pt x="1736" y="73"/>
                    <a:pt x="1608" y="8"/>
                  </a:cubicBezTo>
                  <a:cubicBezTo>
                    <a:pt x="1581" y="3"/>
                    <a:pt x="1555" y="0"/>
                    <a:pt x="15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8" name="Google Shape;3378;p45"/>
            <p:cNvSpPr/>
            <p:nvPr/>
          </p:nvSpPr>
          <p:spPr>
            <a:xfrm>
              <a:off x="2938050" y="3199600"/>
              <a:ext cx="86025" cy="149600"/>
            </a:xfrm>
            <a:custGeom>
              <a:rect b="b" l="l" r="r" t="t"/>
              <a:pathLst>
                <a:path extrusionOk="0" h="5984" w="3441">
                  <a:moveTo>
                    <a:pt x="1221" y="1"/>
                  </a:moveTo>
                  <a:cubicBezTo>
                    <a:pt x="1011" y="1"/>
                    <a:pt x="823" y="104"/>
                    <a:pt x="772" y="444"/>
                  </a:cubicBezTo>
                  <a:cubicBezTo>
                    <a:pt x="675" y="1125"/>
                    <a:pt x="1223" y="1844"/>
                    <a:pt x="1495" y="2153"/>
                  </a:cubicBezTo>
                  <a:lnTo>
                    <a:pt x="1495" y="2153"/>
                  </a:lnTo>
                  <a:cubicBezTo>
                    <a:pt x="1252" y="1902"/>
                    <a:pt x="765" y="1437"/>
                    <a:pt x="489" y="1437"/>
                  </a:cubicBezTo>
                  <a:cubicBezTo>
                    <a:pt x="380" y="1437"/>
                    <a:pt x="305" y="1510"/>
                    <a:pt x="290" y="1697"/>
                  </a:cubicBezTo>
                  <a:cubicBezTo>
                    <a:pt x="226" y="2501"/>
                    <a:pt x="1029" y="3401"/>
                    <a:pt x="1029" y="3401"/>
                  </a:cubicBezTo>
                  <a:cubicBezTo>
                    <a:pt x="1029" y="3401"/>
                    <a:pt x="529" y="3166"/>
                    <a:pt x="226" y="3166"/>
                  </a:cubicBezTo>
                  <a:cubicBezTo>
                    <a:pt x="95" y="3166"/>
                    <a:pt x="1" y="3210"/>
                    <a:pt x="1" y="3337"/>
                  </a:cubicBezTo>
                  <a:cubicBezTo>
                    <a:pt x="1" y="3722"/>
                    <a:pt x="1447" y="5169"/>
                    <a:pt x="1512" y="5844"/>
                  </a:cubicBezTo>
                  <a:cubicBezTo>
                    <a:pt x="1520" y="5940"/>
                    <a:pt x="1552" y="5984"/>
                    <a:pt x="1601" y="5984"/>
                  </a:cubicBezTo>
                  <a:cubicBezTo>
                    <a:pt x="1914" y="5984"/>
                    <a:pt x="2929" y="4207"/>
                    <a:pt x="3151" y="2790"/>
                  </a:cubicBezTo>
                  <a:cubicBezTo>
                    <a:pt x="3440" y="1119"/>
                    <a:pt x="1930" y="251"/>
                    <a:pt x="1930" y="251"/>
                  </a:cubicBezTo>
                  <a:cubicBezTo>
                    <a:pt x="1930" y="251"/>
                    <a:pt x="1548" y="1"/>
                    <a:pt x="12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9" name="Google Shape;3379;p45"/>
            <p:cNvSpPr/>
            <p:nvPr/>
          </p:nvSpPr>
          <p:spPr>
            <a:xfrm>
              <a:off x="2931625" y="3193000"/>
              <a:ext cx="93250" cy="163150"/>
            </a:xfrm>
            <a:custGeom>
              <a:rect b="b" l="l" r="r" t="t"/>
              <a:pathLst>
                <a:path extrusionOk="0" h="6526" w="3730">
                  <a:moveTo>
                    <a:pt x="1479" y="515"/>
                  </a:moveTo>
                  <a:cubicBezTo>
                    <a:pt x="1576" y="515"/>
                    <a:pt x="1736" y="579"/>
                    <a:pt x="1833" y="611"/>
                  </a:cubicBezTo>
                  <a:cubicBezTo>
                    <a:pt x="1897" y="643"/>
                    <a:pt x="1962" y="675"/>
                    <a:pt x="1994" y="708"/>
                  </a:cubicBezTo>
                  <a:lnTo>
                    <a:pt x="2026" y="740"/>
                  </a:lnTo>
                  <a:lnTo>
                    <a:pt x="2058" y="740"/>
                  </a:lnTo>
                  <a:cubicBezTo>
                    <a:pt x="2122" y="772"/>
                    <a:pt x="2412" y="965"/>
                    <a:pt x="2669" y="1286"/>
                  </a:cubicBezTo>
                  <a:cubicBezTo>
                    <a:pt x="2926" y="1640"/>
                    <a:pt x="3183" y="2058"/>
                    <a:pt x="3183" y="2636"/>
                  </a:cubicBezTo>
                  <a:cubicBezTo>
                    <a:pt x="3183" y="2765"/>
                    <a:pt x="3183" y="2861"/>
                    <a:pt x="3151" y="2990"/>
                  </a:cubicBezTo>
                  <a:cubicBezTo>
                    <a:pt x="3054" y="3665"/>
                    <a:pt x="2733" y="4468"/>
                    <a:pt x="2412" y="5047"/>
                  </a:cubicBezTo>
                  <a:cubicBezTo>
                    <a:pt x="2283" y="5368"/>
                    <a:pt x="2122" y="5626"/>
                    <a:pt x="1994" y="5786"/>
                  </a:cubicBezTo>
                  <a:cubicBezTo>
                    <a:pt x="1987" y="5796"/>
                    <a:pt x="1981" y="5805"/>
                    <a:pt x="1975" y="5814"/>
                  </a:cubicBezTo>
                  <a:lnTo>
                    <a:pt x="1975" y="5814"/>
                  </a:lnTo>
                  <a:cubicBezTo>
                    <a:pt x="1923" y="5658"/>
                    <a:pt x="1836" y="5507"/>
                    <a:pt x="1736" y="5368"/>
                  </a:cubicBezTo>
                  <a:cubicBezTo>
                    <a:pt x="1511" y="4983"/>
                    <a:pt x="1190" y="4565"/>
                    <a:pt x="933" y="4243"/>
                  </a:cubicBezTo>
                  <a:cubicBezTo>
                    <a:pt x="804" y="4051"/>
                    <a:pt x="708" y="3890"/>
                    <a:pt x="644" y="3761"/>
                  </a:cubicBezTo>
                  <a:cubicBezTo>
                    <a:pt x="615" y="3747"/>
                    <a:pt x="599" y="3726"/>
                    <a:pt x="588" y="3705"/>
                  </a:cubicBezTo>
                  <a:lnTo>
                    <a:pt x="588" y="3705"/>
                  </a:lnTo>
                  <a:cubicBezTo>
                    <a:pt x="686" y="3718"/>
                    <a:pt x="810" y="3748"/>
                    <a:pt x="901" y="3793"/>
                  </a:cubicBezTo>
                  <a:cubicBezTo>
                    <a:pt x="997" y="3826"/>
                    <a:pt x="1061" y="3858"/>
                    <a:pt x="1094" y="3858"/>
                  </a:cubicBezTo>
                  <a:lnTo>
                    <a:pt x="1158" y="3890"/>
                  </a:lnTo>
                  <a:lnTo>
                    <a:pt x="1190" y="3890"/>
                  </a:lnTo>
                  <a:cubicBezTo>
                    <a:pt x="1224" y="3913"/>
                    <a:pt x="1266" y="3923"/>
                    <a:pt x="1310" y="3923"/>
                  </a:cubicBezTo>
                  <a:cubicBezTo>
                    <a:pt x="1388" y="3923"/>
                    <a:pt x="1470" y="3888"/>
                    <a:pt x="1511" y="3826"/>
                  </a:cubicBezTo>
                  <a:cubicBezTo>
                    <a:pt x="1576" y="3697"/>
                    <a:pt x="1576" y="3568"/>
                    <a:pt x="1479" y="3472"/>
                  </a:cubicBezTo>
                  <a:cubicBezTo>
                    <a:pt x="1447" y="3440"/>
                    <a:pt x="1286" y="3215"/>
                    <a:pt x="1126" y="2958"/>
                  </a:cubicBezTo>
                  <a:cubicBezTo>
                    <a:pt x="933" y="2668"/>
                    <a:pt x="804" y="2347"/>
                    <a:pt x="804" y="2058"/>
                  </a:cubicBezTo>
                  <a:lnTo>
                    <a:pt x="804" y="1971"/>
                  </a:lnTo>
                  <a:lnTo>
                    <a:pt x="804" y="1971"/>
                  </a:lnTo>
                  <a:cubicBezTo>
                    <a:pt x="849" y="1991"/>
                    <a:pt x="923" y="2040"/>
                    <a:pt x="997" y="2090"/>
                  </a:cubicBezTo>
                  <a:cubicBezTo>
                    <a:pt x="1158" y="2218"/>
                    <a:pt x="1351" y="2379"/>
                    <a:pt x="1479" y="2508"/>
                  </a:cubicBezTo>
                  <a:cubicBezTo>
                    <a:pt x="1515" y="2543"/>
                    <a:pt x="1550" y="2578"/>
                    <a:pt x="1580" y="2608"/>
                  </a:cubicBezTo>
                  <a:lnTo>
                    <a:pt x="1580" y="2608"/>
                  </a:lnTo>
                  <a:cubicBezTo>
                    <a:pt x="1672" y="2709"/>
                    <a:pt x="1736" y="2765"/>
                    <a:pt x="1736" y="2765"/>
                  </a:cubicBezTo>
                  <a:cubicBezTo>
                    <a:pt x="1785" y="2813"/>
                    <a:pt x="1849" y="2837"/>
                    <a:pt x="1913" y="2837"/>
                  </a:cubicBezTo>
                  <a:cubicBezTo>
                    <a:pt x="1978" y="2837"/>
                    <a:pt x="2042" y="2813"/>
                    <a:pt x="2090" y="2765"/>
                  </a:cubicBezTo>
                  <a:cubicBezTo>
                    <a:pt x="2187" y="2636"/>
                    <a:pt x="2219" y="2475"/>
                    <a:pt x="2122" y="2379"/>
                  </a:cubicBezTo>
                  <a:cubicBezTo>
                    <a:pt x="2122" y="2379"/>
                    <a:pt x="2111" y="2368"/>
                    <a:pt x="2090" y="2347"/>
                  </a:cubicBezTo>
                  <a:lnTo>
                    <a:pt x="2090" y="2347"/>
                  </a:lnTo>
                  <a:lnTo>
                    <a:pt x="2090" y="2347"/>
                  </a:lnTo>
                  <a:cubicBezTo>
                    <a:pt x="2087" y="2344"/>
                    <a:pt x="2083" y="2340"/>
                    <a:pt x="2078" y="2335"/>
                  </a:cubicBezTo>
                  <a:lnTo>
                    <a:pt x="2078" y="2335"/>
                  </a:lnTo>
                  <a:cubicBezTo>
                    <a:pt x="2049" y="2307"/>
                    <a:pt x="2007" y="2266"/>
                    <a:pt x="1957" y="2219"/>
                  </a:cubicBezTo>
                  <a:lnTo>
                    <a:pt x="1957" y="2219"/>
                  </a:lnTo>
                  <a:cubicBezTo>
                    <a:pt x="1868" y="2128"/>
                    <a:pt x="1749" y="1996"/>
                    <a:pt x="1640" y="1833"/>
                  </a:cubicBezTo>
                  <a:cubicBezTo>
                    <a:pt x="1447" y="1543"/>
                    <a:pt x="1286" y="1190"/>
                    <a:pt x="1286" y="868"/>
                  </a:cubicBezTo>
                  <a:lnTo>
                    <a:pt x="1286" y="772"/>
                  </a:lnTo>
                  <a:lnTo>
                    <a:pt x="1286" y="740"/>
                  </a:lnTo>
                  <a:cubicBezTo>
                    <a:pt x="1319" y="611"/>
                    <a:pt x="1351" y="579"/>
                    <a:pt x="1351" y="547"/>
                  </a:cubicBezTo>
                  <a:cubicBezTo>
                    <a:pt x="1383" y="547"/>
                    <a:pt x="1415" y="515"/>
                    <a:pt x="1479" y="515"/>
                  </a:cubicBezTo>
                  <a:close/>
                  <a:moveTo>
                    <a:pt x="2026" y="6076"/>
                  </a:moveTo>
                  <a:lnTo>
                    <a:pt x="2025" y="6076"/>
                  </a:lnTo>
                  <a:lnTo>
                    <a:pt x="2025" y="6076"/>
                  </a:lnTo>
                  <a:cubicBezTo>
                    <a:pt x="2025" y="6076"/>
                    <a:pt x="2025" y="6076"/>
                    <a:pt x="2025" y="6076"/>
                  </a:cubicBezTo>
                  <a:lnTo>
                    <a:pt x="2025" y="6076"/>
                  </a:lnTo>
                  <a:lnTo>
                    <a:pt x="2026" y="6076"/>
                  </a:lnTo>
                  <a:close/>
                  <a:moveTo>
                    <a:pt x="1479" y="0"/>
                  </a:moveTo>
                  <a:cubicBezTo>
                    <a:pt x="1319" y="0"/>
                    <a:pt x="1158" y="32"/>
                    <a:pt x="1029" y="161"/>
                  </a:cubicBezTo>
                  <a:cubicBezTo>
                    <a:pt x="869" y="290"/>
                    <a:pt x="804" y="450"/>
                    <a:pt x="772" y="675"/>
                  </a:cubicBezTo>
                  <a:cubicBezTo>
                    <a:pt x="740" y="740"/>
                    <a:pt x="740" y="804"/>
                    <a:pt x="740" y="868"/>
                  </a:cubicBezTo>
                  <a:cubicBezTo>
                    <a:pt x="740" y="1060"/>
                    <a:pt x="776" y="1246"/>
                    <a:pt x="834" y="1422"/>
                  </a:cubicBezTo>
                  <a:lnTo>
                    <a:pt x="834" y="1422"/>
                  </a:lnTo>
                  <a:cubicBezTo>
                    <a:pt x="803" y="1417"/>
                    <a:pt x="772" y="1415"/>
                    <a:pt x="740" y="1415"/>
                  </a:cubicBezTo>
                  <a:cubicBezTo>
                    <a:pt x="644" y="1415"/>
                    <a:pt x="483" y="1479"/>
                    <a:pt x="419" y="1575"/>
                  </a:cubicBezTo>
                  <a:cubicBezTo>
                    <a:pt x="322" y="1672"/>
                    <a:pt x="290" y="1800"/>
                    <a:pt x="290" y="1929"/>
                  </a:cubicBezTo>
                  <a:lnTo>
                    <a:pt x="258" y="2058"/>
                  </a:lnTo>
                  <a:cubicBezTo>
                    <a:pt x="258" y="2481"/>
                    <a:pt x="431" y="2854"/>
                    <a:pt x="604" y="3156"/>
                  </a:cubicBezTo>
                  <a:lnTo>
                    <a:pt x="604" y="3156"/>
                  </a:lnTo>
                  <a:cubicBezTo>
                    <a:pt x="564" y="3153"/>
                    <a:pt x="523" y="3150"/>
                    <a:pt x="483" y="3150"/>
                  </a:cubicBezTo>
                  <a:cubicBezTo>
                    <a:pt x="386" y="3150"/>
                    <a:pt x="290" y="3150"/>
                    <a:pt x="194" y="3247"/>
                  </a:cubicBezTo>
                  <a:cubicBezTo>
                    <a:pt x="65" y="3311"/>
                    <a:pt x="1" y="3472"/>
                    <a:pt x="1" y="3601"/>
                  </a:cubicBezTo>
                  <a:cubicBezTo>
                    <a:pt x="1" y="3729"/>
                    <a:pt x="33" y="3793"/>
                    <a:pt x="97" y="3890"/>
                  </a:cubicBezTo>
                  <a:cubicBezTo>
                    <a:pt x="258" y="4243"/>
                    <a:pt x="611" y="4661"/>
                    <a:pt x="933" y="5111"/>
                  </a:cubicBezTo>
                  <a:cubicBezTo>
                    <a:pt x="1061" y="5304"/>
                    <a:pt x="1222" y="5529"/>
                    <a:pt x="1319" y="5722"/>
                  </a:cubicBezTo>
                  <a:cubicBezTo>
                    <a:pt x="1447" y="5915"/>
                    <a:pt x="1511" y="6076"/>
                    <a:pt x="1511" y="6140"/>
                  </a:cubicBezTo>
                  <a:cubicBezTo>
                    <a:pt x="1511" y="6204"/>
                    <a:pt x="1544" y="6301"/>
                    <a:pt x="1576" y="6365"/>
                  </a:cubicBezTo>
                  <a:cubicBezTo>
                    <a:pt x="1640" y="6461"/>
                    <a:pt x="1769" y="6526"/>
                    <a:pt x="1865" y="6526"/>
                  </a:cubicBezTo>
                  <a:cubicBezTo>
                    <a:pt x="2026" y="6494"/>
                    <a:pt x="2090" y="6429"/>
                    <a:pt x="2187" y="6365"/>
                  </a:cubicBezTo>
                  <a:cubicBezTo>
                    <a:pt x="2315" y="6236"/>
                    <a:pt x="2444" y="6076"/>
                    <a:pt x="2604" y="5851"/>
                  </a:cubicBezTo>
                  <a:cubicBezTo>
                    <a:pt x="3022" y="5176"/>
                    <a:pt x="3504" y="4083"/>
                    <a:pt x="3665" y="3086"/>
                  </a:cubicBezTo>
                  <a:cubicBezTo>
                    <a:pt x="3697" y="2925"/>
                    <a:pt x="3729" y="2797"/>
                    <a:pt x="3729" y="2636"/>
                  </a:cubicBezTo>
                  <a:cubicBezTo>
                    <a:pt x="3729" y="1865"/>
                    <a:pt x="3376" y="1254"/>
                    <a:pt x="3022" y="868"/>
                  </a:cubicBezTo>
                  <a:cubicBezTo>
                    <a:pt x="2713" y="531"/>
                    <a:pt x="2429" y="341"/>
                    <a:pt x="2341" y="299"/>
                  </a:cubicBezTo>
                  <a:lnTo>
                    <a:pt x="2341" y="299"/>
                  </a:lnTo>
                  <a:lnTo>
                    <a:pt x="2347" y="290"/>
                  </a:lnTo>
                  <a:cubicBezTo>
                    <a:pt x="2315" y="290"/>
                    <a:pt x="2219" y="225"/>
                    <a:pt x="2058" y="129"/>
                  </a:cubicBezTo>
                  <a:cubicBezTo>
                    <a:pt x="1929" y="65"/>
                    <a:pt x="1704" y="0"/>
                    <a:pt x="14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p45"/>
            <p:cNvSpPr/>
            <p:nvPr/>
          </p:nvSpPr>
          <p:spPr>
            <a:xfrm>
              <a:off x="2937250" y="3178425"/>
              <a:ext cx="143875" cy="321575"/>
            </a:xfrm>
            <a:custGeom>
              <a:rect b="b" l="l" r="r" t="t"/>
              <a:pathLst>
                <a:path extrusionOk="0" h="12863" w="5755">
                  <a:moveTo>
                    <a:pt x="2279" y="0"/>
                  </a:moveTo>
                  <a:cubicBezTo>
                    <a:pt x="2105" y="0"/>
                    <a:pt x="1925" y="42"/>
                    <a:pt x="1737" y="133"/>
                  </a:cubicBezTo>
                  <a:cubicBezTo>
                    <a:pt x="676" y="680"/>
                    <a:pt x="2926" y="2544"/>
                    <a:pt x="2412" y="3637"/>
                  </a:cubicBezTo>
                  <a:cubicBezTo>
                    <a:pt x="1865" y="4698"/>
                    <a:pt x="676" y="6562"/>
                    <a:pt x="676" y="7655"/>
                  </a:cubicBezTo>
                  <a:cubicBezTo>
                    <a:pt x="676" y="8716"/>
                    <a:pt x="1" y="11255"/>
                    <a:pt x="1" y="11255"/>
                  </a:cubicBezTo>
                  <a:lnTo>
                    <a:pt x="676" y="12863"/>
                  </a:lnTo>
                  <a:cubicBezTo>
                    <a:pt x="676" y="12863"/>
                    <a:pt x="1190" y="12605"/>
                    <a:pt x="1994" y="11802"/>
                  </a:cubicBezTo>
                  <a:cubicBezTo>
                    <a:pt x="2797" y="10998"/>
                    <a:pt x="4147" y="9134"/>
                    <a:pt x="4951" y="7366"/>
                  </a:cubicBezTo>
                  <a:cubicBezTo>
                    <a:pt x="5755" y="5630"/>
                    <a:pt x="5497" y="3091"/>
                    <a:pt x="4533" y="1901"/>
                  </a:cubicBezTo>
                  <a:cubicBezTo>
                    <a:pt x="3766" y="896"/>
                    <a:pt x="3086" y="0"/>
                    <a:pt x="22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p45"/>
            <p:cNvSpPr/>
            <p:nvPr/>
          </p:nvSpPr>
          <p:spPr>
            <a:xfrm>
              <a:off x="2930025" y="3172100"/>
              <a:ext cx="149500" cy="334925"/>
            </a:xfrm>
            <a:custGeom>
              <a:rect b="b" l="l" r="r" t="t"/>
              <a:pathLst>
                <a:path extrusionOk="0" h="13397" w="5980">
                  <a:moveTo>
                    <a:pt x="2572" y="515"/>
                  </a:moveTo>
                  <a:cubicBezTo>
                    <a:pt x="2893" y="515"/>
                    <a:pt x="3183" y="708"/>
                    <a:pt x="3536" y="1029"/>
                  </a:cubicBezTo>
                  <a:cubicBezTo>
                    <a:pt x="3890" y="1351"/>
                    <a:pt x="4243" y="1801"/>
                    <a:pt x="4629" y="2315"/>
                  </a:cubicBezTo>
                  <a:cubicBezTo>
                    <a:pt x="5111" y="2958"/>
                    <a:pt x="5433" y="4083"/>
                    <a:pt x="5433" y="5240"/>
                  </a:cubicBezTo>
                  <a:cubicBezTo>
                    <a:pt x="5433" y="6044"/>
                    <a:pt x="5304" y="6847"/>
                    <a:pt x="4983" y="7522"/>
                  </a:cubicBezTo>
                  <a:cubicBezTo>
                    <a:pt x="4211" y="9226"/>
                    <a:pt x="2861" y="11090"/>
                    <a:pt x="2090" y="11862"/>
                  </a:cubicBezTo>
                  <a:cubicBezTo>
                    <a:pt x="1704" y="12248"/>
                    <a:pt x="1383" y="12505"/>
                    <a:pt x="1158" y="12666"/>
                  </a:cubicBezTo>
                  <a:cubicBezTo>
                    <a:pt x="1129" y="12695"/>
                    <a:pt x="1099" y="12718"/>
                    <a:pt x="1071" y="12737"/>
                  </a:cubicBezTo>
                  <a:lnTo>
                    <a:pt x="1071" y="12737"/>
                  </a:lnTo>
                  <a:lnTo>
                    <a:pt x="560" y="11520"/>
                  </a:lnTo>
                  <a:lnTo>
                    <a:pt x="560" y="11520"/>
                  </a:lnTo>
                  <a:cubicBezTo>
                    <a:pt x="601" y="11351"/>
                    <a:pt x="735" y="10799"/>
                    <a:pt x="868" y="10158"/>
                  </a:cubicBezTo>
                  <a:cubicBezTo>
                    <a:pt x="1061" y="9387"/>
                    <a:pt x="1222" y="8487"/>
                    <a:pt x="1222" y="7908"/>
                  </a:cubicBezTo>
                  <a:cubicBezTo>
                    <a:pt x="1222" y="7458"/>
                    <a:pt x="1479" y="6719"/>
                    <a:pt x="1865" y="6012"/>
                  </a:cubicBezTo>
                  <a:cubicBezTo>
                    <a:pt x="2218" y="5272"/>
                    <a:pt x="2668" y="4565"/>
                    <a:pt x="2926" y="3986"/>
                  </a:cubicBezTo>
                  <a:cubicBezTo>
                    <a:pt x="3022" y="3826"/>
                    <a:pt x="3054" y="3665"/>
                    <a:pt x="3054" y="3504"/>
                  </a:cubicBezTo>
                  <a:cubicBezTo>
                    <a:pt x="3022" y="2958"/>
                    <a:pt x="2733" y="2476"/>
                    <a:pt x="2476" y="1994"/>
                  </a:cubicBezTo>
                  <a:cubicBezTo>
                    <a:pt x="2347" y="1736"/>
                    <a:pt x="2218" y="1511"/>
                    <a:pt x="2122" y="1319"/>
                  </a:cubicBezTo>
                  <a:cubicBezTo>
                    <a:pt x="2058" y="1126"/>
                    <a:pt x="1993" y="965"/>
                    <a:pt x="1993" y="836"/>
                  </a:cubicBezTo>
                  <a:cubicBezTo>
                    <a:pt x="1993" y="804"/>
                    <a:pt x="1993" y="772"/>
                    <a:pt x="2026" y="740"/>
                  </a:cubicBezTo>
                  <a:cubicBezTo>
                    <a:pt x="2026" y="708"/>
                    <a:pt x="2058" y="676"/>
                    <a:pt x="2154" y="643"/>
                  </a:cubicBezTo>
                  <a:cubicBezTo>
                    <a:pt x="2315" y="547"/>
                    <a:pt x="2443" y="515"/>
                    <a:pt x="2572" y="515"/>
                  </a:cubicBezTo>
                  <a:close/>
                  <a:moveTo>
                    <a:pt x="2572" y="1"/>
                  </a:moveTo>
                  <a:cubicBezTo>
                    <a:pt x="2347" y="1"/>
                    <a:pt x="2122" y="33"/>
                    <a:pt x="1897" y="161"/>
                  </a:cubicBezTo>
                  <a:cubicBezTo>
                    <a:pt x="1768" y="226"/>
                    <a:pt x="1640" y="322"/>
                    <a:pt x="1575" y="451"/>
                  </a:cubicBezTo>
                  <a:cubicBezTo>
                    <a:pt x="1479" y="579"/>
                    <a:pt x="1447" y="708"/>
                    <a:pt x="1447" y="836"/>
                  </a:cubicBezTo>
                  <a:cubicBezTo>
                    <a:pt x="1447" y="1093"/>
                    <a:pt x="1543" y="1319"/>
                    <a:pt x="1640" y="1544"/>
                  </a:cubicBezTo>
                  <a:cubicBezTo>
                    <a:pt x="1800" y="1897"/>
                    <a:pt x="2026" y="2251"/>
                    <a:pt x="2218" y="2604"/>
                  </a:cubicBezTo>
                  <a:cubicBezTo>
                    <a:pt x="2379" y="2926"/>
                    <a:pt x="2508" y="3279"/>
                    <a:pt x="2508" y="3504"/>
                  </a:cubicBezTo>
                  <a:cubicBezTo>
                    <a:pt x="2508" y="3601"/>
                    <a:pt x="2476" y="3697"/>
                    <a:pt x="2443" y="3761"/>
                  </a:cubicBezTo>
                  <a:cubicBezTo>
                    <a:pt x="2186" y="4276"/>
                    <a:pt x="1768" y="5015"/>
                    <a:pt x="1383" y="5754"/>
                  </a:cubicBezTo>
                  <a:cubicBezTo>
                    <a:pt x="997" y="6526"/>
                    <a:pt x="675" y="7265"/>
                    <a:pt x="675" y="7908"/>
                  </a:cubicBezTo>
                  <a:cubicBezTo>
                    <a:pt x="675" y="8390"/>
                    <a:pt x="515" y="9290"/>
                    <a:pt x="354" y="10062"/>
                  </a:cubicBezTo>
                  <a:cubicBezTo>
                    <a:pt x="258" y="10448"/>
                    <a:pt x="193" y="10769"/>
                    <a:pt x="129" y="11026"/>
                  </a:cubicBezTo>
                  <a:cubicBezTo>
                    <a:pt x="65" y="11283"/>
                    <a:pt x="33" y="11444"/>
                    <a:pt x="33" y="11444"/>
                  </a:cubicBezTo>
                  <a:cubicBezTo>
                    <a:pt x="0" y="11508"/>
                    <a:pt x="0" y="11573"/>
                    <a:pt x="33" y="11605"/>
                  </a:cubicBezTo>
                  <a:lnTo>
                    <a:pt x="708" y="13212"/>
                  </a:lnTo>
                  <a:cubicBezTo>
                    <a:pt x="740" y="13308"/>
                    <a:pt x="772" y="13341"/>
                    <a:pt x="868" y="13373"/>
                  </a:cubicBezTo>
                  <a:cubicBezTo>
                    <a:pt x="900" y="13389"/>
                    <a:pt x="933" y="13397"/>
                    <a:pt x="965" y="13397"/>
                  </a:cubicBezTo>
                  <a:cubicBezTo>
                    <a:pt x="997" y="13397"/>
                    <a:pt x="1029" y="13389"/>
                    <a:pt x="1061" y="13373"/>
                  </a:cubicBezTo>
                  <a:cubicBezTo>
                    <a:pt x="1093" y="13341"/>
                    <a:pt x="1640" y="13051"/>
                    <a:pt x="2476" y="12248"/>
                  </a:cubicBezTo>
                  <a:cubicBezTo>
                    <a:pt x="3311" y="11412"/>
                    <a:pt x="4661" y="9515"/>
                    <a:pt x="5465" y="7747"/>
                  </a:cubicBezTo>
                  <a:cubicBezTo>
                    <a:pt x="5819" y="6976"/>
                    <a:pt x="5979" y="6108"/>
                    <a:pt x="5979" y="5240"/>
                  </a:cubicBezTo>
                  <a:cubicBezTo>
                    <a:pt x="5979" y="3986"/>
                    <a:pt x="5658" y="2765"/>
                    <a:pt x="5047" y="1961"/>
                  </a:cubicBezTo>
                  <a:cubicBezTo>
                    <a:pt x="4661" y="1479"/>
                    <a:pt x="4308" y="997"/>
                    <a:pt x="3922" y="643"/>
                  </a:cubicBezTo>
                  <a:cubicBezTo>
                    <a:pt x="3504" y="258"/>
                    <a:pt x="3086" y="1"/>
                    <a:pt x="25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2" name="Google Shape;3382;p45"/>
            <p:cNvSpPr/>
            <p:nvPr/>
          </p:nvSpPr>
          <p:spPr>
            <a:xfrm>
              <a:off x="2962175" y="3205825"/>
              <a:ext cx="55475" cy="189700"/>
            </a:xfrm>
            <a:custGeom>
              <a:rect b="b" l="l" r="r" t="t"/>
              <a:pathLst>
                <a:path extrusionOk="0" h="7588" w="2219">
                  <a:moveTo>
                    <a:pt x="1022" y="0"/>
                  </a:moveTo>
                  <a:cubicBezTo>
                    <a:pt x="986" y="0"/>
                    <a:pt x="965" y="2"/>
                    <a:pt x="965" y="2"/>
                  </a:cubicBezTo>
                  <a:cubicBezTo>
                    <a:pt x="965" y="2"/>
                    <a:pt x="0" y="2509"/>
                    <a:pt x="0" y="4213"/>
                  </a:cubicBezTo>
                  <a:lnTo>
                    <a:pt x="0" y="7588"/>
                  </a:lnTo>
                  <a:lnTo>
                    <a:pt x="2218" y="4502"/>
                  </a:lnTo>
                  <a:cubicBezTo>
                    <a:pt x="2218" y="4502"/>
                    <a:pt x="1800" y="2509"/>
                    <a:pt x="1993" y="1191"/>
                  </a:cubicBezTo>
                  <a:cubicBezTo>
                    <a:pt x="2189" y="73"/>
                    <a:pt x="1266" y="0"/>
                    <a:pt x="10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p45"/>
            <p:cNvSpPr/>
            <p:nvPr/>
          </p:nvSpPr>
          <p:spPr>
            <a:xfrm>
              <a:off x="2955750" y="3198625"/>
              <a:ext cx="69125" cy="203325"/>
            </a:xfrm>
            <a:custGeom>
              <a:rect b="b" l="l" r="r" t="t"/>
              <a:pathLst>
                <a:path extrusionOk="0" h="8133" w="2765">
                  <a:moveTo>
                    <a:pt x="1286" y="0"/>
                  </a:moveTo>
                  <a:lnTo>
                    <a:pt x="1189" y="32"/>
                  </a:lnTo>
                  <a:cubicBezTo>
                    <a:pt x="1093" y="32"/>
                    <a:pt x="997" y="97"/>
                    <a:pt x="964" y="193"/>
                  </a:cubicBezTo>
                  <a:cubicBezTo>
                    <a:pt x="964" y="193"/>
                    <a:pt x="739" y="836"/>
                    <a:pt x="482" y="1672"/>
                  </a:cubicBezTo>
                  <a:cubicBezTo>
                    <a:pt x="257" y="2540"/>
                    <a:pt x="0" y="3601"/>
                    <a:pt x="0" y="4501"/>
                  </a:cubicBezTo>
                  <a:cubicBezTo>
                    <a:pt x="0" y="6172"/>
                    <a:pt x="0" y="7876"/>
                    <a:pt x="0" y="7876"/>
                  </a:cubicBezTo>
                  <a:cubicBezTo>
                    <a:pt x="0" y="8036"/>
                    <a:pt x="129" y="8133"/>
                    <a:pt x="257" y="8133"/>
                  </a:cubicBezTo>
                  <a:cubicBezTo>
                    <a:pt x="418" y="8133"/>
                    <a:pt x="546" y="8036"/>
                    <a:pt x="546" y="7876"/>
                  </a:cubicBezTo>
                  <a:lnTo>
                    <a:pt x="546" y="4501"/>
                  </a:lnTo>
                  <a:cubicBezTo>
                    <a:pt x="546" y="3697"/>
                    <a:pt x="771" y="2636"/>
                    <a:pt x="997" y="1833"/>
                  </a:cubicBezTo>
                  <a:cubicBezTo>
                    <a:pt x="1125" y="1415"/>
                    <a:pt x="1222" y="1061"/>
                    <a:pt x="1318" y="804"/>
                  </a:cubicBezTo>
                  <a:cubicBezTo>
                    <a:pt x="1362" y="716"/>
                    <a:pt x="1391" y="628"/>
                    <a:pt x="1415" y="561"/>
                  </a:cubicBezTo>
                  <a:lnTo>
                    <a:pt x="1415" y="561"/>
                  </a:lnTo>
                  <a:cubicBezTo>
                    <a:pt x="1511" y="576"/>
                    <a:pt x="1636" y="603"/>
                    <a:pt x="1736" y="643"/>
                  </a:cubicBezTo>
                  <a:cubicBezTo>
                    <a:pt x="1800" y="708"/>
                    <a:pt x="1864" y="772"/>
                    <a:pt x="1929" y="836"/>
                  </a:cubicBezTo>
                  <a:cubicBezTo>
                    <a:pt x="1961" y="933"/>
                    <a:pt x="2025" y="1029"/>
                    <a:pt x="2025" y="1222"/>
                  </a:cubicBezTo>
                  <a:cubicBezTo>
                    <a:pt x="2025" y="1286"/>
                    <a:pt x="2025" y="1383"/>
                    <a:pt x="1993" y="1447"/>
                  </a:cubicBezTo>
                  <a:cubicBezTo>
                    <a:pt x="1961" y="1736"/>
                    <a:pt x="1929" y="2025"/>
                    <a:pt x="1929" y="2347"/>
                  </a:cubicBezTo>
                  <a:cubicBezTo>
                    <a:pt x="1929" y="3536"/>
                    <a:pt x="2186" y="4822"/>
                    <a:pt x="2186" y="4854"/>
                  </a:cubicBezTo>
                  <a:cubicBezTo>
                    <a:pt x="2214" y="4966"/>
                    <a:pt x="2339" y="5053"/>
                    <a:pt x="2455" y="5053"/>
                  </a:cubicBezTo>
                  <a:cubicBezTo>
                    <a:pt x="2473" y="5053"/>
                    <a:pt x="2490" y="5051"/>
                    <a:pt x="2507" y="5047"/>
                  </a:cubicBezTo>
                  <a:cubicBezTo>
                    <a:pt x="2668" y="5015"/>
                    <a:pt x="2764" y="4886"/>
                    <a:pt x="2732" y="4726"/>
                  </a:cubicBezTo>
                  <a:cubicBezTo>
                    <a:pt x="2732" y="4726"/>
                    <a:pt x="2700" y="4661"/>
                    <a:pt x="2700" y="4533"/>
                  </a:cubicBezTo>
                  <a:cubicBezTo>
                    <a:pt x="2604" y="4115"/>
                    <a:pt x="2475" y="3183"/>
                    <a:pt x="2475" y="2347"/>
                  </a:cubicBezTo>
                  <a:cubicBezTo>
                    <a:pt x="2475" y="2058"/>
                    <a:pt x="2475" y="1768"/>
                    <a:pt x="2539" y="1543"/>
                  </a:cubicBezTo>
                  <a:cubicBezTo>
                    <a:pt x="2539" y="1415"/>
                    <a:pt x="2539" y="1318"/>
                    <a:pt x="2539" y="1222"/>
                  </a:cubicBezTo>
                  <a:cubicBezTo>
                    <a:pt x="2539" y="965"/>
                    <a:pt x="2475" y="740"/>
                    <a:pt x="2379" y="579"/>
                  </a:cubicBezTo>
                  <a:cubicBezTo>
                    <a:pt x="2218" y="290"/>
                    <a:pt x="1993" y="161"/>
                    <a:pt x="1768" y="97"/>
                  </a:cubicBezTo>
                  <a:cubicBezTo>
                    <a:pt x="1543" y="32"/>
                    <a:pt x="1382" y="0"/>
                    <a:pt x="12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p45"/>
            <p:cNvSpPr/>
            <p:nvPr/>
          </p:nvSpPr>
          <p:spPr>
            <a:xfrm>
              <a:off x="2173825" y="3252475"/>
              <a:ext cx="853450" cy="753000"/>
            </a:xfrm>
            <a:custGeom>
              <a:rect b="b" l="l" r="r" t="t"/>
              <a:pathLst>
                <a:path extrusionOk="0" h="30120" w="34138">
                  <a:moveTo>
                    <a:pt x="7104" y="0"/>
                  </a:moveTo>
                  <a:lnTo>
                    <a:pt x="1865" y="3761"/>
                  </a:lnTo>
                  <a:cubicBezTo>
                    <a:pt x="1865" y="3761"/>
                    <a:pt x="1" y="6429"/>
                    <a:pt x="933" y="9386"/>
                  </a:cubicBezTo>
                  <a:cubicBezTo>
                    <a:pt x="1865" y="12311"/>
                    <a:pt x="15269" y="30119"/>
                    <a:pt x="17134" y="30119"/>
                  </a:cubicBezTo>
                  <a:cubicBezTo>
                    <a:pt x="18998" y="30119"/>
                    <a:pt x="32531" y="12601"/>
                    <a:pt x="33334" y="11508"/>
                  </a:cubicBezTo>
                  <a:cubicBezTo>
                    <a:pt x="34138" y="10447"/>
                    <a:pt x="30666" y="7779"/>
                    <a:pt x="30666" y="7779"/>
                  </a:cubicBezTo>
                  <a:lnTo>
                    <a:pt x="17134" y="20090"/>
                  </a:lnTo>
                  <a:cubicBezTo>
                    <a:pt x="17134" y="20090"/>
                    <a:pt x="13533" y="5625"/>
                    <a:pt x="12055" y="2957"/>
                  </a:cubicBezTo>
                  <a:cubicBezTo>
                    <a:pt x="10576" y="257"/>
                    <a:pt x="7104" y="0"/>
                    <a:pt x="71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p45"/>
            <p:cNvSpPr/>
            <p:nvPr/>
          </p:nvSpPr>
          <p:spPr>
            <a:xfrm>
              <a:off x="2183475" y="3245900"/>
              <a:ext cx="833350" cy="766800"/>
            </a:xfrm>
            <a:custGeom>
              <a:rect b="b" l="l" r="r" t="t"/>
              <a:pathLst>
                <a:path extrusionOk="0" h="30672" w="33334">
                  <a:moveTo>
                    <a:pt x="6678" y="1"/>
                  </a:moveTo>
                  <a:cubicBezTo>
                    <a:pt x="6564" y="1"/>
                    <a:pt x="6458" y="116"/>
                    <a:pt x="6429" y="231"/>
                  </a:cubicBezTo>
                  <a:cubicBezTo>
                    <a:pt x="6429" y="392"/>
                    <a:pt x="6526" y="520"/>
                    <a:pt x="6686" y="520"/>
                  </a:cubicBezTo>
                  <a:lnTo>
                    <a:pt x="6718" y="520"/>
                  </a:lnTo>
                  <a:cubicBezTo>
                    <a:pt x="6879" y="552"/>
                    <a:pt x="7747" y="649"/>
                    <a:pt x="8711" y="1067"/>
                  </a:cubicBezTo>
                  <a:cubicBezTo>
                    <a:pt x="9708" y="1452"/>
                    <a:pt x="10769" y="2160"/>
                    <a:pt x="11412" y="3349"/>
                  </a:cubicBezTo>
                  <a:cubicBezTo>
                    <a:pt x="11765" y="3960"/>
                    <a:pt x="12279" y="5374"/>
                    <a:pt x="12826" y="7110"/>
                  </a:cubicBezTo>
                  <a:cubicBezTo>
                    <a:pt x="13629" y="9681"/>
                    <a:pt x="14562" y="13024"/>
                    <a:pt x="15269" y="15692"/>
                  </a:cubicBezTo>
                  <a:cubicBezTo>
                    <a:pt x="15622" y="17042"/>
                    <a:pt x="15944" y="18232"/>
                    <a:pt x="16137" y="19068"/>
                  </a:cubicBezTo>
                  <a:cubicBezTo>
                    <a:pt x="16362" y="19903"/>
                    <a:pt x="16490" y="20418"/>
                    <a:pt x="16490" y="20418"/>
                  </a:cubicBezTo>
                  <a:cubicBezTo>
                    <a:pt x="16522" y="20514"/>
                    <a:pt x="16587" y="20578"/>
                    <a:pt x="16683" y="20610"/>
                  </a:cubicBezTo>
                  <a:cubicBezTo>
                    <a:pt x="16700" y="20619"/>
                    <a:pt x="16720" y="20623"/>
                    <a:pt x="16741" y="20623"/>
                  </a:cubicBezTo>
                  <a:cubicBezTo>
                    <a:pt x="16799" y="20623"/>
                    <a:pt x="16870" y="20593"/>
                    <a:pt x="16940" y="20546"/>
                  </a:cubicBezTo>
                  <a:lnTo>
                    <a:pt x="30283" y="8379"/>
                  </a:lnTo>
                  <a:lnTo>
                    <a:pt x="30283" y="8379"/>
                  </a:lnTo>
                  <a:cubicBezTo>
                    <a:pt x="30597" y="8607"/>
                    <a:pt x="31190" y="9147"/>
                    <a:pt x="31727" y="9714"/>
                  </a:cubicBezTo>
                  <a:cubicBezTo>
                    <a:pt x="32048" y="10003"/>
                    <a:pt x="32305" y="10324"/>
                    <a:pt x="32498" y="10646"/>
                  </a:cubicBezTo>
                  <a:cubicBezTo>
                    <a:pt x="32691" y="10935"/>
                    <a:pt x="32820" y="11224"/>
                    <a:pt x="32820" y="11385"/>
                  </a:cubicBezTo>
                  <a:cubicBezTo>
                    <a:pt x="32820" y="11481"/>
                    <a:pt x="32788" y="11546"/>
                    <a:pt x="32755" y="11610"/>
                  </a:cubicBezTo>
                  <a:cubicBezTo>
                    <a:pt x="32338" y="12156"/>
                    <a:pt x="28769" y="16817"/>
                    <a:pt x="25041" y="21318"/>
                  </a:cubicBezTo>
                  <a:cubicBezTo>
                    <a:pt x="23176" y="23568"/>
                    <a:pt x="21312" y="25786"/>
                    <a:pt x="19769" y="27457"/>
                  </a:cubicBezTo>
                  <a:cubicBezTo>
                    <a:pt x="18998" y="28293"/>
                    <a:pt x="18323" y="28968"/>
                    <a:pt x="17776" y="29450"/>
                  </a:cubicBezTo>
                  <a:cubicBezTo>
                    <a:pt x="17519" y="29675"/>
                    <a:pt x="17262" y="29868"/>
                    <a:pt x="17101" y="29965"/>
                  </a:cubicBezTo>
                  <a:cubicBezTo>
                    <a:pt x="16908" y="30093"/>
                    <a:pt x="16780" y="30125"/>
                    <a:pt x="16748" y="30125"/>
                  </a:cubicBezTo>
                  <a:cubicBezTo>
                    <a:pt x="16748" y="30125"/>
                    <a:pt x="16587" y="30093"/>
                    <a:pt x="16426" y="29965"/>
                  </a:cubicBezTo>
                  <a:cubicBezTo>
                    <a:pt x="16072" y="29740"/>
                    <a:pt x="15558" y="29290"/>
                    <a:pt x="14947" y="28679"/>
                  </a:cubicBezTo>
                  <a:cubicBezTo>
                    <a:pt x="12826" y="26493"/>
                    <a:pt x="9451" y="22282"/>
                    <a:pt x="6558" y="18360"/>
                  </a:cubicBezTo>
                  <a:cubicBezTo>
                    <a:pt x="5079" y="16367"/>
                    <a:pt x="3729" y="14471"/>
                    <a:pt x="2700" y="12896"/>
                  </a:cubicBezTo>
                  <a:cubicBezTo>
                    <a:pt x="2186" y="12124"/>
                    <a:pt x="1768" y="11417"/>
                    <a:pt x="1447" y="10839"/>
                  </a:cubicBezTo>
                  <a:cubicBezTo>
                    <a:pt x="1093" y="10260"/>
                    <a:pt x="868" y="9810"/>
                    <a:pt x="804" y="9553"/>
                  </a:cubicBezTo>
                  <a:cubicBezTo>
                    <a:pt x="611" y="9006"/>
                    <a:pt x="547" y="8428"/>
                    <a:pt x="547" y="7913"/>
                  </a:cubicBezTo>
                  <a:cubicBezTo>
                    <a:pt x="547" y="6885"/>
                    <a:pt x="836" y="5920"/>
                    <a:pt x="1125" y="5245"/>
                  </a:cubicBezTo>
                  <a:cubicBezTo>
                    <a:pt x="1286" y="4892"/>
                    <a:pt x="1415" y="4635"/>
                    <a:pt x="1511" y="4442"/>
                  </a:cubicBezTo>
                  <a:cubicBezTo>
                    <a:pt x="1575" y="4345"/>
                    <a:pt x="1607" y="4281"/>
                    <a:pt x="1640" y="4217"/>
                  </a:cubicBezTo>
                  <a:lnTo>
                    <a:pt x="1704" y="4185"/>
                  </a:lnTo>
                  <a:lnTo>
                    <a:pt x="1704" y="4153"/>
                  </a:lnTo>
                  <a:cubicBezTo>
                    <a:pt x="1800" y="4056"/>
                    <a:pt x="1768" y="3863"/>
                    <a:pt x="1640" y="3799"/>
                  </a:cubicBezTo>
                  <a:cubicBezTo>
                    <a:pt x="1589" y="3761"/>
                    <a:pt x="1533" y="3743"/>
                    <a:pt x="1478" y="3743"/>
                  </a:cubicBezTo>
                  <a:cubicBezTo>
                    <a:pt x="1394" y="3743"/>
                    <a:pt x="1312" y="3785"/>
                    <a:pt x="1254" y="3863"/>
                  </a:cubicBezTo>
                  <a:cubicBezTo>
                    <a:pt x="1254" y="3863"/>
                    <a:pt x="0" y="5631"/>
                    <a:pt x="0" y="7913"/>
                  </a:cubicBezTo>
                  <a:cubicBezTo>
                    <a:pt x="0" y="8492"/>
                    <a:pt x="97" y="9103"/>
                    <a:pt x="290" y="9714"/>
                  </a:cubicBezTo>
                  <a:cubicBezTo>
                    <a:pt x="418" y="10131"/>
                    <a:pt x="740" y="10742"/>
                    <a:pt x="1190" y="11514"/>
                  </a:cubicBezTo>
                  <a:cubicBezTo>
                    <a:pt x="2829" y="14214"/>
                    <a:pt x="6236" y="18971"/>
                    <a:pt x="9483" y="23053"/>
                  </a:cubicBezTo>
                  <a:cubicBezTo>
                    <a:pt x="11090" y="25111"/>
                    <a:pt x="12665" y="26975"/>
                    <a:pt x="13919" y="28357"/>
                  </a:cubicBezTo>
                  <a:cubicBezTo>
                    <a:pt x="14562" y="29032"/>
                    <a:pt x="15108" y="29611"/>
                    <a:pt x="15590" y="29997"/>
                  </a:cubicBezTo>
                  <a:cubicBezTo>
                    <a:pt x="15815" y="30190"/>
                    <a:pt x="16008" y="30350"/>
                    <a:pt x="16201" y="30479"/>
                  </a:cubicBezTo>
                  <a:cubicBezTo>
                    <a:pt x="16394" y="30575"/>
                    <a:pt x="16555" y="30672"/>
                    <a:pt x="16748" y="30672"/>
                  </a:cubicBezTo>
                  <a:cubicBezTo>
                    <a:pt x="16973" y="30640"/>
                    <a:pt x="17165" y="30575"/>
                    <a:pt x="17390" y="30415"/>
                  </a:cubicBezTo>
                  <a:cubicBezTo>
                    <a:pt x="17776" y="30157"/>
                    <a:pt x="18323" y="29707"/>
                    <a:pt x="18933" y="29097"/>
                  </a:cubicBezTo>
                  <a:cubicBezTo>
                    <a:pt x="21119" y="26943"/>
                    <a:pt x="24494" y="22861"/>
                    <a:pt x="27419" y="19228"/>
                  </a:cubicBezTo>
                  <a:cubicBezTo>
                    <a:pt x="30377" y="15596"/>
                    <a:pt x="32820" y="12382"/>
                    <a:pt x="33173" y="11931"/>
                  </a:cubicBezTo>
                  <a:cubicBezTo>
                    <a:pt x="33302" y="11771"/>
                    <a:pt x="33334" y="11578"/>
                    <a:pt x="33334" y="11385"/>
                  </a:cubicBezTo>
                  <a:cubicBezTo>
                    <a:pt x="33334" y="10999"/>
                    <a:pt x="33141" y="10614"/>
                    <a:pt x="32852" y="10196"/>
                  </a:cubicBezTo>
                  <a:cubicBezTo>
                    <a:pt x="32016" y="9038"/>
                    <a:pt x="30441" y="7817"/>
                    <a:pt x="30441" y="7817"/>
                  </a:cubicBezTo>
                  <a:cubicBezTo>
                    <a:pt x="30397" y="7773"/>
                    <a:pt x="30341" y="7756"/>
                    <a:pt x="30283" y="7756"/>
                  </a:cubicBezTo>
                  <a:cubicBezTo>
                    <a:pt x="30213" y="7756"/>
                    <a:pt x="30140" y="7782"/>
                    <a:pt x="30087" y="7817"/>
                  </a:cubicBezTo>
                  <a:lnTo>
                    <a:pt x="16895" y="19850"/>
                  </a:lnTo>
                  <a:lnTo>
                    <a:pt x="16895" y="19850"/>
                  </a:lnTo>
                  <a:cubicBezTo>
                    <a:pt x="16623" y="18769"/>
                    <a:pt x="15878" y="15837"/>
                    <a:pt x="15012" y="12703"/>
                  </a:cubicBezTo>
                  <a:cubicBezTo>
                    <a:pt x="14465" y="10742"/>
                    <a:pt x="13887" y="8685"/>
                    <a:pt x="13340" y="6917"/>
                  </a:cubicBezTo>
                  <a:cubicBezTo>
                    <a:pt x="12794" y="5181"/>
                    <a:pt x="12279" y="3799"/>
                    <a:pt x="11894" y="3060"/>
                  </a:cubicBezTo>
                  <a:cubicBezTo>
                    <a:pt x="11122" y="1645"/>
                    <a:pt x="9804" y="906"/>
                    <a:pt x="8711" y="488"/>
                  </a:cubicBezTo>
                  <a:cubicBezTo>
                    <a:pt x="7618" y="70"/>
                    <a:pt x="6751" y="6"/>
                    <a:pt x="6718" y="6"/>
                  </a:cubicBezTo>
                  <a:cubicBezTo>
                    <a:pt x="6705" y="2"/>
                    <a:pt x="6691" y="1"/>
                    <a:pt x="66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6" name="Google Shape;3386;p45"/>
            <p:cNvSpPr/>
            <p:nvPr/>
          </p:nvSpPr>
          <p:spPr>
            <a:xfrm>
              <a:off x="3821225" y="1865575"/>
              <a:ext cx="186475" cy="152025"/>
            </a:xfrm>
            <a:custGeom>
              <a:rect b="b" l="l" r="r" t="t"/>
              <a:pathLst>
                <a:path extrusionOk="0" h="6081" w="7459">
                  <a:moveTo>
                    <a:pt x="5146" y="1"/>
                  </a:moveTo>
                  <a:cubicBezTo>
                    <a:pt x="4953" y="1"/>
                    <a:pt x="4749" y="20"/>
                    <a:pt x="4533" y="59"/>
                  </a:cubicBezTo>
                  <a:cubicBezTo>
                    <a:pt x="2604" y="445"/>
                    <a:pt x="740" y="2470"/>
                    <a:pt x="740" y="2470"/>
                  </a:cubicBezTo>
                  <a:cubicBezTo>
                    <a:pt x="740" y="2470"/>
                    <a:pt x="1" y="3113"/>
                    <a:pt x="483" y="4334"/>
                  </a:cubicBezTo>
                  <a:cubicBezTo>
                    <a:pt x="933" y="5523"/>
                    <a:pt x="2604" y="6006"/>
                    <a:pt x="3633" y="6070"/>
                  </a:cubicBezTo>
                  <a:cubicBezTo>
                    <a:pt x="3703" y="6077"/>
                    <a:pt x="3777" y="6080"/>
                    <a:pt x="3855" y="6080"/>
                  </a:cubicBezTo>
                  <a:cubicBezTo>
                    <a:pt x="4873" y="6080"/>
                    <a:pt x="6436" y="5456"/>
                    <a:pt x="6944" y="3306"/>
                  </a:cubicBezTo>
                  <a:cubicBezTo>
                    <a:pt x="7459" y="1246"/>
                    <a:pt x="6701" y="1"/>
                    <a:pt x="51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7" name="Google Shape;3387;p45"/>
            <p:cNvSpPr/>
            <p:nvPr/>
          </p:nvSpPr>
          <p:spPr>
            <a:xfrm>
              <a:off x="3822025" y="1859000"/>
              <a:ext cx="183250" cy="165575"/>
            </a:xfrm>
            <a:custGeom>
              <a:rect b="b" l="l" r="r" t="t"/>
              <a:pathLst>
                <a:path extrusionOk="0" h="6623" w="7330">
                  <a:moveTo>
                    <a:pt x="5144" y="547"/>
                  </a:moveTo>
                  <a:cubicBezTo>
                    <a:pt x="5690" y="547"/>
                    <a:pt x="6076" y="708"/>
                    <a:pt x="6365" y="997"/>
                  </a:cubicBezTo>
                  <a:cubicBezTo>
                    <a:pt x="6622" y="1318"/>
                    <a:pt x="6815" y="1768"/>
                    <a:pt x="6815" y="2411"/>
                  </a:cubicBezTo>
                  <a:cubicBezTo>
                    <a:pt x="6815" y="2733"/>
                    <a:pt x="6751" y="3086"/>
                    <a:pt x="6655" y="3504"/>
                  </a:cubicBezTo>
                  <a:cubicBezTo>
                    <a:pt x="6397" y="4533"/>
                    <a:pt x="5915" y="5176"/>
                    <a:pt x="5401" y="5561"/>
                  </a:cubicBezTo>
                  <a:cubicBezTo>
                    <a:pt x="4854" y="5947"/>
                    <a:pt x="4276" y="6076"/>
                    <a:pt x="3794" y="6076"/>
                  </a:cubicBezTo>
                  <a:lnTo>
                    <a:pt x="3601" y="6076"/>
                  </a:lnTo>
                  <a:cubicBezTo>
                    <a:pt x="3119" y="6044"/>
                    <a:pt x="2476" y="5915"/>
                    <a:pt x="1929" y="5658"/>
                  </a:cubicBezTo>
                  <a:cubicBezTo>
                    <a:pt x="1351" y="5369"/>
                    <a:pt x="869" y="5015"/>
                    <a:pt x="676" y="4501"/>
                  </a:cubicBezTo>
                  <a:cubicBezTo>
                    <a:pt x="579" y="4244"/>
                    <a:pt x="547" y="4019"/>
                    <a:pt x="547" y="3826"/>
                  </a:cubicBezTo>
                  <a:cubicBezTo>
                    <a:pt x="547" y="3536"/>
                    <a:pt x="644" y="3311"/>
                    <a:pt x="740" y="3151"/>
                  </a:cubicBezTo>
                  <a:cubicBezTo>
                    <a:pt x="772" y="3086"/>
                    <a:pt x="804" y="3022"/>
                    <a:pt x="836" y="2990"/>
                  </a:cubicBezTo>
                  <a:lnTo>
                    <a:pt x="869" y="2958"/>
                  </a:lnTo>
                  <a:lnTo>
                    <a:pt x="901" y="2926"/>
                  </a:lnTo>
                  <a:lnTo>
                    <a:pt x="933" y="2893"/>
                  </a:lnTo>
                  <a:cubicBezTo>
                    <a:pt x="1029" y="2797"/>
                    <a:pt x="1511" y="2283"/>
                    <a:pt x="2186" y="1768"/>
                  </a:cubicBezTo>
                  <a:cubicBezTo>
                    <a:pt x="2862" y="1254"/>
                    <a:pt x="3729" y="740"/>
                    <a:pt x="4565" y="579"/>
                  </a:cubicBezTo>
                  <a:cubicBezTo>
                    <a:pt x="4758" y="547"/>
                    <a:pt x="4951" y="547"/>
                    <a:pt x="5144" y="547"/>
                  </a:cubicBezTo>
                  <a:close/>
                  <a:moveTo>
                    <a:pt x="5144" y="0"/>
                  </a:moveTo>
                  <a:cubicBezTo>
                    <a:pt x="4919" y="0"/>
                    <a:pt x="4694" y="33"/>
                    <a:pt x="4469" y="65"/>
                  </a:cubicBezTo>
                  <a:cubicBezTo>
                    <a:pt x="3408" y="258"/>
                    <a:pt x="2444" y="901"/>
                    <a:pt x="1704" y="1447"/>
                  </a:cubicBezTo>
                  <a:cubicBezTo>
                    <a:pt x="1073" y="1963"/>
                    <a:pt x="621" y="2429"/>
                    <a:pt x="531" y="2545"/>
                  </a:cubicBezTo>
                  <a:lnTo>
                    <a:pt x="531" y="2545"/>
                  </a:lnTo>
                  <a:cubicBezTo>
                    <a:pt x="484" y="2572"/>
                    <a:pt x="371" y="2696"/>
                    <a:pt x="258" y="2893"/>
                  </a:cubicBezTo>
                  <a:cubicBezTo>
                    <a:pt x="129" y="3086"/>
                    <a:pt x="1" y="3408"/>
                    <a:pt x="1" y="3826"/>
                  </a:cubicBezTo>
                  <a:cubicBezTo>
                    <a:pt x="1" y="4083"/>
                    <a:pt x="65" y="4372"/>
                    <a:pt x="194" y="4694"/>
                  </a:cubicBezTo>
                  <a:cubicBezTo>
                    <a:pt x="451" y="5369"/>
                    <a:pt x="1061" y="5819"/>
                    <a:pt x="1704" y="6140"/>
                  </a:cubicBezTo>
                  <a:cubicBezTo>
                    <a:pt x="2315" y="6429"/>
                    <a:pt x="3022" y="6558"/>
                    <a:pt x="3569" y="6622"/>
                  </a:cubicBezTo>
                  <a:lnTo>
                    <a:pt x="3794" y="6622"/>
                  </a:lnTo>
                  <a:cubicBezTo>
                    <a:pt x="4372" y="6622"/>
                    <a:pt x="5079" y="6462"/>
                    <a:pt x="5722" y="5979"/>
                  </a:cubicBezTo>
                  <a:cubicBezTo>
                    <a:pt x="6365" y="5529"/>
                    <a:pt x="6912" y="4758"/>
                    <a:pt x="7169" y="3633"/>
                  </a:cubicBezTo>
                  <a:cubicBezTo>
                    <a:pt x="7297" y="3183"/>
                    <a:pt x="7330" y="2765"/>
                    <a:pt x="7330" y="2411"/>
                  </a:cubicBezTo>
                  <a:cubicBezTo>
                    <a:pt x="7330" y="1672"/>
                    <a:pt x="7137" y="1061"/>
                    <a:pt x="6751" y="643"/>
                  </a:cubicBezTo>
                  <a:cubicBezTo>
                    <a:pt x="6365" y="225"/>
                    <a:pt x="5787" y="0"/>
                    <a:pt x="51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8" name="Google Shape;3388;p45"/>
            <p:cNvSpPr/>
            <p:nvPr/>
          </p:nvSpPr>
          <p:spPr>
            <a:xfrm>
              <a:off x="3668550" y="1913650"/>
              <a:ext cx="247525" cy="173600"/>
            </a:xfrm>
            <a:custGeom>
              <a:rect b="b" l="l" r="r" t="t"/>
              <a:pathLst>
                <a:path extrusionOk="0" h="6944" w="9901">
                  <a:moveTo>
                    <a:pt x="7972" y="0"/>
                  </a:moveTo>
                  <a:cubicBezTo>
                    <a:pt x="7972" y="0"/>
                    <a:pt x="3986" y="547"/>
                    <a:pt x="3054" y="1190"/>
                  </a:cubicBezTo>
                  <a:cubicBezTo>
                    <a:pt x="2122" y="1833"/>
                    <a:pt x="0" y="5465"/>
                    <a:pt x="0" y="5915"/>
                  </a:cubicBezTo>
                  <a:cubicBezTo>
                    <a:pt x="0" y="6397"/>
                    <a:pt x="1286" y="6847"/>
                    <a:pt x="1961" y="6847"/>
                  </a:cubicBezTo>
                  <a:cubicBezTo>
                    <a:pt x="2604" y="6847"/>
                    <a:pt x="4275" y="4629"/>
                    <a:pt x="4275" y="4629"/>
                  </a:cubicBezTo>
                  <a:lnTo>
                    <a:pt x="4275" y="4629"/>
                  </a:lnTo>
                  <a:lnTo>
                    <a:pt x="3440" y="6943"/>
                  </a:lnTo>
                  <a:cubicBezTo>
                    <a:pt x="3440" y="6943"/>
                    <a:pt x="4275" y="6847"/>
                    <a:pt x="4340" y="6461"/>
                  </a:cubicBezTo>
                  <a:cubicBezTo>
                    <a:pt x="4436" y="6108"/>
                    <a:pt x="5754" y="3600"/>
                    <a:pt x="5754" y="3600"/>
                  </a:cubicBezTo>
                  <a:cubicBezTo>
                    <a:pt x="5754" y="3600"/>
                    <a:pt x="5806" y="3603"/>
                    <a:pt x="5896" y="3603"/>
                  </a:cubicBezTo>
                  <a:cubicBezTo>
                    <a:pt x="6422" y="3603"/>
                    <a:pt x="8259" y="3532"/>
                    <a:pt x="8808" y="2572"/>
                  </a:cubicBezTo>
                  <a:cubicBezTo>
                    <a:pt x="9451" y="1479"/>
                    <a:pt x="9901" y="740"/>
                    <a:pt x="79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p45"/>
            <p:cNvSpPr/>
            <p:nvPr/>
          </p:nvSpPr>
          <p:spPr>
            <a:xfrm>
              <a:off x="3662100" y="1907225"/>
              <a:ext cx="247550" cy="186675"/>
            </a:xfrm>
            <a:custGeom>
              <a:rect b="b" l="l" r="r" t="t"/>
              <a:pathLst>
                <a:path extrusionOk="0" h="7467" w="9902">
                  <a:moveTo>
                    <a:pt x="8178" y="532"/>
                  </a:moveTo>
                  <a:lnTo>
                    <a:pt x="8178" y="532"/>
                  </a:lnTo>
                  <a:cubicBezTo>
                    <a:pt x="8635" y="717"/>
                    <a:pt x="8943" y="874"/>
                    <a:pt x="9130" y="1061"/>
                  </a:cubicBezTo>
                  <a:cubicBezTo>
                    <a:pt x="9291" y="1222"/>
                    <a:pt x="9355" y="1350"/>
                    <a:pt x="9355" y="1511"/>
                  </a:cubicBezTo>
                  <a:cubicBezTo>
                    <a:pt x="9355" y="1768"/>
                    <a:pt x="9130" y="2186"/>
                    <a:pt x="8841" y="2700"/>
                  </a:cubicBezTo>
                  <a:cubicBezTo>
                    <a:pt x="8616" y="3086"/>
                    <a:pt x="8101" y="3311"/>
                    <a:pt x="7523" y="3440"/>
                  </a:cubicBezTo>
                  <a:cubicBezTo>
                    <a:pt x="6944" y="3568"/>
                    <a:pt x="6366" y="3600"/>
                    <a:pt x="6141" y="3600"/>
                  </a:cubicBezTo>
                  <a:lnTo>
                    <a:pt x="6012" y="3600"/>
                  </a:lnTo>
                  <a:cubicBezTo>
                    <a:pt x="5916" y="3600"/>
                    <a:pt x="5819" y="3632"/>
                    <a:pt x="5755" y="3729"/>
                  </a:cubicBezTo>
                  <a:cubicBezTo>
                    <a:pt x="5755" y="3729"/>
                    <a:pt x="5433" y="4372"/>
                    <a:pt x="5112" y="5047"/>
                  </a:cubicBezTo>
                  <a:cubicBezTo>
                    <a:pt x="4919" y="5368"/>
                    <a:pt x="4758" y="5722"/>
                    <a:pt x="4630" y="6011"/>
                  </a:cubicBezTo>
                  <a:cubicBezTo>
                    <a:pt x="4565" y="6172"/>
                    <a:pt x="4501" y="6300"/>
                    <a:pt x="4437" y="6397"/>
                  </a:cubicBezTo>
                  <a:cubicBezTo>
                    <a:pt x="4405" y="6525"/>
                    <a:pt x="4373" y="6590"/>
                    <a:pt x="4340" y="6654"/>
                  </a:cubicBezTo>
                  <a:lnTo>
                    <a:pt x="4340" y="6686"/>
                  </a:lnTo>
                  <a:cubicBezTo>
                    <a:pt x="4317" y="6732"/>
                    <a:pt x="4211" y="6779"/>
                    <a:pt x="4093" y="6825"/>
                  </a:cubicBezTo>
                  <a:lnTo>
                    <a:pt x="4093" y="6825"/>
                  </a:lnTo>
                  <a:lnTo>
                    <a:pt x="4758" y="4983"/>
                  </a:lnTo>
                  <a:cubicBezTo>
                    <a:pt x="4823" y="4854"/>
                    <a:pt x="4758" y="4725"/>
                    <a:pt x="4662" y="4661"/>
                  </a:cubicBezTo>
                  <a:cubicBezTo>
                    <a:pt x="4616" y="4638"/>
                    <a:pt x="4567" y="4628"/>
                    <a:pt x="4519" y="4628"/>
                  </a:cubicBezTo>
                  <a:cubicBezTo>
                    <a:pt x="4432" y="4628"/>
                    <a:pt x="4350" y="4663"/>
                    <a:pt x="4308" y="4725"/>
                  </a:cubicBezTo>
                  <a:cubicBezTo>
                    <a:pt x="4308" y="4725"/>
                    <a:pt x="4276" y="4758"/>
                    <a:pt x="4244" y="4822"/>
                  </a:cubicBezTo>
                  <a:cubicBezTo>
                    <a:pt x="4083" y="5015"/>
                    <a:pt x="3665" y="5561"/>
                    <a:pt x="3215" y="6011"/>
                  </a:cubicBezTo>
                  <a:cubicBezTo>
                    <a:pt x="2990" y="6236"/>
                    <a:pt x="2765" y="6461"/>
                    <a:pt x="2572" y="6622"/>
                  </a:cubicBezTo>
                  <a:cubicBezTo>
                    <a:pt x="2476" y="6686"/>
                    <a:pt x="2412" y="6750"/>
                    <a:pt x="2315" y="6783"/>
                  </a:cubicBezTo>
                  <a:cubicBezTo>
                    <a:pt x="2251" y="6815"/>
                    <a:pt x="2219" y="6847"/>
                    <a:pt x="2219" y="6847"/>
                  </a:cubicBezTo>
                  <a:cubicBezTo>
                    <a:pt x="1930" y="6847"/>
                    <a:pt x="1480" y="6718"/>
                    <a:pt x="1094" y="6558"/>
                  </a:cubicBezTo>
                  <a:cubicBezTo>
                    <a:pt x="901" y="6493"/>
                    <a:pt x="740" y="6397"/>
                    <a:pt x="644" y="6300"/>
                  </a:cubicBezTo>
                  <a:cubicBezTo>
                    <a:pt x="580" y="6268"/>
                    <a:pt x="547" y="6236"/>
                    <a:pt x="547" y="6204"/>
                  </a:cubicBezTo>
                  <a:lnTo>
                    <a:pt x="515" y="6172"/>
                  </a:lnTo>
                  <a:cubicBezTo>
                    <a:pt x="547" y="6140"/>
                    <a:pt x="580" y="6011"/>
                    <a:pt x="644" y="5883"/>
                  </a:cubicBezTo>
                  <a:cubicBezTo>
                    <a:pt x="869" y="5368"/>
                    <a:pt x="1415" y="4436"/>
                    <a:pt x="1962" y="3568"/>
                  </a:cubicBezTo>
                  <a:cubicBezTo>
                    <a:pt x="2251" y="3118"/>
                    <a:pt x="2540" y="2700"/>
                    <a:pt x="2798" y="2379"/>
                  </a:cubicBezTo>
                  <a:cubicBezTo>
                    <a:pt x="3055" y="2025"/>
                    <a:pt x="3312" y="1768"/>
                    <a:pt x="3473" y="1672"/>
                  </a:cubicBezTo>
                  <a:cubicBezTo>
                    <a:pt x="3633" y="1543"/>
                    <a:pt x="4051" y="1382"/>
                    <a:pt x="4533" y="1254"/>
                  </a:cubicBezTo>
                  <a:cubicBezTo>
                    <a:pt x="5273" y="1029"/>
                    <a:pt x="6205" y="868"/>
                    <a:pt x="6976" y="739"/>
                  </a:cubicBezTo>
                  <a:cubicBezTo>
                    <a:pt x="7330" y="675"/>
                    <a:pt x="7651" y="611"/>
                    <a:pt x="7876" y="579"/>
                  </a:cubicBezTo>
                  <a:cubicBezTo>
                    <a:pt x="8013" y="562"/>
                    <a:pt x="8114" y="545"/>
                    <a:pt x="8178" y="532"/>
                  </a:cubicBezTo>
                  <a:close/>
                  <a:moveTo>
                    <a:pt x="8198" y="0"/>
                  </a:moveTo>
                  <a:cubicBezTo>
                    <a:pt x="8198" y="0"/>
                    <a:pt x="7169" y="129"/>
                    <a:pt x="6076" y="354"/>
                  </a:cubicBezTo>
                  <a:cubicBezTo>
                    <a:pt x="5498" y="450"/>
                    <a:pt x="4919" y="579"/>
                    <a:pt x="4405" y="739"/>
                  </a:cubicBezTo>
                  <a:cubicBezTo>
                    <a:pt x="3890" y="900"/>
                    <a:pt x="3440" y="1029"/>
                    <a:pt x="3151" y="1222"/>
                  </a:cubicBezTo>
                  <a:cubicBezTo>
                    <a:pt x="2894" y="1447"/>
                    <a:pt x="2572" y="1800"/>
                    <a:pt x="2219" y="2250"/>
                  </a:cubicBezTo>
                  <a:cubicBezTo>
                    <a:pt x="1737" y="2925"/>
                    <a:pt x="1190" y="3761"/>
                    <a:pt x="740" y="4533"/>
                  </a:cubicBezTo>
                  <a:cubicBezTo>
                    <a:pt x="547" y="4886"/>
                    <a:pt x="355" y="5240"/>
                    <a:pt x="226" y="5497"/>
                  </a:cubicBezTo>
                  <a:cubicBezTo>
                    <a:pt x="162" y="5658"/>
                    <a:pt x="97" y="5786"/>
                    <a:pt x="65" y="5883"/>
                  </a:cubicBezTo>
                  <a:cubicBezTo>
                    <a:pt x="33" y="5979"/>
                    <a:pt x="1" y="6075"/>
                    <a:pt x="1" y="6172"/>
                  </a:cubicBezTo>
                  <a:cubicBezTo>
                    <a:pt x="1" y="6300"/>
                    <a:pt x="33" y="6397"/>
                    <a:pt x="97" y="6493"/>
                  </a:cubicBezTo>
                  <a:cubicBezTo>
                    <a:pt x="194" y="6654"/>
                    <a:pt x="322" y="6750"/>
                    <a:pt x="483" y="6879"/>
                  </a:cubicBezTo>
                  <a:cubicBezTo>
                    <a:pt x="740" y="7008"/>
                    <a:pt x="1062" y="7136"/>
                    <a:pt x="1351" y="7233"/>
                  </a:cubicBezTo>
                  <a:cubicBezTo>
                    <a:pt x="1640" y="7329"/>
                    <a:pt x="1962" y="7361"/>
                    <a:pt x="2219" y="7361"/>
                  </a:cubicBezTo>
                  <a:cubicBezTo>
                    <a:pt x="2347" y="7361"/>
                    <a:pt x="2476" y="7329"/>
                    <a:pt x="2637" y="7233"/>
                  </a:cubicBezTo>
                  <a:cubicBezTo>
                    <a:pt x="2862" y="7104"/>
                    <a:pt x="3087" y="6911"/>
                    <a:pt x="3312" y="6686"/>
                  </a:cubicBezTo>
                  <a:cubicBezTo>
                    <a:pt x="3462" y="6542"/>
                    <a:pt x="3613" y="6385"/>
                    <a:pt x="3757" y="6228"/>
                  </a:cubicBezTo>
                  <a:lnTo>
                    <a:pt x="3757" y="6228"/>
                  </a:lnTo>
                  <a:lnTo>
                    <a:pt x="3440" y="7104"/>
                  </a:lnTo>
                  <a:cubicBezTo>
                    <a:pt x="3408" y="7200"/>
                    <a:pt x="3408" y="7297"/>
                    <a:pt x="3473" y="7361"/>
                  </a:cubicBezTo>
                  <a:cubicBezTo>
                    <a:pt x="3525" y="7414"/>
                    <a:pt x="3599" y="7466"/>
                    <a:pt x="3677" y="7466"/>
                  </a:cubicBezTo>
                  <a:cubicBezTo>
                    <a:pt x="3694" y="7466"/>
                    <a:pt x="3712" y="7464"/>
                    <a:pt x="3730" y="7458"/>
                  </a:cubicBezTo>
                  <a:cubicBezTo>
                    <a:pt x="3730" y="7458"/>
                    <a:pt x="3955" y="7426"/>
                    <a:pt x="4180" y="7361"/>
                  </a:cubicBezTo>
                  <a:cubicBezTo>
                    <a:pt x="4308" y="7329"/>
                    <a:pt x="4437" y="7265"/>
                    <a:pt x="4565" y="7200"/>
                  </a:cubicBezTo>
                  <a:cubicBezTo>
                    <a:pt x="4694" y="7104"/>
                    <a:pt x="4823" y="6975"/>
                    <a:pt x="4887" y="6815"/>
                  </a:cubicBezTo>
                  <a:cubicBezTo>
                    <a:pt x="4887" y="6783"/>
                    <a:pt x="4887" y="6718"/>
                    <a:pt x="4951" y="6622"/>
                  </a:cubicBezTo>
                  <a:cubicBezTo>
                    <a:pt x="5080" y="6268"/>
                    <a:pt x="5433" y="5593"/>
                    <a:pt x="5690" y="5047"/>
                  </a:cubicBezTo>
                  <a:cubicBezTo>
                    <a:pt x="5879" y="4671"/>
                    <a:pt x="6053" y="4335"/>
                    <a:pt x="6152" y="4147"/>
                  </a:cubicBezTo>
                  <a:lnTo>
                    <a:pt x="6152" y="4147"/>
                  </a:lnTo>
                  <a:cubicBezTo>
                    <a:pt x="6416" y="4146"/>
                    <a:pt x="7018" y="4113"/>
                    <a:pt x="7651" y="3986"/>
                  </a:cubicBezTo>
                  <a:cubicBezTo>
                    <a:pt x="8262" y="3825"/>
                    <a:pt x="8937" y="3568"/>
                    <a:pt x="9291" y="2990"/>
                  </a:cubicBezTo>
                  <a:cubicBezTo>
                    <a:pt x="9580" y="2475"/>
                    <a:pt x="9869" y="2025"/>
                    <a:pt x="9869" y="1511"/>
                  </a:cubicBezTo>
                  <a:cubicBezTo>
                    <a:pt x="9901" y="1189"/>
                    <a:pt x="9741" y="900"/>
                    <a:pt x="9484" y="675"/>
                  </a:cubicBezTo>
                  <a:cubicBezTo>
                    <a:pt x="9226" y="418"/>
                    <a:pt x="8873" y="193"/>
                    <a:pt x="83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0" name="Google Shape;3390;p45"/>
            <p:cNvSpPr/>
            <p:nvPr/>
          </p:nvSpPr>
          <p:spPr>
            <a:xfrm>
              <a:off x="4006850" y="1760950"/>
              <a:ext cx="176825" cy="613200"/>
            </a:xfrm>
            <a:custGeom>
              <a:rect b="b" l="l" r="r" t="t"/>
              <a:pathLst>
                <a:path extrusionOk="0" h="24528" w="7073">
                  <a:moveTo>
                    <a:pt x="2412" y="1"/>
                  </a:moveTo>
                  <a:cubicBezTo>
                    <a:pt x="2412" y="1"/>
                    <a:pt x="1319" y="3730"/>
                    <a:pt x="1319" y="6076"/>
                  </a:cubicBezTo>
                  <a:cubicBezTo>
                    <a:pt x="1319" y="8391"/>
                    <a:pt x="2926" y="15880"/>
                    <a:pt x="2926" y="15880"/>
                  </a:cubicBezTo>
                  <a:cubicBezTo>
                    <a:pt x="2926" y="15880"/>
                    <a:pt x="2637" y="17905"/>
                    <a:pt x="1319" y="19320"/>
                  </a:cubicBezTo>
                  <a:cubicBezTo>
                    <a:pt x="1" y="20766"/>
                    <a:pt x="387" y="22663"/>
                    <a:pt x="997" y="23273"/>
                  </a:cubicBezTo>
                  <a:cubicBezTo>
                    <a:pt x="1470" y="23746"/>
                    <a:pt x="2310" y="24528"/>
                    <a:pt x="2858" y="24528"/>
                  </a:cubicBezTo>
                  <a:cubicBezTo>
                    <a:pt x="3018" y="24528"/>
                    <a:pt x="3153" y="24462"/>
                    <a:pt x="3247" y="24302"/>
                  </a:cubicBezTo>
                  <a:cubicBezTo>
                    <a:pt x="3633" y="23595"/>
                    <a:pt x="3344" y="22277"/>
                    <a:pt x="3730" y="21763"/>
                  </a:cubicBezTo>
                  <a:cubicBezTo>
                    <a:pt x="4148" y="21248"/>
                    <a:pt x="5658" y="20445"/>
                    <a:pt x="5883" y="18934"/>
                  </a:cubicBezTo>
                  <a:cubicBezTo>
                    <a:pt x="6076" y="17423"/>
                    <a:pt x="5755" y="12762"/>
                    <a:pt x="5755" y="10223"/>
                  </a:cubicBezTo>
                  <a:cubicBezTo>
                    <a:pt x="5755" y="7683"/>
                    <a:pt x="7073" y="3922"/>
                    <a:pt x="5658" y="1319"/>
                  </a:cubicBezTo>
                  <a:lnTo>
                    <a:pt x="24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1" name="Google Shape;3391;p45"/>
            <p:cNvSpPr/>
            <p:nvPr/>
          </p:nvSpPr>
          <p:spPr>
            <a:xfrm>
              <a:off x="4010875" y="1754025"/>
              <a:ext cx="160750" cy="626550"/>
            </a:xfrm>
            <a:custGeom>
              <a:rect b="b" l="l" r="r" t="t"/>
              <a:pathLst>
                <a:path extrusionOk="0" h="25062" w="6430">
                  <a:moveTo>
                    <a:pt x="2246" y="0"/>
                  </a:moveTo>
                  <a:cubicBezTo>
                    <a:pt x="2133" y="0"/>
                    <a:pt x="2044" y="81"/>
                    <a:pt x="1994" y="181"/>
                  </a:cubicBezTo>
                  <a:cubicBezTo>
                    <a:pt x="1994" y="181"/>
                    <a:pt x="1736" y="1146"/>
                    <a:pt x="1447" y="2367"/>
                  </a:cubicBezTo>
                  <a:cubicBezTo>
                    <a:pt x="1158" y="3621"/>
                    <a:pt x="869" y="5132"/>
                    <a:pt x="869" y="6353"/>
                  </a:cubicBezTo>
                  <a:cubicBezTo>
                    <a:pt x="901" y="7542"/>
                    <a:pt x="1286" y="10018"/>
                    <a:pt x="1704" y="12171"/>
                  </a:cubicBezTo>
                  <a:cubicBezTo>
                    <a:pt x="2062" y="14200"/>
                    <a:pt x="2448" y="15951"/>
                    <a:pt x="2502" y="16193"/>
                  </a:cubicBezTo>
                  <a:lnTo>
                    <a:pt x="2502" y="16193"/>
                  </a:lnTo>
                  <a:cubicBezTo>
                    <a:pt x="2442" y="16514"/>
                    <a:pt x="2070" y="18239"/>
                    <a:pt x="965" y="19436"/>
                  </a:cubicBezTo>
                  <a:cubicBezTo>
                    <a:pt x="258" y="20175"/>
                    <a:pt x="1" y="21043"/>
                    <a:pt x="1" y="21847"/>
                  </a:cubicBezTo>
                  <a:cubicBezTo>
                    <a:pt x="1" y="22650"/>
                    <a:pt x="258" y="23358"/>
                    <a:pt x="643" y="23743"/>
                  </a:cubicBezTo>
                  <a:cubicBezTo>
                    <a:pt x="901" y="24000"/>
                    <a:pt x="1222" y="24322"/>
                    <a:pt x="1576" y="24579"/>
                  </a:cubicBezTo>
                  <a:cubicBezTo>
                    <a:pt x="1769" y="24708"/>
                    <a:pt x="1929" y="24836"/>
                    <a:pt x="2122" y="24901"/>
                  </a:cubicBezTo>
                  <a:cubicBezTo>
                    <a:pt x="2315" y="24997"/>
                    <a:pt x="2476" y="25061"/>
                    <a:pt x="2701" y="25061"/>
                  </a:cubicBezTo>
                  <a:cubicBezTo>
                    <a:pt x="2797" y="25061"/>
                    <a:pt x="2926" y="25061"/>
                    <a:pt x="3054" y="24997"/>
                  </a:cubicBezTo>
                  <a:cubicBezTo>
                    <a:pt x="3151" y="24933"/>
                    <a:pt x="3247" y="24836"/>
                    <a:pt x="3311" y="24708"/>
                  </a:cubicBezTo>
                  <a:cubicBezTo>
                    <a:pt x="3569" y="24258"/>
                    <a:pt x="3569" y="23743"/>
                    <a:pt x="3601" y="23261"/>
                  </a:cubicBezTo>
                  <a:cubicBezTo>
                    <a:pt x="3601" y="23004"/>
                    <a:pt x="3633" y="22779"/>
                    <a:pt x="3665" y="22586"/>
                  </a:cubicBezTo>
                  <a:cubicBezTo>
                    <a:pt x="3697" y="22425"/>
                    <a:pt x="3729" y="22265"/>
                    <a:pt x="3794" y="22200"/>
                  </a:cubicBezTo>
                  <a:cubicBezTo>
                    <a:pt x="3858" y="22104"/>
                    <a:pt x="4019" y="21975"/>
                    <a:pt x="4244" y="21815"/>
                  </a:cubicBezTo>
                  <a:cubicBezTo>
                    <a:pt x="4533" y="21557"/>
                    <a:pt x="4919" y="21236"/>
                    <a:pt x="5272" y="20818"/>
                  </a:cubicBezTo>
                  <a:cubicBezTo>
                    <a:pt x="5594" y="20400"/>
                    <a:pt x="5883" y="19886"/>
                    <a:pt x="5979" y="19243"/>
                  </a:cubicBezTo>
                  <a:cubicBezTo>
                    <a:pt x="6044" y="18825"/>
                    <a:pt x="6044" y="18247"/>
                    <a:pt x="6044" y="17572"/>
                  </a:cubicBezTo>
                  <a:cubicBezTo>
                    <a:pt x="6044" y="15482"/>
                    <a:pt x="5883" y="12396"/>
                    <a:pt x="5883" y="10500"/>
                  </a:cubicBezTo>
                  <a:cubicBezTo>
                    <a:pt x="5883" y="8893"/>
                    <a:pt x="6429" y="6739"/>
                    <a:pt x="6429" y="4649"/>
                  </a:cubicBezTo>
                  <a:cubicBezTo>
                    <a:pt x="6429" y="3524"/>
                    <a:pt x="6269" y="2432"/>
                    <a:pt x="5754" y="1467"/>
                  </a:cubicBezTo>
                  <a:cubicBezTo>
                    <a:pt x="5684" y="1373"/>
                    <a:pt x="5579" y="1313"/>
                    <a:pt x="5477" y="1313"/>
                  </a:cubicBezTo>
                  <a:cubicBezTo>
                    <a:pt x="5440" y="1313"/>
                    <a:pt x="5403" y="1321"/>
                    <a:pt x="5369" y="1339"/>
                  </a:cubicBezTo>
                  <a:cubicBezTo>
                    <a:pt x="5240" y="1403"/>
                    <a:pt x="5208" y="1564"/>
                    <a:pt x="5272" y="1724"/>
                  </a:cubicBezTo>
                  <a:cubicBezTo>
                    <a:pt x="5722" y="2560"/>
                    <a:pt x="5883" y="3589"/>
                    <a:pt x="5883" y="4649"/>
                  </a:cubicBezTo>
                  <a:cubicBezTo>
                    <a:pt x="5883" y="6642"/>
                    <a:pt x="5337" y="8796"/>
                    <a:pt x="5337" y="10500"/>
                  </a:cubicBezTo>
                  <a:cubicBezTo>
                    <a:pt x="5337" y="12396"/>
                    <a:pt x="5497" y="15514"/>
                    <a:pt x="5497" y="17572"/>
                  </a:cubicBezTo>
                  <a:cubicBezTo>
                    <a:pt x="5497" y="18247"/>
                    <a:pt x="5497" y="18825"/>
                    <a:pt x="5433" y="19179"/>
                  </a:cubicBezTo>
                  <a:cubicBezTo>
                    <a:pt x="5369" y="19854"/>
                    <a:pt x="4983" y="20368"/>
                    <a:pt x="4533" y="20818"/>
                  </a:cubicBezTo>
                  <a:cubicBezTo>
                    <a:pt x="4308" y="21043"/>
                    <a:pt x="4083" y="21236"/>
                    <a:pt x="3890" y="21397"/>
                  </a:cubicBezTo>
                  <a:cubicBezTo>
                    <a:pt x="3665" y="21557"/>
                    <a:pt x="3504" y="21718"/>
                    <a:pt x="3376" y="21879"/>
                  </a:cubicBezTo>
                  <a:cubicBezTo>
                    <a:pt x="3215" y="22072"/>
                    <a:pt x="3151" y="22265"/>
                    <a:pt x="3119" y="22522"/>
                  </a:cubicBezTo>
                  <a:cubicBezTo>
                    <a:pt x="3054" y="22843"/>
                    <a:pt x="3054" y="23229"/>
                    <a:pt x="3054" y="23583"/>
                  </a:cubicBezTo>
                  <a:cubicBezTo>
                    <a:pt x="3022" y="23936"/>
                    <a:pt x="2958" y="24258"/>
                    <a:pt x="2829" y="24450"/>
                  </a:cubicBezTo>
                  <a:lnTo>
                    <a:pt x="2765" y="24515"/>
                  </a:lnTo>
                  <a:lnTo>
                    <a:pt x="2701" y="24547"/>
                  </a:lnTo>
                  <a:cubicBezTo>
                    <a:pt x="2604" y="24547"/>
                    <a:pt x="2508" y="24515"/>
                    <a:pt x="2347" y="24450"/>
                  </a:cubicBezTo>
                  <a:cubicBezTo>
                    <a:pt x="1929" y="24225"/>
                    <a:pt x="1383" y="23711"/>
                    <a:pt x="1029" y="23358"/>
                  </a:cubicBezTo>
                  <a:cubicBezTo>
                    <a:pt x="804" y="23133"/>
                    <a:pt x="547" y="22522"/>
                    <a:pt x="547" y="21847"/>
                  </a:cubicBezTo>
                  <a:cubicBezTo>
                    <a:pt x="547" y="21172"/>
                    <a:pt x="772" y="20432"/>
                    <a:pt x="1351" y="19790"/>
                  </a:cubicBezTo>
                  <a:cubicBezTo>
                    <a:pt x="2733" y="18279"/>
                    <a:pt x="3022" y="16222"/>
                    <a:pt x="3022" y="16222"/>
                  </a:cubicBezTo>
                  <a:lnTo>
                    <a:pt x="3022" y="16125"/>
                  </a:lnTo>
                  <a:cubicBezTo>
                    <a:pt x="3022" y="16125"/>
                    <a:pt x="2926" y="15643"/>
                    <a:pt x="2765" y="14904"/>
                  </a:cubicBezTo>
                  <a:cubicBezTo>
                    <a:pt x="2540" y="13811"/>
                    <a:pt x="2219" y="12075"/>
                    <a:pt x="1929" y="10435"/>
                  </a:cubicBezTo>
                  <a:cubicBezTo>
                    <a:pt x="1640" y="8764"/>
                    <a:pt x="1415" y="7189"/>
                    <a:pt x="1415" y="6353"/>
                  </a:cubicBezTo>
                  <a:cubicBezTo>
                    <a:pt x="1415" y="5228"/>
                    <a:pt x="1704" y="3717"/>
                    <a:pt x="1961" y="2496"/>
                  </a:cubicBezTo>
                  <a:cubicBezTo>
                    <a:pt x="2122" y="1885"/>
                    <a:pt x="2251" y="1339"/>
                    <a:pt x="2347" y="953"/>
                  </a:cubicBezTo>
                  <a:cubicBezTo>
                    <a:pt x="2444" y="567"/>
                    <a:pt x="2508" y="342"/>
                    <a:pt x="2508" y="342"/>
                  </a:cubicBezTo>
                  <a:cubicBezTo>
                    <a:pt x="2572" y="214"/>
                    <a:pt x="2476" y="53"/>
                    <a:pt x="2347" y="21"/>
                  </a:cubicBezTo>
                  <a:cubicBezTo>
                    <a:pt x="2312" y="7"/>
                    <a:pt x="2278" y="0"/>
                    <a:pt x="22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2" name="Google Shape;3392;p45"/>
            <p:cNvSpPr/>
            <p:nvPr/>
          </p:nvSpPr>
          <p:spPr>
            <a:xfrm>
              <a:off x="4006850" y="2125825"/>
              <a:ext cx="149500" cy="248325"/>
            </a:xfrm>
            <a:custGeom>
              <a:rect b="b" l="l" r="r" t="t"/>
              <a:pathLst>
                <a:path extrusionOk="0" h="9933" w="5980">
                  <a:moveTo>
                    <a:pt x="4967" y="1"/>
                  </a:moveTo>
                  <a:cubicBezTo>
                    <a:pt x="3893" y="1"/>
                    <a:pt x="3245" y="446"/>
                    <a:pt x="2862" y="932"/>
                  </a:cubicBezTo>
                  <a:cubicBezTo>
                    <a:pt x="2894" y="1157"/>
                    <a:pt x="2926" y="1285"/>
                    <a:pt x="2926" y="1285"/>
                  </a:cubicBezTo>
                  <a:cubicBezTo>
                    <a:pt x="2926" y="1285"/>
                    <a:pt x="2637" y="3310"/>
                    <a:pt x="1319" y="4725"/>
                  </a:cubicBezTo>
                  <a:cubicBezTo>
                    <a:pt x="1" y="6171"/>
                    <a:pt x="387" y="8068"/>
                    <a:pt x="997" y="8678"/>
                  </a:cubicBezTo>
                  <a:cubicBezTo>
                    <a:pt x="1470" y="9151"/>
                    <a:pt x="2310" y="9933"/>
                    <a:pt x="2858" y="9933"/>
                  </a:cubicBezTo>
                  <a:cubicBezTo>
                    <a:pt x="3018" y="9933"/>
                    <a:pt x="3153" y="9867"/>
                    <a:pt x="3247" y="9707"/>
                  </a:cubicBezTo>
                  <a:cubicBezTo>
                    <a:pt x="3633" y="9000"/>
                    <a:pt x="3344" y="7682"/>
                    <a:pt x="3730" y="7168"/>
                  </a:cubicBezTo>
                  <a:cubicBezTo>
                    <a:pt x="4148" y="6653"/>
                    <a:pt x="5658" y="5850"/>
                    <a:pt x="5883" y="4339"/>
                  </a:cubicBezTo>
                  <a:cubicBezTo>
                    <a:pt x="5980" y="3535"/>
                    <a:pt x="5948" y="1864"/>
                    <a:pt x="5883" y="96"/>
                  </a:cubicBezTo>
                  <a:cubicBezTo>
                    <a:pt x="5548" y="30"/>
                    <a:pt x="5244" y="1"/>
                    <a:pt x="49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3" name="Google Shape;3393;p45"/>
            <p:cNvSpPr/>
            <p:nvPr/>
          </p:nvSpPr>
          <p:spPr>
            <a:xfrm>
              <a:off x="4010875" y="2119375"/>
              <a:ext cx="151100" cy="261200"/>
            </a:xfrm>
            <a:custGeom>
              <a:rect b="b" l="l" r="r" t="t"/>
              <a:pathLst>
                <a:path extrusionOk="0" h="10448" w="6044">
                  <a:moveTo>
                    <a:pt x="4822" y="515"/>
                  </a:moveTo>
                  <a:cubicBezTo>
                    <a:pt x="5020" y="515"/>
                    <a:pt x="5237" y="534"/>
                    <a:pt x="5472" y="572"/>
                  </a:cubicBezTo>
                  <a:lnTo>
                    <a:pt x="5472" y="572"/>
                  </a:lnTo>
                  <a:cubicBezTo>
                    <a:pt x="5497" y="1426"/>
                    <a:pt x="5497" y="2246"/>
                    <a:pt x="5497" y="2958"/>
                  </a:cubicBezTo>
                  <a:cubicBezTo>
                    <a:pt x="5497" y="3633"/>
                    <a:pt x="5497" y="4211"/>
                    <a:pt x="5433" y="4565"/>
                  </a:cubicBezTo>
                  <a:cubicBezTo>
                    <a:pt x="5369" y="5240"/>
                    <a:pt x="4983" y="5754"/>
                    <a:pt x="4533" y="6204"/>
                  </a:cubicBezTo>
                  <a:cubicBezTo>
                    <a:pt x="4308" y="6429"/>
                    <a:pt x="4083" y="6622"/>
                    <a:pt x="3890" y="6783"/>
                  </a:cubicBezTo>
                  <a:cubicBezTo>
                    <a:pt x="3665" y="6943"/>
                    <a:pt x="3504" y="7104"/>
                    <a:pt x="3376" y="7265"/>
                  </a:cubicBezTo>
                  <a:cubicBezTo>
                    <a:pt x="3215" y="7458"/>
                    <a:pt x="3151" y="7651"/>
                    <a:pt x="3119" y="7908"/>
                  </a:cubicBezTo>
                  <a:cubicBezTo>
                    <a:pt x="3054" y="8229"/>
                    <a:pt x="3054" y="8615"/>
                    <a:pt x="3054" y="8969"/>
                  </a:cubicBezTo>
                  <a:cubicBezTo>
                    <a:pt x="3022" y="9322"/>
                    <a:pt x="2958" y="9644"/>
                    <a:pt x="2829" y="9836"/>
                  </a:cubicBezTo>
                  <a:lnTo>
                    <a:pt x="2765" y="9901"/>
                  </a:lnTo>
                  <a:lnTo>
                    <a:pt x="2701" y="9933"/>
                  </a:lnTo>
                  <a:cubicBezTo>
                    <a:pt x="2604" y="9933"/>
                    <a:pt x="2508" y="9901"/>
                    <a:pt x="2347" y="9836"/>
                  </a:cubicBezTo>
                  <a:cubicBezTo>
                    <a:pt x="1929" y="9611"/>
                    <a:pt x="1383" y="9097"/>
                    <a:pt x="1029" y="8744"/>
                  </a:cubicBezTo>
                  <a:cubicBezTo>
                    <a:pt x="804" y="8519"/>
                    <a:pt x="547" y="7908"/>
                    <a:pt x="547" y="7233"/>
                  </a:cubicBezTo>
                  <a:cubicBezTo>
                    <a:pt x="547" y="6558"/>
                    <a:pt x="772" y="5818"/>
                    <a:pt x="1351" y="5176"/>
                  </a:cubicBezTo>
                  <a:cubicBezTo>
                    <a:pt x="2733" y="3665"/>
                    <a:pt x="3022" y="1608"/>
                    <a:pt x="3022" y="1608"/>
                  </a:cubicBezTo>
                  <a:lnTo>
                    <a:pt x="3022" y="1511"/>
                  </a:lnTo>
                  <a:cubicBezTo>
                    <a:pt x="3022" y="1511"/>
                    <a:pt x="3002" y="1410"/>
                    <a:pt x="2978" y="1256"/>
                  </a:cubicBezTo>
                  <a:lnTo>
                    <a:pt x="2978" y="1256"/>
                  </a:lnTo>
                  <a:cubicBezTo>
                    <a:pt x="3333" y="876"/>
                    <a:pt x="3872" y="544"/>
                    <a:pt x="4822" y="515"/>
                  </a:cubicBezTo>
                  <a:close/>
                  <a:moveTo>
                    <a:pt x="4822" y="0"/>
                  </a:moveTo>
                  <a:cubicBezTo>
                    <a:pt x="3665" y="0"/>
                    <a:pt x="2894" y="482"/>
                    <a:pt x="2476" y="1029"/>
                  </a:cubicBezTo>
                  <a:cubicBezTo>
                    <a:pt x="2444" y="1093"/>
                    <a:pt x="2411" y="1157"/>
                    <a:pt x="2444" y="1254"/>
                  </a:cubicBezTo>
                  <a:cubicBezTo>
                    <a:pt x="2467" y="1418"/>
                    <a:pt x="2490" y="1531"/>
                    <a:pt x="2501" y="1580"/>
                  </a:cubicBezTo>
                  <a:lnTo>
                    <a:pt x="2501" y="1580"/>
                  </a:lnTo>
                  <a:cubicBezTo>
                    <a:pt x="2442" y="1902"/>
                    <a:pt x="2069" y="3626"/>
                    <a:pt x="965" y="4822"/>
                  </a:cubicBezTo>
                  <a:cubicBezTo>
                    <a:pt x="258" y="5561"/>
                    <a:pt x="1" y="6429"/>
                    <a:pt x="1" y="7233"/>
                  </a:cubicBezTo>
                  <a:cubicBezTo>
                    <a:pt x="1" y="8036"/>
                    <a:pt x="258" y="8744"/>
                    <a:pt x="643" y="9129"/>
                  </a:cubicBezTo>
                  <a:cubicBezTo>
                    <a:pt x="901" y="9386"/>
                    <a:pt x="1222" y="9708"/>
                    <a:pt x="1576" y="9965"/>
                  </a:cubicBezTo>
                  <a:cubicBezTo>
                    <a:pt x="1769" y="10094"/>
                    <a:pt x="1929" y="10222"/>
                    <a:pt x="2122" y="10287"/>
                  </a:cubicBezTo>
                  <a:cubicBezTo>
                    <a:pt x="2315" y="10383"/>
                    <a:pt x="2476" y="10447"/>
                    <a:pt x="2701" y="10447"/>
                  </a:cubicBezTo>
                  <a:cubicBezTo>
                    <a:pt x="2797" y="10447"/>
                    <a:pt x="2926" y="10447"/>
                    <a:pt x="3054" y="10383"/>
                  </a:cubicBezTo>
                  <a:cubicBezTo>
                    <a:pt x="3151" y="10319"/>
                    <a:pt x="3247" y="10222"/>
                    <a:pt x="3311" y="10094"/>
                  </a:cubicBezTo>
                  <a:cubicBezTo>
                    <a:pt x="3569" y="9644"/>
                    <a:pt x="3569" y="9129"/>
                    <a:pt x="3601" y="8647"/>
                  </a:cubicBezTo>
                  <a:cubicBezTo>
                    <a:pt x="3601" y="8390"/>
                    <a:pt x="3633" y="8165"/>
                    <a:pt x="3665" y="7972"/>
                  </a:cubicBezTo>
                  <a:cubicBezTo>
                    <a:pt x="3697" y="7811"/>
                    <a:pt x="3729" y="7651"/>
                    <a:pt x="3794" y="7586"/>
                  </a:cubicBezTo>
                  <a:cubicBezTo>
                    <a:pt x="3858" y="7490"/>
                    <a:pt x="4019" y="7361"/>
                    <a:pt x="4244" y="7201"/>
                  </a:cubicBezTo>
                  <a:cubicBezTo>
                    <a:pt x="4533" y="6943"/>
                    <a:pt x="4919" y="6622"/>
                    <a:pt x="5272" y="6204"/>
                  </a:cubicBezTo>
                  <a:cubicBezTo>
                    <a:pt x="5594" y="5786"/>
                    <a:pt x="5883" y="5272"/>
                    <a:pt x="5979" y="4629"/>
                  </a:cubicBezTo>
                  <a:cubicBezTo>
                    <a:pt x="6044" y="4211"/>
                    <a:pt x="6044" y="3633"/>
                    <a:pt x="6044" y="2958"/>
                  </a:cubicBezTo>
                  <a:cubicBezTo>
                    <a:pt x="6044" y="2186"/>
                    <a:pt x="6012" y="1286"/>
                    <a:pt x="5979" y="354"/>
                  </a:cubicBezTo>
                  <a:cubicBezTo>
                    <a:pt x="5979" y="225"/>
                    <a:pt x="5915" y="129"/>
                    <a:pt x="5787" y="97"/>
                  </a:cubicBezTo>
                  <a:cubicBezTo>
                    <a:pt x="5433" y="32"/>
                    <a:pt x="5112" y="0"/>
                    <a:pt x="48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4" name="Google Shape;3394;p45"/>
            <p:cNvSpPr/>
            <p:nvPr/>
          </p:nvSpPr>
          <p:spPr>
            <a:xfrm>
              <a:off x="3981150" y="2125000"/>
              <a:ext cx="481375" cy="450850"/>
            </a:xfrm>
            <a:custGeom>
              <a:rect b="b" l="l" r="r" t="t"/>
              <a:pathLst>
                <a:path extrusionOk="0" h="18034" w="19255">
                  <a:moveTo>
                    <a:pt x="9740" y="0"/>
                  </a:moveTo>
                  <a:lnTo>
                    <a:pt x="0" y="11058"/>
                  </a:lnTo>
                  <a:lnTo>
                    <a:pt x="9836" y="18033"/>
                  </a:lnTo>
                  <a:lnTo>
                    <a:pt x="19255" y="6076"/>
                  </a:lnTo>
                  <a:lnTo>
                    <a:pt x="974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5" name="Google Shape;3395;p45"/>
            <p:cNvSpPr/>
            <p:nvPr/>
          </p:nvSpPr>
          <p:spPr>
            <a:xfrm>
              <a:off x="3974725" y="2118525"/>
              <a:ext cx="495050" cy="464350"/>
            </a:xfrm>
            <a:custGeom>
              <a:rect b="b" l="l" r="r" t="t"/>
              <a:pathLst>
                <a:path extrusionOk="0" h="18574" w="19802">
                  <a:moveTo>
                    <a:pt x="10044" y="617"/>
                  </a:moveTo>
                  <a:lnTo>
                    <a:pt x="19126" y="6431"/>
                  </a:lnTo>
                  <a:lnTo>
                    <a:pt x="10029" y="17939"/>
                  </a:lnTo>
                  <a:lnTo>
                    <a:pt x="675" y="11253"/>
                  </a:lnTo>
                  <a:lnTo>
                    <a:pt x="10044" y="617"/>
                  </a:lnTo>
                  <a:close/>
                  <a:moveTo>
                    <a:pt x="10006" y="1"/>
                  </a:moveTo>
                  <a:cubicBezTo>
                    <a:pt x="9927" y="1"/>
                    <a:pt x="9846" y="36"/>
                    <a:pt x="9804" y="99"/>
                  </a:cubicBezTo>
                  <a:lnTo>
                    <a:pt x="64" y="11124"/>
                  </a:lnTo>
                  <a:cubicBezTo>
                    <a:pt x="32" y="11188"/>
                    <a:pt x="0" y="11253"/>
                    <a:pt x="0" y="11349"/>
                  </a:cubicBezTo>
                  <a:cubicBezTo>
                    <a:pt x="0" y="11413"/>
                    <a:pt x="64" y="11478"/>
                    <a:pt x="129" y="11542"/>
                  </a:cubicBezTo>
                  <a:lnTo>
                    <a:pt x="9933" y="18517"/>
                  </a:lnTo>
                  <a:cubicBezTo>
                    <a:pt x="9983" y="18555"/>
                    <a:pt x="10039" y="18573"/>
                    <a:pt x="10094" y="18573"/>
                  </a:cubicBezTo>
                  <a:cubicBezTo>
                    <a:pt x="10178" y="18573"/>
                    <a:pt x="10260" y="18531"/>
                    <a:pt x="10318" y="18453"/>
                  </a:cubicBezTo>
                  <a:lnTo>
                    <a:pt x="19737" y="6527"/>
                  </a:lnTo>
                  <a:cubicBezTo>
                    <a:pt x="19769" y="6463"/>
                    <a:pt x="19801" y="6367"/>
                    <a:pt x="19769" y="6302"/>
                  </a:cubicBezTo>
                  <a:cubicBezTo>
                    <a:pt x="19769" y="6238"/>
                    <a:pt x="19705" y="6174"/>
                    <a:pt x="19672" y="6110"/>
                  </a:cubicBezTo>
                  <a:lnTo>
                    <a:pt x="10126" y="34"/>
                  </a:lnTo>
                  <a:cubicBezTo>
                    <a:pt x="10091" y="12"/>
                    <a:pt x="10049" y="1"/>
                    <a:pt x="1000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6" name="Google Shape;3396;p45"/>
            <p:cNvSpPr/>
            <p:nvPr/>
          </p:nvSpPr>
          <p:spPr>
            <a:xfrm>
              <a:off x="4117750" y="2193300"/>
              <a:ext cx="56275" cy="160075"/>
            </a:xfrm>
            <a:custGeom>
              <a:rect b="b" l="l" r="r" t="t"/>
              <a:pathLst>
                <a:path extrusionOk="0" h="6403" w="2251">
                  <a:moveTo>
                    <a:pt x="1447" y="1"/>
                  </a:moveTo>
                  <a:lnTo>
                    <a:pt x="1" y="1833"/>
                  </a:lnTo>
                  <a:cubicBezTo>
                    <a:pt x="1" y="1833"/>
                    <a:pt x="129" y="5272"/>
                    <a:pt x="129" y="5787"/>
                  </a:cubicBezTo>
                  <a:cubicBezTo>
                    <a:pt x="129" y="6079"/>
                    <a:pt x="483" y="6403"/>
                    <a:pt x="806" y="6403"/>
                  </a:cubicBezTo>
                  <a:cubicBezTo>
                    <a:pt x="1050" y="6403"/>
                    <a:pt x="1277" y="6217"/>
                    <a:pt x="1319" y="5690"/>
                  </a:cubicBezTo>
                  <a:cubicBezTo>
                    <a:pt x="1447" y="4469"/>
                    <a:pt x="1447" y="3954"/>
                    <a:pt x="1544" y="3665"/>
                  </a:cubicBezTo>
                  <a:cubicBezTo>
                    <a:pt x="1640" y="3344"/>
                    <a:pt x="2251" y="1447"/>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7" name="Google Shape;3397;p45"/>
            <p:cNvSpPr/>
            <p:nvPr/>
          </p:nvSpPr>
          <p:spPr>
            <a:xfrm>
              <a:off x="4111325" y="2186875"/>
              <a:ext cx="59500" cy="172800"/>
            </a:xfrm>
            <a:custGeom>
              <a:rect b="b" l="l" r="r" t="t"/>
              <a:pathLst>
                <a:path extrusionOk="0" h="6912" w="2380">
                  <a:moveTo>
                    <a:pt x="1686" y="0"/>
                  </a:moveTo>
                  <a:cubicBezTo>
                    <a:pt x="1636" y="0"/>
                    <a:pt x="1586" y="11"/>
                    <a:pt x="1544" y="33"/>
                  </a:cubicBezTo>
                  <a:cubicBezTo>
                    <a:pt x="1415" y="97"/>
                    <a:pt x="1383" y="290"/>
                    <a:pt x="1447" y="418"/>
                  </a:cubicBezTo>
                  <a:cubicBezTo>
                    <a:pt x="1736" y="900"/>
                    <a:pt x="1833" y="1479"/>
                    <a:pt x="1833" y="2026"/>
                  </a:cubicBezTo>
                  <a:cubicBezTo>
                    <a:pt x="1833" y="2893"/>
                    <a:pt x="1608" y="3665"/>
                    <a:pt x="1544" y="3826"/>
                  </a:cubicBezTo>
                  <a:cubicBezTo>
                    <a:pt x="1415" y="4211"/>
                    <a:pt x="1415" y="4694"/>
                    <a:pt x="1319" y="5915"/>
                  </a:cubicBezTo>
                  <a:cubicBezTo>
                    <a:pt x="1319" y="6140"/>
                    <a:pt x="1254" y="6269"/>
                    <a:pt x="1190" y="6333"/>
                  </a:cubicBezTo>
                  <a:cubicBezTo>
                    <a:pt x="1158" y="6365"/>
                    <a:pt x="1126" y="6397"/>
                    <a:pt x="1061" y="6397"/>
                  </a:cubicBezTo>
                  <a:cubicBezTo>
                    <a:pt x="997" y="6397"/>
                    <a:pt x="869" y="6333"/>
                    <a:pt x="772" y="6269"/>
                  </a:cubicBezTo>
                  <a:cubicBezTo>
                    <a:pt x="676" y="6172"/>
                    <a:pt x="644" y="6076"/>
                    <a:pt x="644" y="6044"/>
                  </a:cubicBezTo>
                  <a:cubicBezTo>
                    <a:pt x="644" y="5529"/>
                    <a:pt x="547" y="2090"/>
                    <a:pt x="547" y="2090"/>
                  </a:cubicBezTo>
                  <a:cubicBezTo>
                    <a:pt x="547" y="1929"/>
                    <a:pt x="419" y="1833"/>
                    <a:pt x="258" y="1833"/>
                  </a:cubicBezTo>
                  <a:cubicBezTo>
                    <a:pt x="129" y="1833"/>
                    <a:pt x="1" y="1961"/>
                    <a:pt x="1" y="2090"/>
                  </a:cubicBezTo>
                  <a:cubicBezTo>
                    <a:pt x="1" y="2090"/>
                    <a:pt x="33" y="2958"/>
                    <a:pt x="65" y="3890"/>
                  </a:cubicBezTo>
                  <a:cubicBezTo>
                    <a:pt x="97" y="4822"/>
                    <a:pt x="97" y="5786"/>
                    <a:pt x="97" y="6044"/>
                  </a:cubicBezTo>
                  <a:cubicBezTo>
                    <a:pt x="97" y="6301"/>
                    <a:pt x="258" y="6494"/>
                    <a:pt x="419" y="6654"/>
                  </a:cubicBezTo>
                  <a:cubicBezTo>
                    <a:pt x="579" y="6815"/>
                    <a:pt x="804" y="6911"/>
                    <a:pt x="1061" y="6911"/>
                  </a:cubicBezTo>
                  <a:cubicBezTo>
                    <a:pt x="1254" y="6911"/>
                    <a:pt x="1479" y="6847"/>
                    <a:pt x="1608" y="6654"/>
                  </a:cubicBezTo>
                  <a:cubicBezTo>
                    <a:pt x="1769" y="6494"/>
                    <a:pt x="1833" y="6269"/>
                    <a:pt x="1865" y="5979"/>
                  </a:cubicBezTo>
                  <a:cubicBezTo>
                    <a:pt x="1961" y="4758"/>
                    <a:pt x="1961" y="4211"/>
                    <a:pt x="2058" y="4018"/>
                  </a:cubicBezTo>
                  <a:cubicBezTo>
                    <a:pt x="2122" y="3793"/>
                    <a:pt x="2379" y="2990"/>
                    <a:pt x="2379" y="2026"/>
                  </a:cubicBezTo>
                  <a:cubicBezTo>
                    <a:pt x="2379" y="1415"/>
                    <a:pt x="2283" y="740"/>
                    <a:pt x="1929" y="129"/>
                  </a:cubicBezTo>
                  <a:cubicBezTo>
                    <a:pt x="1886" y="43"/>
                    <a:pt x="1786" y="0"/>
                    <a:pt x="16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8" name="Google Shape;3398;p45"/>
            <p:cNvSpPr/>
            <p:nvPr/>
          </p:nvSpPr>
          <p:spPr>
            <a:xfrm>
              <a:off x="4286825" y="1530325"/>
              <a:ext cx="624125" cy="906500"/>
            </a:xfrm>
            <a:custGeom>
              <a:rect b="b" l="l" r="r" t="t"/>
              <a:pathLst>
                <a:path extrusionOk="0" h="36260" w="24965">
                  <a:moveTo>
                    <a:pt x="23839" y="0"/>
                  </a:moveTo>
                  <a:lnTo>
                    <a:pt x="20593" y="1511"/>
                  </a:lnTo>
                  <a:cubicBezTo>
                    <a:pt x="20593" y="1511"/>
                    <a:pt x="17860" y="4565"/>
                    <a:pt x="16542" y="7394"/>
                  </a:cubicBezTo>
                  <a:cubicBezTo>
                    <a:pt x="15225" y="10222"/>
                    <a:pt x="14228" y="17519"/>
                    <a:pt x="14228" y="17519"/>
                  </a:cubicBezTo>
                  <a:cubicBezTo>
                    <a:pt x="14228" y="17519"/>
                    <a:pt x="8956" y="26134"/>
                    <a:pt x="8249" y="26841"/>
                  </a:cubicBezTo>
                  <a:cubicBezTo>
                    <a:pt x="7542" y="27548"/>
                    <a:pt x="7928" y="27452"/>
                    <a:pt x="6224" y="28255"/>
                  </a:cubicBezTo>
                  <a:cubicBezTo>
                    <a:pt x="4488" y="29059"/>
                    <a:pt x="2270" y="29477"/>
                    <a:pt x="1949" y="29991"/>
                  </a:cubicBezTo>
                  <a:cubicBezTo>
                    <a:pt x="1660" y="30473"/>
                    <a:pt x="535" y="32916"/>
                    <a:pt x="245" y="33206"/>
                  </a:cubicBezTo>
                  <a:cubicBezTo>
                    <a:pt x="1" y="33450"/>
                    <a:pt x="369" y="33861"/>
                    <a:pt x="730" y="33861"/>
                  </a:cubicBezTo>
                  <a:cubicBezTo>
                    <a:pt x="843" y="33861"/>
                    <a:pt x="956" y="33820"/>
                    <a:pt x="1049" y="33720"/>
                  </a:cubicBezTo>
                  <a:cubicBezTo>
                    <a:pt x="1467" y="33334"/>
                    <a:pt x="2881" y="31695"/>
                    <a:pt x="2881" y="31695"/>
                  </a:cubicBezTo>
                  <a:lnTo>
                    <a:pt x="2881" y="31695"/>
                  </a:lnTo>
                  <a:lnTo>
                    <a:pt x="1145" y="35745"/>
                  </a:lnTo>
                  <a:cubicBezTo>
                    <a:pt x="1145" y="35745"/>
                    <a:pt x="1145" y="36259"/>
                    <a:pt x="1756" y="36259"/>
                  </a:cubicBezTo>
                  <a:cubicBezTo>
                    <a:pt x="2367" y="36259"/>
                    <a:pt x="3878" y="35552"/>
                    <a:pt x="3878" y="35552"/>
                  </a:cubicBezTo>
                  <a:cubicBezTo>
                    <a:pt x="3878" y="35552"/>
                    <a:pt x="5613" y="35134"/>
                    <a:pt x="6224" y="34331"/>
                  </a:cubicBezTo>
                  <a:cubicBezTo>
                    <a:pt x="6835" y="33527"/>
                    <a:pt x="9053" y="29155"/>
                    <a:pt x="9053" y="29155"/>
                  </a:cubicBezTo>
                  <a:cubicBezTo>
                    <a:pt x="9053" y="29155"/>
                    <a:pt x="14935" y="25427"/>
                    <a:pt x="17057" y="22887"/>
                  </a:cubicBezTo>
                  <a:cubicBezTo>
                    <a:pt x="19178" y="20348"/>
                    <a:pt x="20593" y="17230"/>
                    <a:pt x="20914" y="16201"/>
                  </a:cubicBezTo>
                  <a:cubicBezTo>
                    <a:pt x="21203" y="15205"/>
                    <a:pt x="24964" y="3954"/>
                    <a:pt x="24868" y="2122"/>
                  </a:cubicBezTo>
                  <a:cubicBezTo>
                    <a:pt x="24771" y="290"/>
                    <a:pt x="23839" y="0"/>
                    <a:pt x="238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9" name="Google Shape;3399;p45"/>
            <p:cNvSpPr/>
            <p:nvPr/>
          </p:nvSpPr>
          <p:spPr>
            <a:xfrm>
              <a:off x="4284100" y="1523375"/>
              <a:ext cx="630875" cy="919875"/>
            </a:xfrm>
            <a:custGeom>
              <a:rect b="b" l="l" r="r" t="t"/>
              <a:pathLst>
                <a:path extrusionOk="0" h="36795" w="25235">
                  <a:moveTo>
                    <a:pt x="23944" y="1"/>
                  </a:moveTo>
                  <a:cubicBezTo>
                    <a:pt x="23831" y="1"/>
                    <a:pt x="23741" y="82"/>
                    <a:pt x="23691" y="182"/>
                  </a:cubicBezTo>
                  <a:cubicBezTo>
                    <a:pt x="23661" y="334"/>
                    <a:pt x="23716" y="457"/>
                    <a:pt x="23858" y="524"/>
                  </a:cubicBezTo>
                  <a:lnTo>
                    <a:pt x="23858" y="524"/>
                  </a:lnTo>
                  <a:lnTo>
                    <a:pt x="23852" y="536"/>
                  </a:lnTo>
                  <a:cubicBezTo>
                    <a:pt x="23884" y="536"/>
                    <a:pt x="24045" y="600"/>
                    <a:pt x="24238" y="857"/>
                  </a:cubicBezTo>
                  <a:cubicBezTo>
                    <a:pt x="24430" y="1146"/>
                    <a:pt x="24655" y="1596"/>
                    <a:pt x="24688" y="2400"/>
                  </a:cubicBezTo>
                  <a:lnTo>
                    <a:pt x="24688" y="2464"/>
                  </a:lnTo>
                  <a:cubicBezTo>
                    <a:pt x="24688" y="2689"/>
                    <a:pt x="24655" y="3075"/>
                    <a:pt x="24559" y="3557"/>
                  </a:cubicBezTo>
                  <a:cubicBezTo>
                    <a:pt x="24205" y="5293"/>
                    <a:pt x="23305" y="8282"/>
                    <a:pt x="22502" y="10950"/>
                  </a:cubicBezTo>
                  <a:cubicBezTo>
                    <a:pt x="21666" y="13618"/>
                    <a:pt x="20895" y="15965"/>
                    <a:pt x="20766" y="16415"/>
                  </a:cubicBezTo>
                  <a:cubicBezTo>
                    <a:pt x="20605" y="16865"/>
                    <a:pt x="20187" y="17926"/>
                    <a:pt x="19544" y="19115"/>
                  </a:cubicBezTo>
                  <a:cubicBezTo>
                    <a:pt x="18902" y="20337"/>
                    <a:pt x="18002" y="21751"/>
                    <a:pt x="16973" y="23005"/>
                  </a:cubicBezTo>
                  <a:cubicBezTo>
                    <a:pt x="15944" y="24226"/>
                    <a:pt x="13951" y="25801"/>
                    <a:pt x="12216" y="27023"/>
                  </a:cubicBezTo>
                  <a:cubicBezTo>
                    <a:pt x="11348" y="27665"/>
                    <a:pt x="10544" y="28212"/>
                    <a:pt x="9965" y="28598"/>
                  </a:cubicBezTo>
                  <a:cubicBezTo>
                    <a:pt x="9676" y="28791"/>
                    <a:pt x="9451" y="28951"/>
                    <a:pt x="9258" y="29048"/>
                  </a:cubicBezTo>
                  <a:cubicBezTo>
                    <a:pt x="9098" y="29176"/>
                    <a:pt x="9033" y="29208"/>
                    <a:pt x="9033" y="29208"/>
                  </a:cubicBezTo>
                  <a:lnTo>
                    <a:pt x="8937" y="29337"/>
                  </a:lnTo>
                  <a:cubicBezTo>
                    <a:pt x="8937" y="29337"/>
                    <a:pt x="8776" y="29594"/>
                    <a:pt x="8583" y="30012"/>
                  </a:cubicBezTo>
                  <a:cubicBezTo>
                    <a:pt x="8230" y="30655"/>
                    <a:pt x="7747" y="31619"/>
                    <a:pt x="7265" y="32487"/>
                  </a:cubicBezTo>
                  <a:cubicBezTo>
                    <a:pt x="7008" y="32937"/>
                    <a:pt x="6783" y="33355"/>
                    <a:pt x="6590" y="33709"/>
                  </a:cubicBezTo>
                  <a:cubicBezTo>
                    <a:pt x="6397" y="34030"/>
                    <a:pt x="6205" y="34319"/>
                    <a:pt x="6108" y="34448"/>
                  </a:cubicBezTo>
                  <a:cubicBezTo>
                    <a:pt x="5883" y="34769"/>
                    <a:pt x="5337" y="35091"/>
                    <a:pt x="4822" y="35284"/>
                  </a:cubicBezTo>
                  <a:cubicBezTo>
                    <a:pt x="4597" y="35380"/>
                    <a:pt x="4372" y="35444"/>
                    <a:pt x="4212" y="35509"/>
                  </a:cubicBezTo>
                  <a:cubicBezTo>
                    <a:pt x="4115" y="35509"/>
                    <a:pt x="4051" y="35541"/>
                    <a:pt x="4019" y="35541"/>
                  </a:cubicBezTo>
                  <a:lnTo>
                    <a:pt x="3922" y="35573"/>
                  </a:lnTo>
                  <a:lnTo>
                    <a:pt x="3890" y="35573"/>
                  </a:lnTo>
                  <a:cubicBezTo>
                    <a:pt x="3890" y="35573"/>
                    <a:pt x="3794" y="35637"/>
                    <a:pt x="3633" y="35702"/>
                  </a:cubicBezTo>
                  <a:cubicBezTo>
                    <a:pt x="3408" y="35798"/>
                    <a:pt x="3054" y="35927"/>
                    <a:pt x="2733" y="36055"/>
                  </a:cubicBezTo>
                  <a:cubicBezTo>
                    <a:pt x="2379" y="36184"/>
                    <a:pt x="2026" y="36280"/>
                    <a:pt x="1865" y="36280"/>
                  </a:cubicBezTo>
                  <a:cubicBezTo>
                    <a:pt x="1769" y="36280"/>
                    <a:pt x="1704" y="36248"/>
                    <a:pt x="1640" y="36216"/>
                  </a:cubicBezTo>
                  <a:cubicBezTo>
                    <a:pt x="1576" y="36184"/>
                    <a:pt x="1576" y="36152"/>
                    <a:pt x="1544" y="36087"/>
                  </a:cubicBezTo>
                  <a:lnTo>
                    <a:pt x="1544" y="36055"/>
                  </a:lnTo>
                  <a:lnTo>
                    <a:pt x="1544" y="36044"/>
                  </a:lnTo>
                  <a:lnTo>
                    <a:pt x="3247" y="32069"/>
                  </a:lnTo>
                  <a:cubicBezTo>
                    <a:pt x="3279" y="31973"/>
                    <a:pt x="3247" y="31812"/>
                    <a:pt x="3119" y="31748"/>
                  </a:cubicBezTo>
                  <a:cubicBezTo>
                    <a:pt x="3085" y="31725"/>
                    <a:pt x="3042" y="31714"/>
                    <a:pt x="2999" y="31714"/>
                  </a:cubicBezTo>
                  <a:cubicBezTo>
                    <a:pt x="2920" y="31714"/>
                    <a:pt x="2839" y="31750"/>
                    <a:pt x="2797" y="31812"/>
                  </a:cubicBezTo>
                  <a:cubicBezTo>
                    <a:pt x="2797" y="31812"/>
                    <a:pt x="2776" y="31836"/>
                    <a:pt x="2737" y="31878"/>
                  </a:cubicBezTo>
                  <a:lnTo>
                    <a:pt x="2737" y="31878"/>
                  </a:lnTo>
                  <a:lnTo>
                    <a:pt x="2733" y="31876"/>
                  </a:lnTo>
                  <a:lnTo>
                    <a:pt x="2729" y="31887"/>
                  </a:lnTo>
                  <a:lnTo>
                    <a:pt x="2729" y="31887"/>
                  </a:lnTo>
                  <a:cubicBezTo>
                    <a:pt x="2606" y="32020"/>
                    <a:pt x="2333" y="32317"/>
                    <a:pt x="2026" y="32648"/>
                  </a:cubicBezTo>
                  <a:cubicBezTo>
                    <a:pt x="1608" y="33130"/>
                    <a:pt x="1158" y="33612"/>
                    <a:pt x="965" y="33805"/>
                  </a:cubicBezTo>
                  <a:cubicBezTo>
                    <a:pt x="933" y="33869"/>
                    <a:pt x="901" y="33869"/>
                    <a:pt x="836" y="33869"/>
                  </a:cubicBezTo>
                  <a:cubicBezTo>
                    <a:pt x="772" y="33869"/>
                    <a:pt x="676" y="33837"/>
                    <a:pt x="611" y="33773"/>
                  </a:cubicBezTo>
                  <a:lnTo>
                    <a:pt x="547" y="33709"/>
                  </a:lnTo>
                  <a:lnTo>
                    <a:pt x="547" y="33676"/>
                  </a:lnTo>
                  <a:cubicBezTo>
                    <a:pt x="611" y="33612"/>
                    <a:pt x="676" y="33548"/>
                    <a:pt x="740" y="33419"/>
                  </a:cubicBezTo>
                  <a:cubicBezTo>
                    <a:pt x="965" y="33066"/>
                    <a:pt x="1286" y="32423"/>
                    <a:pt x="1576" y="31812"/>
                  </a:cubicBezTo>
                  <a:cubicBezTo>
                    <a:pt x="1897" y="31201"/>
                    <a:pt x="2187" y="30591"/>
                    <a:pt x="2315" y="30398"/>
                  </a:cubicBezTo>
                  <a:cubicBezTo>
                    <a:pt x="2315" y="30398"/>
                    <a:pt x="2347" y="30333"/>
                    <a:pt x="2412" y="30301"/>
                  </a:cubicBezTo>
                  <a:cubicBezTo>
                    <a:pt x="2540" y="30205"/>
                    <a:pt x="2765" y="30108"/>
                    <a:pt x="3054" y="30012"/>
                  </a:cubicBezTo>
                  <a:cubicBezTo>
                    <a:pt x="3922" y="29691"/>
                    <a:pt x="5272" y="29337"/>
                    <a:pt x="6430" y="28791"/>
                  </a:cubicBezTo>
                  <a:cubicBezTo>
                    <a:pt x="7297" y="28373"/>
                    <a:pt x="7651" y="28180"/>
                    <a:pt x="7876" y="27987"/>
                  </a:cubicBezTo>
                  <a:cubicBezTo>
                    <a:pt x="8005" y="27890"/>
                    <a:pt x="8101" y="27794"/>
                    <a:pt x="8198" y="27698"/>
                  </a:cubicBezTo>
                  <a:cubicBezTo>
                    <a:pt x="8262" y="27601"/>
                    <a:pt x="8358" y="27473"/>
                    <a:pt x="8551" y="27312"/>
                  </a:cubicBezTo>
                  <a:cubicBezTo>
                    <a:pt x="8648" y="27183"/>
                    <a:pt x="8808" y="26990"/>
                    <a:pt x="9033" y="26669"/>
                  </a:cubicBezTo>
                  <a:cubicBezTo>
                    <a:pt x="10544" y="24515"/>
                    <a:pt x="14562" y="17926"/>
                    <a:pt x="14562" y="17926"/>
                  </a:cubicBezTo>
                  <a:lnTo>
                    <a:pt x="14594" y="17829"/>
                  </a:lnTo>
                  <a:cubicBezTo>
                    <a:pt x="14594" y="17829"/>
                    <a:pt x="14659" y="17379"/>
                    <a:pt x="14787" y="16640"/>
                  </a:cubicBezTo>
                  <a:cubicBezTo>
                    <a:pt x="14948" y="15579"/>
                    <a:pt x="15237" y="13875"/>
                    <a:pt x="15591" y="12172"/>
                  </a:cubicBezTo>
                  <a:cubicBezTo>
                    <a:pt x="15976" y="10500"/>
                    <a:pt x="16426" y="8797"/>
                    <a:pt x="16909" y="7768"/>
                  </a:cubicBezTo>
                  <a:cubicBezTo>
                    <a:pt x="17552" y="6386"/>
                    <a:pt x="18548" y="4939"/>
                    <a:pt x="19384" y="3814"/>
                  </a:cubicBezTo>
                  <a:cubicBezTo>
                    <a:pt x="19802" y="3268"/>
                    <a:pt x="20187" y="2818"/>
                    <a:pt x="20477" y="2496"/>
                  </a:cubicBezTo>
                  <a:cubicBezTo>
                    <a:pt x="20605" y="2336"/>
                    <a:pt x="20702" y="2207"/>
                    <a:pt x="20798" y="2111"/>
                  </a:cubicBezTo>
                  <a:cubicBezTo>
                    <a:pt x="20862" y="2014"/>
                    <a:pt x="20895" y="1982"/>
                    <a:pt x="20895" y="1982"/>
                  </a:cubicBezTo>
                  <a:cubicBezTo>
                    <a:pt x="21023" y="1853"/>
                    <a:pt x="20991" y="1693"/>
                    <a:pt x="20895" y="1596"/>
                  </a:cubicBezTo>
                  <a:cubicBezTo>
                    <a:pt x="20835" y="1552"/>
                    <a:pt x="20768" y="1528"/>
                    <a:pt x="20704" y="1528"/>
                  </a:cubicBezTo>
                  <a:cubicBezTo>
                    <a:pt x="20631" y="1528"/>
                    <a:pt x="20560" y="1560"/>
                    <a:pt x="20509" y="1628"/>
                  </a:cubicBezTo>
                  <a:cubicBezTo>
                    <a:pt x="20509" y="1628"/>
                    <a:pt x="17777" y="4650"/>
                    <a:pt x="16426" y="7543"/>
                  </a:cubicBezTo>
                  <a:cubicBezTo>
                    <a:pt x="15751" y="9022"/>
                    <a:pt x="15173" y="11561"/>
                    <a:pt x="14723" y="13747"/>
                  </a:cubicBezTo>
                  <a:cubicBezTo>
                    <a:pt x="14349" y="15701"/>
                    <a:pt x="14130" y="17372"/>
                    <a:pt x="14088" y="17705"/>
                  </a:cubicBezTo>
                  <a:lnTo>
                    <a:pt x="14088" y="17705"/>
                  </a:lnTo>
                  <a:cubicBezTo>
                    <a:pt x="14000" y="17835"/>
                    <a:pt x="13684" y="18312"/>
                    <a:pt x="13276" y="19019"/>
                  </a:cubicBezTo>
                  <a:cubicBezTo>
                    <a:pt x="12505" y="20240"/>
                    <a:pt x="11348" y="22104"/>
                    <a:pt x="10319" y="23712"/>
                  </a:cubicBezTo>
                  <a:cubicBezTo>
                    <a:pt x="9805" y="24515"/>
                    <a:pt x="9323" y="25255"/>
                    <a:pt x="8937" y="25833"/>
                  </a:cubicBezTo>
                  <a:cubicBezTo>
                    <a:pt x="8744" y="26123"/>
                    <a:pt x="8583" y="26380"/>
                    <a:pt x="8455" y="26573"/>
                  </a:cubicBezTo>
                  <a:cubicBezTo>
                    <a:pt x="8326" y="26765"/>
                    <a:pt x="8198" y="26894"/>
                    <a:pt x="8165" y="26926"/>
                  </a:cubicBezTo>
                  <a:cubicBezTo>
                    <a:pt x="7972" y="27119"/>
                    <a:pt x="7876" y="27248"/>
                    <a:pt x="7780" y="27344"/>
                  </a:cubicBezTo>
                  <a:cubicBezTo>
                    <a:pt x="7651" y="27505"/>
                    <a:pt x="7587" y="27569"/>
                    <a:pt x="7394" y="27698"/>
                  </a:cubicBezTo>
                  <a:cubicBezTo>
                    <a:pt x="7201" y="27826"/>
                    <a:pt x="6847" y="27987"/>
                    <a:pt x="6205" y="28276"/>
                  </a:cubicBezTo>
                  <a:cubicBezTo>
                    <a:pt x="5369" y="28694"/>
                    <a:pt x="4404" y="28983"/>
                    <a:pt x="3601" y="29241"/>
                  </a:cubicBezTo>
                  <a:cubicBezTo>
                    <a:pt x="3183" y="29401"/>
                    <a:pt x="2797" y="29498"/>
                    <a:pt x="2508" y="29626"/>
                  </a:cubicBezTo>
                  <a:cubicBezTo>
                    <a:pt x="2379" y="29691"/>
                    <a:pt x="2251" y="29787"/>
                    <a:pt x="2122" y="29851"/>
                  </a:cubicBezTo>
                  <a:cubicBezTo>
                    <a:pt x="2026" y="29916"/>
                    <a:pt x="1929" y="30012"/>
                    <a:pt x="1833" y="30108"/>
                  </a:cubicBezTo>
                  <a:cubicBezTo>
                    <a:pt x="1769" y="30269"/>
                    <a:pt x="1640" y="30494"/>
                    <a:pt x="1479" y="30816"/>
                  </a:cubicBezTo>
                  <a:cubicBezTo>
                    <a:pt x="1254" y="31266"/>
                    <a:pt x="965" y="31844"/>
                    <a:pt x="708" y="32359"/>
                  </a:cubicBezTo>
                  <a:cubicBezTo>
                    <a:pt x="579" y="32584"/>
                    <a:pt x="451" y="32809"/>
                    <a:pt x="354" y="33001"/>
                  </a:cubicBezTo>
                  <a:cubicBezTo>
                    <a:pt x="322" y="33098"/>
                    <a:pt x="258" y="33162"/>
                    <a:pt x="226" y="33226"/>
                  </a:cubicBezTo>
                  <a:cubicBezTo>
                    <a:pt x="194" y="33259"/>
                    <a:pt x="161" y="33291"/>
                    <a:pt x="161" y="33323"/>
                  </a:cubicBezTo>
                  <a:cubicBezTo>
                    <a:pt x="65" y="33387"/>
                    <a:pt x="1" y="33548"/>
                    <a:pt x="1" y="33676"/>
                  </a:cubicBezTo>
                  <a:cubicBezTo>
                    <a:pt x="1" y="33902"/>
                    <a:pt x="129" y="34062"/>
                    <a:pt x="290" y="34191"/>
                  </a:cubicBezTo>
                  <a:cubicBezTo>
                    <a:pt x="419" y="34319"/>
                    <a:pt x="611" y="34416"/>
                    <a:pt x="836" y="34416"/>
                  </a:cubicBezTo>
                  <a:cubicBezTo>
                    <a:pt x="1029" y="34416"/>
                    <a:pt x="1190" y="34352"/>
                    <a:pt x="1351" y="34191"/>
                  </a:cubicBezTo>
                  <a:cubicBezTo>
                    <a:pt x="1518" y="34024"/>
                    <a:pt x="1808" y="33716"/>
                    <a:pt x="2104" y="33371"/>
                  </a:cubicBezTo>
                  <a:lnTo>
                    <a:pt x="2104" y="33371"/>
                  </a:lnTo>
                  <a:lnTo>
                    <a:pt x="1029" y="35927"/>
                  </a:lnTo>
                  <a:lnTo>
                    <a:pt x="997" y="36023"/>
                  </a:lnTo>
                  <a:cubicBezTo>
                    <a:pt x="997" y="36055"/>
                    <a:pt x="997" y="36216"/>
                    <a:pt x="1094" y="36409"/>
                  </a:cubicBezTo>
                  <a:cubicBezTo>
                    <a:pt x="1158" y="36505"/>
                    <a:pt x="1254" y="36634"/>
                    <a:pt x="1383" y="36698"/>
                  </a:cubicBezTo>
                  <a:cubicBezTo>
                    <a:pt x="1511" y="36762"/>
                    <a:pt x="1672" y="36795"/>
                    <a:pt x="1865" y="36795"/>
                  </a:cubicBezTo>
                  <a:cubicBezTo>
                    <a:pt x="2058" y="36795"/>
                    <a:pt x="2283" y="36762"/>
                    <a:pt x="2540" y="36698"/>
                  </a:cubicBezTo>
                  <a:cubicBezTo>
                    <a:pt x="3157" y="36502"/>
                    <a:pt x="3895" y="36184"/>
                    <a:pt x="4075" y="36084"/>
                  </a:cubicBezTo>
                  <a:lnTo>
                    <a:pt x="4075" y="36084"/>
                  </a:lnTo>
                  <a:cubicBezTo>
                    <a:pt x="4175" y="36065"/>
                    <a:pt x="4560" y="35967"/>
                    <a:pt x="5047" y="35766"/>
                  </a:cubicBezTo>
                  <a:cubicBezTo>
                    <a:pt x="5562" y="35573"/>
                    <a:pt x="6172" y="35252"/>
                    <a:pt x="6526" y="34769"/>
                  </a:cubicBezTo>
                  <a:cubicBezTo>
                    <a:pt x="6719" y="34544"/>
                    <a:pt x="6976" y="34127"/>
                    <a:pt x="7265" y="33580"/>
                  </a:cubicBezTo>
                  <a:cubicBezTo>
                    <a:pt x="8039" y="32176"/>
                    <a:pt x="9119" y="30082"/>
                    <a:pt x="9345" y="29644"/>
                  </a:cubicBezTo>
                  <a:lnTo>
                    <a:pt x="9345" y="29644"/>
                  </a:lnTo>
                  <a:cubicBezTo>
                    <a:pt x="9532" y="29523"/>
                    <a:pt x="10896" y="28636"/>
                    <a:pt x="12537" y="27473"/>
                  </a:cubicBezTo>
                  <a:cubicBezTo>
                    <a:pt x="14273" y="26219"/>
                    <a:pt x="16266" y="24644"/>
                    <a:pt x="17359" y="23326"/>
                  </a:cubicBezTo>
                  <a:cubicBezTo>
                    <a:pt x="18452" y="22040"/>
                    <a:pt x="19352" y="20626"/>
                    <a:pt x="19994" y="19372"/>
                  </a:cubicBezTo>
                  <a:cubicBezTo>
                    <a:pt x="20670" y="18151"/>
                    <a:pt x="21120" y="17090"/>
                    <a:pt x="21280" y="16543"/>
                  </a:cubicBezTo>
                  <a:cubicBezTo>
                    <a:pt x="21409" y="16061"/>
                    <a:pt x="22405" y="13072"/>
                    <a:pt x="23370" y="9954"/>
                  </a:cubicBezTo>
                  <a:cubicBezTo>
                    <a:pt x="23820" y="8379"/>
                    <a:pt x="24302" y="6804"/>
                    <a:pt x="24655" y="5454"/>
                  </a:cubicBezTo>
                  <a:cubicBezTo>
                    <a:pt x="24816" y="4779"/>
                    <a:pt x="24977" y="4168"/>
                    <a:pt x="25073" y="3686"/>
                  </a:cubicBezTo>
                  <a:cubicBezTo>
                    <a:pt x="25170" y="3171"/>
                    <a:pt x="25234" y="2786"/>
                    <a:pt x="25234" y="2464"/>
                  </a:cubicBezTo>
                  <a:lnTo>
                    <a:pt x="25234" y="2400"/>
                  </a:lnTo>
                  <a:cubicBezTo>
                    <a:pt x="25170" y="1436"/>
                    <a:pt x="24913" y="825"/>
                    <a:pt x="24623" y="471"/>
                  </a:cubicBezTo>
                  <a:cubicBezTo>
                    <a:pt x="24366" y="150"/>
                    <a:pt x="24077" y="21"/>
                    <a:pt x="24045" y="21"/>
                  </a:cubicBezTo>
                  <a:cubicBezTo>
                    <a:pt x="24009" y="7"/>
                    <a:pt x="23976" y="1"/>
                    <a:pt x="239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45"/>
            <p:cNvSpPr/>
            <p:nvPr/>
          </p:nvSpPr>
          <p:spPr>
            <a:xfrm>
              <a:off x="4286825" y="2209375"/>
              <a:ext cx="250450" cy="227450"/>
            </a:xfrm>
            <a:custGeom>
              <a:rect b="b" l="l" r="r" t="t"/>
              <a:pathLst>
                <a:path extrusionOk="0" h="9098" w="10018">
                  <a:moveTo>
                    <a:pt x="7928" y="0"/>
                  </a:moveTo>
                  <a:cubicBezTo>
                    <a:pt x="7606" y="386"/>
                    <a:pt x="7606" y="450"/>
                    <a:pt x="6224" y="1093"/>
                  </a:cubicBezTo>
                  <a:cubicBezTo>
                    <a:pt x="4488" y="1897"/>
                    <a:pt x="2270" y="2315"/>
                    <a:pt x="1949" y="2829"/>
                  </a:cubicBezTo>
                  <a:cubicBezTo>
                    <a:pt x="1660" y="3311"/>
                    <a:pt x="535" y="5754"/>
                    <a:pt x="245" y="6044"/>
                  </a:cubicBezTo>
                  <a:cubicBezTo>
                    <a:pt x="1" y="6288"/>
                    <a:pt x="369" y="6699"/>
                    <a:pt x="730" y="6699"/>
                  </a:cubicBezTo>
                  <a:cubicBezTo>
                    <a:pt x="843" y="6699"/>
                    <a:pt x="956" y="6658"/>
                    <a:pt x="1049" y="6558"/>
                  </a:cubicBezTo>
                  <a:cubicBezTo>
                    <a:pt x="1467" y="6172"/>
                    <a:pt x="2881" y="4533"/>
                    <a:pt x="2881" y="4533"/>
                  </a:cubicBezTo>
                  <a:lnTo>
                    <a:pt x="2881" y="4533"/>
                  </a:lnTo>
                  <a:lnTo>
                    <a:pt x="1145" y="8583"/>
                  </a:lnTo>
                  <a:cubicBezTo>
                    <a:pt x="1145" y="8583"/>
                    <a:pt x="1145" y="9097"/>
                    <a:pt x="1756" y="9097"/>
                  </a:cubicBezTo>
                  <a:cubicBezTo>
                    <a:pt x="2367" y="9097"/>
                    <a:pt x="3878" y="8390"/>
                    <a:pt x="3878" y="8390"/>
                  </a:cubicBezTo>
                  <a:cubicBezTo>
                    <a:pt x="3878" y="8390"/>
                    <a:pt x="5613" y="7972"/>
                    <a:pt x="6224" y="7169"/>
                  </a:cubicBezTo>
                  <a:cubicBezTo>
                    <a:pt x="6835" y="6365"/>
                    <a:pt x="9053" y="1993"/>
                    <a:pt x="9053" y="1993"/>
                  </a:cubicBezTo>
                  <a:cubicBezTo>
                    <a:pt x="9053" y="1993"/>
                    <a:pt x="9439" y="1768"/>
                    <a:pt x="10017" y="1383"/>
                  </a:cubicBezTo>
                  <a:cubicBezTo>
                    <a:pt x="9406" y="611"/>
                    <a:pt x="8603" y="193"/>
                    <a:pt x="79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45"/>
            <p:cNvSpPr/>
            <p:nvPr/>
          </p:nvSpPr>
          <p:spPr>
            <a:xfrm>
              <a:off x="4284100" y="2202625"/>
              <a:ext cx="259600" cy="240625"/>
            </a:xfrm>
            <a:custGeom>
              <a:rect b="b" l="l" r="r" t="t"/>
              <a:pathLst>
                <a:path extrusionOk="0" h="9625" w="10384">
                  <a:moveTo>
                    <a:pt x="8130" y="581"/>
                  </a:moveTo>
                  <a:cubicBezTo>
                    <a:pt x="8643" y="763"/>
                    <a:pt x="9240" y="1079"/>
                    <a:pt x="9717" y="1596"/>
                  </a:cubicBezTo>
                  <a:lnTo>
                    <a:pt x="9717" y="1596"/>
                  </a:lnTo>
                  <a:cubicBezTo>
                    <a:pt x="9544" y="1713"/>
                    <a:pt x="9402" y="1811"/>
                    <a:pt x="9290" y="1878"/>
                  </a:cubicBezTo>
                  <a:cubicBezTo>
                    <a:pt x="9098" y="2006"/>
                    <a:pt x="9033" y="2038"/>
                    <a:pt x="9033" y="2038"/>
                  </a:cubicBezTo>
                  <a:lnTo>
                    <a:pt x="8937" y="2167"/>
                  </a:lnTo>
                  <a:cubicBezTo>
                    <a:pt x="8937" y="2167"/>
                    <a:pt x="8776" y="2424"/>
                    <a:pt x="8583" y="2842"/>
                  </a:cubicBezTo>
                  <a:cubicBezTo>
                    <a:pt x="8230" y="3485"/>
                    <a:pt x="7747" y="4449"/>
                    <a:pt x="7265" y="5317"/>
                  </a:cubicBezTo>
                  <a:cubicBezTo>
                    <a:pt x="7008" y="5767"/>
                    <a:pt x="6783" y="6185"/>
                    <a:pt x="6590" y="6539"/>
                  </a:cubicBezTo>
                  <a:cubicBezTo>
                    <a:pt x="6397" y="6860"/>
                    <a:pt x="6205" y="7149"/>
                    <a:pt x="6108" y="7278"/>
                  </a:cubicBezTo>
                  <a:cubicBezTo>
                    <a:pt x="5883" y="7599"/>
                    <a:pt x="5337" y="7921"/>
                    <a:pt x="4822" y="8114"/>
                  </a:cubicBezTo>
                  <a:cubicBezTo>
                    <a:pt x="4597" y="8210"/>
                    <a:pt x="4372" y="8274"/>
                    <a:pt x="4212" y="8339"/>
                  </a:cubicBezTo>
                  <a:cubicBezTo>
                    <a:pt x="4115" y="8339"/>
                    <a:pt x="4051" y="8371"/>
                    <a:pt x="4019" y="8371"/>
                  </a:cubicBezTo>
                  <a:lnTo>
                    <a:pt x="3922" y="8403"/>
                  </a:lnTo>
                  <a:lnTo>
                    <a:pt x="3890" y="8403"/>
                  </a:lnTo>
                  <a:cubicBezTo>
                    <a:pt x="3890" y="8403"/>
                    <a:pt x="3794" y="8467"/>
                    <a:pt x="3633" y="8532"/>
                  </a:cubicBezTo>
                  <a:cubicBezTo>
                    <a:pt x="3408" y="8628"/>
                    <a:pt x="3054" y="8757"/>
                    <a:pt x="2733" y="8885"/>
                  </a:cubicBezTo>
                  <a:cubicBezTo>
                    <a:pt x="2379" y="9014"/>
                    <a:pt x="2026" y="9110"/>
                    <a:pt x="1865" y="9110"/>
                  </a:cubicBezTo>
                  <a:cubicBezTo>
                    <a:pt x="1769" y="9110"/>
                    <a:pt x="1704" y="9078"/>
                    <a:pt x="1640" y="9046"/>
                  </a:cubicBezTo>
                  <a:cubicBezTo>
                    <a:pt x="1576" y="9014"/>
                    <a:pt x="1576" y="8982"/>
                    <a:pt x="1544" y="8917"/>
                  </a:cubicBezTo>
                  <a:lnTo>
                    <a:pt x="1544" y="8885"/>
                  </a:lnTo>
                  <a:lnTo>
                    <a:pt x="1544" y="8874"/>
                  </a:lnTo>
                  <a:lnTo>
                    <a:pt x="3247" y="4899"/>
                  </a:lnTo>
                  <a:cubicBezTo>
                    <a:pt x="3279" y="4803"/>
                    <a:pt x="3247" y="4642"/>
                    <a:pt x="3119" y="4578"/>
                  </a:cubicBezTo>
                  <a:cubicBezTo>
                    <a:pt x="3085" y="4555"/>
                    <a:pt x="3042" y="4544"/>
                    <a:pt x="2999" y="4544"/>
                  </a:cubicBezTo>
                  <a:cubicBezTo>
                    <a:pt x="2920" y="4544"/>
                    <a:pt x="2839" y="4580"/>
                    <a:pt x="2797" y="4642"/>
                  </a:cubicBezTo>
                  <a:cubicBezTo>
                    <a:pt x="2797" y="4642"/>
                    <a:pt x="2776" y="4666"/>
                    <a:pt x="2737" y="4708"/>
                  </a:cubicBezTo>
                  <a:lnTo>
                    <a:pt x="2737" y="4708"/>
                  </a:lnTo>
                  <a:lnTo>
                    <a:pt x="2733" y="4706"/>
                  </a:lnTo>
                  <a:lnTo>
                    <a:pt x="2729" y="4717"/>
                  </a:lnTo>
                  <a:lnTo>
                    <a:pt x="2729" y="4717"/>
                  </a:lnTo>
                  <a:cubicBezTo>
                    <a:pt x="2606" y="4850"/>
                    <a:pt x="2333" y="5147"/>
                    <a:pt x="2026" y="5478"/>
                  </a:cubicBezTo>
                  <a:cubicBezTo>
                    <a:pt x="1608" y="5960"/>
                    <a:pt x="1158" y="6442"/>
                    <a:pt x="965" y="6635"/>
                  </a:cubicBezTo>
                  <a:cubicBezTo>
                    <a:pt x="933" y="6699"/>
                    <a:pt x="901" y="6699"/>
                    <a:pt x="836" y="6699"/>
                  </a:cubicBezTo>
                  <a:cubicBezTo>
                    <a:pt x="772" y="6699"/>
                    <a:pt x="676" y="6667"/>
                    <a:pt x="611" y="6603"/>
                  </a:cubicBezTo>
                  <a:lnTo>
                    <a:pt x="547" y="6539"/>
                  </a:lnTo>
                  <a:lnTo>
                    <a:pt x="547" y="6506"/>
                  </a:lnTo>
                  <a:cubicBezTo>
                    <a:pt x="611" y="6442"/>
                    <a:pt x="676" y="6378"/>
                    <a:pt x="740" y="6249"/>
                  </a:cubicBezTo>
                  <a:cubicBezTo>
                    <a:pt x="965" y="5896"/>
                    <a:pt x="1286" y="5253"/>
                    <a:pt x="1576" y="4642"/>
                  </a:cubicBezTo>
                  <a:cubicBezTo>
                    <a:pt x="1897" y="4031"/>
                    <a:pt x="2187" y="3421"/>
                    <a:pt x="2315" y="3228"/>
                  </a:cubicBezTo>
                  <a:cubicBezTo>
                    <a:pt x="2315" y="3228"/>
                    <a:pt x="2347" y="3163"/>
                    <a:pt x="2412" y="3131"/>
                  </a:cubicBezTo>
                  <a:cubicBezTo>
                    <a:pt x="2540" y="3035"/>
                    <a:pt x="2765" y="2938"/>
                    <a:pt x="3054" y="2842"/>
                  </a:cubicBezTo>
                  <a:cubicBezTo>
                    <a:pt x="3922" y="2521"/>
                    <a:pt x="5272" y="2167"/>
                    <a:pt x="6430" y="1621"/>
                  </a:cubicBezTo>
                  <a:cubicBezTo>
                    <a:pt x="7137" y="1267"/>
                    <a:pt x="7490" y="1106"/>
                    <a:pt x="7747" y="945"/>
                  </a:cubicBezTo>
                  <a:cubicBezTo>
                    <a:pt x="7876" y="849"/>
                    <a:pt x="7940" y="785"/>
                    <a:pt x="8037" y="688"/>
                  </a:cubicBezTo>
                  <a:cubicBezTo>
                    <a:pt x="8067" y="658"/>
                    <a:pt x="8097" y="621"/>
                    <a:pt x="8130" y="581"/>
                  </a:cubicBezTo>
                  <a:close/>
                  <a:moveTo>
                    <a:pt x="8051" y="1"/>
                  </a:moveTo>
                  <a:cubicBezTo>
                    <a:pt x="7972" y="1"/>
                    <a:pt x="7891" y="31"/>
                    <a:pt x="7844" y="78"/>
                  </a:cubicBezTo>
                  <a:cubicBezTo>
                    <a:pt x="7780" y="206"/>
                    <a:pt x="7715" y="270"/>
                    <a:pt x="7651" y="335"/>
                  </a:cubicBezTo>
                  <a:cubicBezTo>
                    <a:pt x="7555" y="399"/>
                    <a:pt x="7490" y="463"/>
                    <a:pt x="7265" y="592"/>
                  </a:cubicBezTo>
                  <a:cubicBezTo>
                    <a:pt x="7072" y="720"/>
                    <a:pt x="6751" y="881"/>
                    <a:pt x="6205" y="1106"/>
                  </a:cubicBezTo>
                  <a:cubicBezTo>
                    <a:pt x="5369" y="1524"/>
                    <a:pt x="4404" y="1813"/>
                    <a:pt x="3601" y="2071"/>
                  </a:cubicBezTo>
                  <a:cubicBezTo>
                    <a:pt x="3183" y="2231"/>
                    <a:pt x="2797" y="2328"/>
                    <a:pt x="2508" y="2456"/>
                  </a:cubicBezTo>
                  <a:cubicBezTo>
                    <a:pt x="2379" y="2521"/>
                    <a:pt x="2251" y="2617"/>
                    <a:pt x="2122" y="2681"/>
                  </a:cubicBezTo>
                  <a:cubicBezTo>
                    <a:pt x="2026" y="2746"/>
                    <a:pt x="1929" y="2842"/>
                    <a:pt x="1833" y="2938"/>
                  </a:cubicBezTo>
                  <a:cubicBezTo>
                    <a:pt x="1769" y="3099"/>
                    <a:pt x="1640" y="3324"/>
                    <a:pt x="1479" y="3646"/>
                  </a:cubicBezTo>
                  <a:cubicBezTo>
                    <a:pt x="1254" y="4096"/>
                    <a:pt x="965" y="4674"/>
                    <a:pt x="708" y="5189"/>
                  </a:cubicBezTo>
                  <a:cubicBezTo>
                    <a:pt x="579" y="5414"/>
                    <a:pt x="451" y="5639"/>
                    <a:pt x="354" y="5831"/>
                  </a:cubicBezTo>
                  <a:cubicBezTo>
                    <a:pt x="322" y="5928"/>
                    <a:pt x="258" y="5992"/>
                    <a:pt x="226" y="6056"/>
                  </a:cubicBezTo>
                  <a:cubicBezTo>
                    <a:pt x="194" y="6089"/>
                    <a:pt x="161" y="6121"/>
                    <a:pt x="161" y="6153"/>
                  </a:cubicBezTo>
                  <a:cubicBezTo>
                    <a:pt x="65" y="6217"/>
                    <a:pt x="1" y="6378"/>
                    <a:pt x="1" y="6506"/>
                  </a:cubicBezTo>
                  <a:cubicBezTo>
                    <a:pt x="1" y="6732"/>
                    <a:pt x="129" y="6892"/>
                    <a:pt x="290" y="7021"/>
                  </a:cubicBezTo>
                  <a:cubicBezTo>
                    <a:pt x="419" y="7149"/>
                    <a:pt x="611" y="7246"/>
                    <a:pt x="836" y="7246"/>
                  </a:cubicBezTo>
                  <a:cubicBezTo>
                    <a:pt x="1029" y="7246"/>
                    <a:pt x="1190" y="7182"/>
                    <a:pt x="1351" y="7021"/>
                  </a:cubicBezTo>
                  <a:cubicBezTo>
                    <a:pt x="1518" y="6854"/>
                    <a:pt x="1808" y="6546"/>
                    <a:pt x="2104" y="6201"/>
                  </a:cubicBezTo>
                  <a:lnTo>
                    <a:pt x="2104" y="6201"/>
                  </a:lnTo>
                  <a:lnTo>
                    <a:pt x="1029" y="8757"/>
                  </a:lnTo>
                  <a:lnTo>
                    <a:pt x="997" y="8853"/>
                  </a:lnTo>
                  <a:cubicBezTo>
                    <a:pt x="997" y="8885"/>
                    <a:pt x="997" y="9046"/>
                    <a:pt x="1126" y="9239"/>
                  </a:cubicBezTo>
                  <a:cubicBezTo>
                    <a:pt x="1158" y="9335"/>
                    <a:pt x="1254" y="9464"/>
                    <a:pt x="1383" y="9528"/>
                  </a:cubicBezTo>
                  <a:cubicBezTo>
                    <a:pt x="1511" y="9592"/>
                    <a:pt x="1672" y="9625"/>
                    <a:pt x="1865" y="9625"/>
                  </a:cubicBezTo>
                  <a:cubicBezTo>
                    <a:pt x="2058" y="9625"/>
                    <a:pt x="2283" y="9592"/>
                    <a:pt x="2540" y="9528"/>
                  </a:cubicBezTo>
                  <a:cubicBezTo>
                    <a:pt x="3157" y="9332"/>
                    <a:pt x="3895" y="9014"/>
                    <a:pt x="4075" y="8914"/>
                  </a:cubicBezTo>
                  <a:lnTo>
                    <a:pt x="4075" y="8914"/>
                  </a:lnTo>
                  <a:cubicBezTo>
                    <a:pt x="4175" y="8895"/>
                    <a:pt x="4560" y="8797"/>
                    <a:pt x="5047" y="8596"/>
                  </a:cubicBezTo>
                  <a:cubicBezTo>
                    <a:pt x="5562" y="8403"/>
                    <a:pt x="6172" y="8082"/>
                    <a:pt x="6526" y="7599"/>
                  </a:cubicBezTo>
                  <a:cubicBezTo>
                    <a:pt x="6719" y="7374"/>
                    <a:pt x="6976" y="6957"/>
                    <a:pt x="7265" y="6410"/>
                  </a:cubicBezTo>
                  <a:cubicBezTo>
                    <a:pt x="8039" y="5006"/>
                    <a:pt x="9119" y="2913"/>
                    <a:pt x="9344" y="2474"/>
                  </a:cubicBezTo>
                  <a:lnTo>
                    <a:pt x="9344" y="2474"/>
                  </a:lnTo>
                  <a:cubicBezTo>
                    <a:pt x="9430" y="2420"/>
                    <a:pt x="9760" y="2207"/>
                    <a:pt x="10255" y="1878"/>
                  </a:cubicBezTo>
                  <a:cubicBezTo>
                    <a:pt x="10319" y="1846"/>
                    <a:pt x="10383" y="1781"/>
                    <a:pt x="10383" y="1685"/>
                  </a:cubicBezTo>
                  <a:cubicBezTo>
                    <a:pt x="10383" y="1621"/>
                    <a:pt x="10383" y="1556"/>
                    <a:pt x="10319" y="1492"/>
                  </a:cubicBezTo>
                  <a:cubicBezTo>
                    <a:pt x="9708" y="656"/>
                    <a:pt x="8808" y="238"/>
                    <a:pt x="8133" y="13"/>
                  </a:cubicBezTo>
                  <a:cubicBezTo>
                    <a:pt x="8107" y="5"/>
                    <a:pt x="8079" y="1"/>
                    <a:pt x="8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45"/>
            <p:cNvSpPr/>
            <p:nvPr/>
          </p:nvSpPr>
          <p:spPr>
            <a:xfrm>
              <a:off x="4783150" y="2218225"/>
              <a:ext cx="904075" cy="420950"/>
            </a:xfrm>
            <a:custGeom>
              <a:rect b="b" l="l" r="r" t="t"/>
              <a:pathLst>
                <a:path extrusionOk="0" h="16838" w="36163">
                  <a:moveTo>
                    <a:pt x="34427" y="0"/>
                  </a:moveTo>
                  <a:lnTo>
                    <a:pt x="28287" y="2829"/>
                  </a:lnTo>
                  <a:cubicBezTo>
                    <a:pt x="28287" y="2829"/>
                    <a:pt x="26037" y="7072"/>
                    <a:pt x="25619" y="8711"/>
                  </a:cubicBezTo>
                  <a:cubicBezTo>
                    <a:pt x="25202" y="10383"/>
                    <a:pt x="24559" y="12183"/>
                    <a:pt x="24559" y="12183"/>
                  </a:cubicBezTo>
                  <a:cubicBezTo>
                    <a:pt x="24559" y="12183"/>
                    <a:pt x="20412" y="11540"/>
                    <a:pt x="16844" y="11122"/>
                  </a:cubicBezTo>
                  <a:cubicBezTo>
                    <a:pt x="13276" y="10704"/>
                    <a:pt x="8229" y="9804"/>
                    <a:pt x="6976" y="9547"/>
                  </a:cubicBezTo>
                  <a:cubicBezTo>
                    <a:pt x="5999" y="9347"/>
                    <a:pt x="4379" y="8912"/>
                    <a:pt x="3468" y="8912"/>
                  </a:cubicBezTo>
                  <a:cubicBezTo>
                    <a:pt x="3209" y="8912"/>
                    <a:pt x="3007" y="8947"/>
                    <a:pt x="2893" y="9033"/>
                  </a:cubicBezTo>
                  <a:cubicBezTo>
                    <a:pt x="2411" y="9451"/>
                    <a:pt x="2733" y="9386"/>
                    <a:pt x="3311" y="9611"/>
                  </a:cubicBezTo>
                  <a:cubicBezTo>
                    <a:pt x="3568" y="9726"/>
                    <a:pt x="3895" y="9757"/>
                    <a:pt x="4179" y="9757"/>
                  </a:cubicBezTo>
                  <a:cubicBezTo>
                    <a:pt x="4534" y="9757"/>
                    <a:pt x="4822" y="9708"/>
                    <a:pt x="4822" y="9708"/>
                  </a:cubicBezTo>
                  <a:lnTo>
                    <a:pt x="4822" y="9708"/>
                  </a:lnTo>
                  <a:cubicBezTo>
                    <a:pt x="4822" y="9708"/>
                    <a:pt x="3986" y="9965"/>
                    <a:pt x="3086" y="10286"/>
                  </a:cubicBezTo>
                  <a:cubicBezTo>
                    <a:pt x="2154" y="10608"/>
                    <a:pt x="515" y="11186"/>
                    <a:pt x="258" y="11540"/>
                  </a:cubicBezTo>
                  <a:cubicBezTo>
                    <a:pt x="0" y="11861"/>
                    <a:pt x="579" y="13019"/>
                    <a:pt x="1511" y="13019"/>
                  </a:cubicBezTo>
                  <a:cubicBezTo>
                    <a:pt x="2111" y="13019"/>
                    <a:pt x="2611" y="12990"/>
                    <a:pt x="3021" y="12990"/>
                  </a:cubicBezTo>
                  <a:cubicBezTo>
                    <a:pt x="3226" y="12990"/>
                    <a:pt x="3408" y="12997"/>
                    <a:pt x="3568" y="13019"/>
                  </a:cubicBezTo>
                  <a:cubicBezTo>
                    <a:pt x="4083" y="13115"/>
                    <a:pt x="4308" y="13597"/>
                    <a:pt x="5979" y="13597"/>
                  </a:cubicBezTo>
                  <a:cubicBezTo>
                    <a:pt x="7619" y="13597"/>
                    <a:pt x="9965" y="12279"/>
                    <a:pt x="9965" y="12279"/>
                  </a:cubicBezTo>
                  <a:cubicBezTo>
                    <a:pt x="9965" y="12279"/>
                    <a:pt x="17744" y="15847"/>
                    <a:pt x="22148" y="16587"/>
                  </a:cubicBezTo>
                  <a:cubicBezTo>
                    <a:pt x="23180" y="16760"/>
                    <a:pt x="24005" y="16838"/>
                    <a:pt x="24688" y="16838"/>
                  </a:cubicBezTo>
                  <a:cubicBezTo>
                    <a:pt x="26918" y="16838"/>
                    <a:pt x="27624" y="16006"/>
                    <a:pt x="29027" y="14947"/>
                  </a:cubicBezTo>
                  <a:cubicBezTo>
                    <a:pt x="30859" y="13533"/>
                    <a:pt x="36163" y="4822"/>
                    <a:pt x="35745" y="3086"/>
                  </a:cubicBezTo>
                  <a:cubicBezTo>
                    <a:pt x="35327" y="1350"/>
                    <a:pt x="34427" y="0"/>
                    <a:pt x="344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3" name="Google Shape;3403;p45"/>
            <p:cNvSpPr/>
            <p:nvPr/>
          </p:nvSpPr>
          <p:spPr>
            <a:xfrm>
              <a:off x="4781550" y="2211775"/>
              <a:ext cx="902475" cy="433975"/>
            </a:xfrm>
            <a:custGeom>
              <a:rect b="b" l="l" r="r" t="t"/>
              <a:pathLst>
                <a:path extrusionOk="0" h="17359" w="36099">
                  <a:moveTo>
                    <a:pt x="34465" y="1"/>
                  </a:moveTo>
                  <a:cubicBezTo>
                    <a:pt x="34420" y="1"/>
                    <a:pt x="34373" y="12"/>
                    <a:pt x="34330" y="33"/>
                  </a:cubicBezTo>
                  <a:cubicBezTo>
                    <a:pt x="34202" y="129"/>
                    <a:pt x="34170" y="290"/>
                    <a:pt x="34266" y="419"/>
                  </a:cubicBezTo>
                  <a:lnTo>
                    <a:pt x="34298" y="483"/>
                  </a:lnTo>
                  <a:cubicBezTo>
                    <a:pt x="34459" y="740"/>
                    <a:pt x="35198" y="1930"/>
                    <a:pt x="35552" y="3408"/>
                  </a:cubicBezTo>
                  <a:cubicBezTo>
                    <a:pt x="35552" y="3440"/>
                    <a:pt x="35552" y="3505"/>
                    <a:pt x="35552" y="3569"/>
                  </a:cubicBezTo>
                  <a:cubicBezTo>
                    <a:pt x="35552" y="3794"/>
                    <a:pt x="35487" y="4115"/>
                    <a:pt x="35359" y="4533"/>
                  </a:cubicBezTo>
                  <a:cubicBezTo>
                    <a:pt x="34877" y="6012"/>
                    <a:pt x="33623" y="8358"/>
                    <a:pt x="32337" y="10448"/>
                  </a:cubicBezTo>
                  <a:cubicBezTo>
                    <a:pt x="31662" y="11509"/>
                    <a:pt x="30987" y="12505"/>
                    <a:pt x="30409" y="13309"/>
                  </a:cubicBezTo>
                  <a:cubicBezTo>
                    <a:pt x="29798" y="14112"/>
                    <a:pt x="29251" y="14723"/>
                    <a:pt x="28930" y="14980"/>
                  </a:cubicBezTo>
                  <a:cubicBezTo>
                    <a:pt x="28223" y="15527"/>
                    <a:pt x="27709" y="16009"/>
                    <a:pt x="27098" y="16330"/>
                  </a:cubicBezTo>
                  <a:cubicBezTo>
                    <a:pt x="26519" y="16652"/>
                    <a:pt x="25844" y="16845"/>
                    <a:pt x="24751" y="16845"/>
                  </a:cubicBezTo>
                  <a:cubicBezTo>
                    <a:pt x="24076" y="16845"/>
                    <a:pt x="23273" y="16748"/>
                    <a:pt x="22244" y="16587"/>
                  </a:cubicBezTo>
                  <a:cubicBezTo>
                    <a:pt x="20090" y="16234"/>
                    <a:pt x="17037" y="15141"/>
                    <a:pt x="14561" y="14177"/>
                  </a:cubicBezTo>
                  <a:cubicBezTo>
                    <a:pt x="13308" y="13662"/>
                    <a:pt x="12215" y="13212"/>
                    <a:pt x="11411" y="12859"/>
                  </a:cubicBezTo>
                  <a:cubicBezTo>
                    <a:pt x="11026" y="12698"/>
                    <a:pt x="10704" y="12537"/>
                    <a:pt x="10479" y="12441"/>
                  </a:cubicBezTo>
                  <a:cubicBezTo>
                    <a:pt x="10254" y="12344"/>
                    <a:pt x="10126" y="12280"/>
                    <a:pt x="10126" y="12280"/>
                  </a:cubicBezTo>
                  <a:cubicBezTo>
                    <a:pt x="10099" y="12267"/>
                    <a:pt x="10067" y="12259"/>
                    <a:pt x="10034" y="12259"/>
                  </a:cubicBezTo>
                  <a:cubicBezTo>
                    <a:pt x="9987" y="12259"/>
                    <a:pt x="9938" y="12275"/>
                    <a:pt x="9901" y="12312"/>
                  </a:cubicBezTo>
                  <a:cubicBezTo>
                    <a:pt x="9901" y="12312"/>
                    <a:pt x="9868" y="12312"/>
                    <a:pt x="9804" y="12344"/>
                  </a:cubicBezTo>
                  <a:cubicBezTo>
                    <a:pt x="9547" y="12473"/>
                    <a:pt x="8968" y="12794"/>
                    <a:pt x="8261" y="13084"/>
                  </a:cubicBezTo>
                  <a:cubicBezTo>
                    <a:pt x="7522" y="13341"/>
                    <a:pt x="6718" y="13598"/>
                    <a:pt x="6043" y="13598"/>
                  </a:cubicBezTo>
                  <a:cubicBezTo>
                    <a:pt x="5240" y="13598"/>
                    <a:pt x="4790" y="13469"/>
                    <a:pt x="4500" y="13341"/>
                  </a:cubicBezTo>
                  <a:cubicBezTo>
                    <a:pt x="4340" y="13309"/>
                    <a:pt x="4243" y="13244"/>
                    <a:pt x="4115" y="13180"/>
                  </a:cubicBezTo>
                  <a:cubicBezTo>
                    <a:pt x="3986" y="13116"/>
                    <a:pt x="3857" y="13052"/>
                    <a:pt x="3665" y="13019"/>
                  </a:cubicBezTo>
                  <a:cubicBezTo>
                    <a:pt x="3504" y="12987"/>
                    <a:pt x="3279" y="12987"/>
                    <a:pt x="3086" y="12987"/>
                  </a:cubicBezTo>
                  <a:cubicBezTo>
                    <a:pt x="2668" y="12987"/>
                    <a:pt x="2154" y="13019"/>
                    <a:pt x="1575" y="13019"/>
                  </a:cubicBezTo>
                  <a:cubicBezTo>
                    <a:pt x="1286" y="13019"/>
                    <a:pt x="1029" y="12859"/>
                    <a:pt x="836" y="12634"/>
                  </a:cubicBezTo>
                  <a:cubicBezTo>
                    <a:pt x="643" y="12409"/>
                    <a:pt x="514" y="12119"/>
                    <a:pt x="514" y="11991"/>
                  </a:cubicBezTo>
                  <a:lnTo>
                    <a:pt x="547" y="11959"/>
                  </a:lnTo>
                  <a:cubicBezTo>
                    <a:pt x="547" y="11959"/>
                    <a:pt x="579" y="11927"/>
                    <a:pt x="611" y="11862"/>
                  </a:cubicBezTo>
                  <a:cubicBezTo>
                    <a:pt x="836" y="11734"/>
                    <a:pt x="1286" y="11541"/>
                    <a:pt x="1800" y="11348"/>
                  </a:cubicBezTo>
                  <a:cubicBezTo>
                    <a:pt x="2282" y="11123"/>
                    <a:pt x="2829" y="10930"/>
                    <a:pt x="3215" y="10801"/>
                  </a:cubicBezTo>
                  <a:cubicBezTo>
                    <a:pt x="3697" y="10641"/>
                    <a:pt x="4115" y="10480"/>
                    <a:pt x="4436" y="10384"/>
                  </a:cubicBezTo>
                  <a:cubicBezTo>
                    <a:pt x="4757" y="10287"/>
                    <a:pt x="4950" y="10223"/>
                    <a:pt x="4950" y="10223"/>
                  </a:cubicBezTo>
                  <a:cubicBezTo>
                    <a:pt x="5079" y="10191"/>
                    <a:pt x="5175" y="10030"/>
                    <a:pt x="5143" y="9901"/>
                  </a:cubicBezTo>
                  <a:cubicBezTo>
                    <a:pt x="5115" y="9790"/>
                    <a:pt x="5015" y="9702"/>
                    <a:pt x="4883" y="9702"/>
                  </a:cubicBezTo>
                  <a:cubicBezTo>
                    <a:pt x="4863" y="9702"/>
                    <a:pt x="4843" y="9704"/>
                    <a:pt x="4822" y="9709"/>
                  </a:cubicBezTo>
                  <a:lnTo>
                    <a:pt x="4790" y="9709"/>
                  </a:lnTo>
                  <a:cubicBezTo>
                    <a:pt x="4790" y="9709"/>
                    <a:pt x="4786" y="9710"/>
                    <a:pt x="4780" y="9712"/>
                  </a:cubicBezTo>
                  <a:lnTo>
                    <a:pt x="4780" y="9712"/>
                  </a:lnTo>
                  <a:cubicBezTo>
                    <a:pt x="4678" y="9741"/>
                    <a:pt x="4460" y="9741"/>
                    <a:pt x="4211" y="9741"/>
                  </a:cubicBezTo>
                  <a:cubicBezTo>
                    <a:pt x="3954" y="9741"/>
                    <a:pt x="3697" y="9709"/>
                    <a:pt x="3504" y="9644"/>
                  </a:cubicBezTo>
                  <a:cubicBezTo>
                    <a:pt x="3369" y="9587"/>
                    <a:pt x="3258" y="9541"/>
                    <a:pt x="3163" y="9506"/>
                  </a:cubicBezTo>
                  <a:lnTo>
                    <a:pt x="3163" y="9506"/>
                  </a:lnTo>
                  <a:cubicBezTo>
                    <a:pt x="3179" y="9494"/>
                    <a:pt x="3215" y="9473"/>
                    <a:pt x="3279" y="9451"/>
                  </a:cubicBezTo>
                  <a:lnTo>
                    <a:pt x="3568" y="9451"/>
                  </a:lnTo>
                  <a:cubicBezTo>
                    <a:pt x="3986" y="9451"/>
                    <a:pt x="4597" y="9548"/>
                    <a:pt x="5240" y="9676"/>
                  </a:cubicBezTo>
                  <a:cubicBezTo>
                    <a:pt x="5850" y="9805"/>
                    <a:pt x="6493" y="9966"/>
                    <a:pt x="6975" y="10062"/>
                  </a:cubicBezTo>
                  <a:cubicBezTo>
                    <a:pt x="8229" y="10319"/>
                    <a:pt x="13276" y="11219"/>
                    <a:pt x="16876" y="11637"/>
                  </a:cubicBezTo>
                  <a:cubicBezTo>
                    <a:pt x="18644" y="11862"/>
                    <a:pt x="20572" y="12119"/>
                    <a:pt x="22051" y="12344"/>
                  </a:cubicBezTo>
                  <a:cubicBezTo>
                    <a:pt x="22790" y="12441"/>
                    <a:pt x="23433" y="12537"/>
                    <a:pt x="23851" y="12602"/>
                  </a:cubicBezTo>
                  <a:cubicBezTo>
                    <a:pt x="24301" y="12666"/>
                    <a:pt x="24558" y="12730"/>
                    <a:pt x="24558" y="12730"/>
                  </a:cubicBezTo>
                  <a:cubicBezTo>
                    <a:pt x="24687" y="12730"/>
                    <a:pt x="24816" y="12666"/>
                    <a:pt x="24848" y="12537"/>
                  </a:cubicBezTo>
                  <a:cubicBezTo>
                    <a:pt x="24848" y="12537"/>
                    <a:pt x="25523" y="10705"/>
                    <a:pt x="25941" y="9034"/>
                  </a:cubicBezTo>
                  <a:cubicBezTo>
                    <a:pt x="26133" y="8262"/>
                    <a:pt x="26808" y="6783"/>
                    <a:pt x="27419" y="5530"/>
                  </a:cubicBezTo>
                  <a:cubicBezTo>
                    <a:pt x="27709" y="4887"/>
                    <a:pt x="27998" y="4308"/>
                    <a:pt x="28223" y="3890"/>
                  </a:cubicBezTo>
                  <a:cubicBezTo>
                    <a:pt x="28448" y="3473"/>
                    <a:pt x="28576" y="3215"/>
                    <a:pt x="28576" y="3215"/>
                  </a:cubicBezTo>
                  <a:cubicBezTo>
                    <a:pt x="28641" y="3087"/>
                    <a:pt x="28609" y="2926"/>
                    <a:pt x="28480" y="2862"/>
                  </a:cubicBezTo>
                  <a:cubicBezTo>
                    <a:pt x="28437" y="2830"/>
                    <a:pt x="28387" y="2815"/>
                    <a:pt x="28337" y="2815"/>
                  </a:cubicBezTo>
                  <a:cubicBezTo>
                    <a:pt x="28237" y="2815"/>
                    <a:pt x="28137" y="2872"/>
                    <a:pt x="28094" y="2958"/>
                  </a:cubicBezTo>
                  <a:cubicBezTo>
                    <a:pt x="28094" y="2958"/>
                    <a:pt x="27548" y="4019"/>
                    <a:pt x="26937" y="5305"/>
                  </a:cubicBezTo>
                  <a:cubicBezTo>
                    <a:pt x="26326" y="6558"/>
                    <a:pt x="25651" y="8037"/>
                    <a:pt x="25426" y="8905"/>
                  </a:cubicBezTo>
                  <a:cubicBezTo>
                    <a:pt x="25233" y="9741"/>
                    <a:pt x="24944" y="10609"/>
                    <a:pt x="24751" y="11251"/>
                  </a:cubicBezTo>
                  <a:cubicBezTo>
                    <a:pt x="24623" y="11573"/>
                    <a:pt x="24526" y="11862"/>
                    <a:pt x="24462" y="12055"/>
                  </a:cubicBezTo>
                  <a:cubicBezTo>
                    <a:pt x="24451" y="12089"/>
                    <a:pt x="24441" y="12120"/>
                    <a:pt x="24431" y="12149"/>
                  </a:cubicBezTo>
                  <a:lnTo>
                    <a:pt x="24431" y="12149"/>
                  </a:lnTo>
                  <a:cubicBezTo>
                    <a:pt x="23524" y="12011"/>
                    <a:pt x="20017" y="11483"/>
                    <a:pt x="16940" y="11123"/>
                  </a:cubicBezTo>
                  <a:cubicBezTo>
                    <a:pt x="13372" y="10705"/>
                    <a:pt x="8325" y="9773"/>
                    <a:pt x="7072" y="9548"/>
                  </a:cubicBezTo>
                  <a:cubicBezTo>
                    <a:pt x="6622" y="9451"/>
                    <a:pt x="5979" y="9291"/>
                    <a:pt x="5336" y="9162"/>
                  </a:cubicBezTo>
                  <a:cubicBezTo>
                    <a:pt x="4693" y="9034"/>
                    <a:pt x="4050" y="8905"/>
                    <a:pt x="3568" y="8905"/>
                  </a:cubicBezTo>
                  <a:cubicBezTo>
                    <a:pt x="3407" y="8905"/>
                    <a:pt x="3279" y="8905"/>
                    <a:pt x="3150" y="8937"/>
                  </a:cubicBezTo>
                  <a:cubicBezTo>
                    <a:pt x="3022" y="8969"/>
                    <a:pt x="2893" y="9001"/>
                    <a:pt x="2797" y="9098"/>
                  </a:cubicBezTo>
                  <a:cubicBezTo>
                    <a:pt x="2700" y="9162"/>
                    <a:pt x="2636" y="9226"/>
                    <a:pt x="2572" y="9291"/>
                  </a:cubicBezTo>
                  <a:cubicBezTo>
                    <a:pt x="2539" y="9355"/>
                    <a:pt x="2475" y="9451"/>
                    <a:pt x="2475" y="9580"/>
                  </a:cubicBezTo>
                  <a:cubicBezTo>
                    <a:pt x="2475" y="9644"/>
                    <a:pt x="2475" y="9741"/>
                    <a:pt x="2539" y="9773"/>
                  </a:cubicBezTo>
                  <a:cubicBezTo>
                    <a:pt x="2604" y="9869"/>
                    <a:pt x="2668" y="9901"/>
                    <a:pt x="2700" y="9934"/>
                  </a:cubicBezTo>
                  <a:cubicBezTo>
                    <a:pt x="2797" y="9966"/>
                    <a:pt x="2861" y="9998"/>
                    <a:pt x="2957" y="10030"/>
                  </a:cubicBezTo>
                  <a:cubicBezTo>
                    <a:pt x="3054" y="10062"/>
                    <a:pt x="3182" y="10094"/>
                    <a:pt x="3279" y="10126"/>
                  </a:cubicBezTo>
                  <a:cubicBezTo>
                    <a:pt x="3317" y="10142"/>
                    <a:pt x="3355" y="10155"/>
                    <a:pt x="3393" y="10168"/>
                  </a:cubicBezTo>
                  <a:lnTo>
                    <a:pt x="3393" y="10168"/>
                  </a:lnTo>
                  <a:cubicBezTo>
                    <a:pt x="3282" y="10206"/>
                    <a:pt x="3168" y="10246"/>
                    <a:pt x="3054" y="10287"/>
                  </a:cubicBezTo>
                  <a:cubicBezTo>
                    <a:pt x="2604" y="10448"/>
                    <a:pt x="1961" y="10705"/>
                    <a:pt x="1382" y="10930"/>
                  </a:cubicBezTo>
                  <a:cubicBezTo>
                    <a:pt x="1093" y="11026"/>
                    <a:pt x="836" y="11155"/>
                    <a:pt x="611" y="11251"/>
                  </a:cubicBezTo>
                  <a:cubicBezTo>
                    <a:pt x="514" y="11316"/>
                    <a:pt x="418" y="11380"/>
                    <a:pt x="322" y="11444"/>
                  </a:cubicBezTo>
                  <a:cubicBezTo>
                    <a:pt x="225" y="11509"/>
                    <a:pt x="161" y="11541"/>
                    <a:pt x="96" y="11637"/>
                  </a:cubicBezTo>
                  <a:cubicBezTo>
                    <a:pt x="32" y="11734"/>
                    <a:pt x="0" y="11894"/>
                    <a:pt x="0" y="11991"/>
                  </a:cubicBezTo>
                  <a:cubicBezTo>
                    <a:pt x="0" y="12344"/>
                    <a:pt x="161" y="12666"/>
                    <a:pt x="418" y="12987"/>
                  </a:cubicBezTo>
                  <a:cubicBezTo>
                    <a:pt x="675" y="13309"/>
                    <a:pt x="1093" y="13566"/>
                    <a:pt x="1575" y="13566"/>
                  </a:cubicBezTo>
                  <a:cubicBezTo>
                    <a:pt x="2186" y="13566"/>
                    <a:pt x="2668" y="13502"/>
                    <a:pt x="3086" y="13502"/>
                  </a:cubicBezTo>
                  <a:cubicBezTo>
                    <a:pt x="3279" y="13502"/>
                    <a:pt x="3440" y="13534"/>
                    <a:pt x="3600" y="13534"/>
                  </a:cubicBezTo>
                  <a:cubicBezTo>
                    <a:pt x="3665" y="13566"/>
                    <a:pt x="3761" y="13598"/>
                    <a:pt x="3857" y="13662"/>
                  </a:cubicBezTo>
                  <a:cubicBezTo>
                    <a:pt x="4050" y="13727"/>
                    <a:pt x="4275" y="13855"/>
                    <a:pt x="4597" y="13952"/>
                  </a:cubicBezTo>
                  <a:cubicBezTo>
                    <a:pt x="4950" y="14048"/>
                    <a:pt x="5400" y="14144"/>
                    <a:pt x="6043" y="14144"/>
                  </a:cubicBezTo>
                  <a:cubicBezTo>
                    <a:pt x="6943" y="14144"/>
                    <a:pt x="7940" y="13791"/>
                    <a:pt x="8743" y="13437"/>
                  </a:cubicBezTo>
                  <a:cubicBezTo>
                    <a:pt x="9312" y="13210"/>
                    <a:pt x="9784" y="12966"/>
                    <a:pt x="10012" y="12843"/>
                  </a:cubicBezTo>
                  <a:lnTo>
                    <a:pt x="10012" y="12843"/>
                  </a:lnTo>
                  <a:cubicBezTo>
                    <a:pt x="10459" y="13040"/>
                    <a:pt x="12212" y="13802"/>
                    <a:pt x="14369" y="14659"/>
                  </a:cubicBezTo>
                  <a:cubicBezTo>
                    <a:pt x="16876" y="15655"/>
                    <a:pt x="19930" y="16716"/>
                    <a:pt x="22148" y="17102"/>
                  </a:cubicBezTo>
                  <a:cubicBezTo>
                    <a:pt x="23208" y="17295"/>
                    <a:pt x="24044" y="17359"/>
                    <a:pt x="24751" y="17359"/>
                  </a:cubicBezTo>
                  <a:cubicBezTo>
                    <a:pt x="25908" y="17359"/>
                    <a:pt x="26680" y="17166"/>
                    <a:pt x="27355" y="16780"/>
                  </a:cubicBezTo>
                  <a:cubicBezTo>
                    <a:pt x="28030" y="16427"/>
                    <a:pt x="28576" y="15945"/>
                    <a:pt x="29251" y="15398"/>
                  </a:cubicBezTo>
                  <a:cubicBezTo>
                    <a:pt x="29734" y="15012"/>
                    <a:pt x="30377" y="14241"/>
                    <a:pt x="31084" y="13277"/>
                  </a:cubicBezTo>
                  <a:cubicBezTo>
                    <a:pt x="32177" y="11766"/>
                    <a:pt x="33430" y="9773"/>
                    <a:pt x="34395" y="7941"/>
                  </a:cubicBezTo>
                  <a:cubicBezTo>
                    <a:pt x="34877" y="7041"/>
                    <a:pt x="35295" y="6173"/>
                    <a:pt x="35616" y="5401"/>
                  </a:cubicBezTo>
                  <a:cubicBezTo>
                    <a:pt x="35905" y="4662"/>
                    <a:pt x="36098" y="4051"/>
                    <a:pt x="36098" y="3569"/>
                  </a:cubicBezTo>
                  <a:cubicBezTo>
                    <a:pt x="36098" y="3473"/>
                    <a:pt x="36098" y="3376"/>
                    <a:pt x="36066" y="3280"/>
                  </a:cubicBezTo>
                  <a:cubicBezTo>
                    <a:pt x="35648" y="1480"/>
                    <a:pt x="34716" y="129"/>
                    <a:pt x="34684" y="129"/>
                  </a:cubicBezTo>
                  <a:cubicBezTo>
                    <a:pt x="34641" y="44"/>
                    <a:pt x="34555" y="1"/>
                    <a:pt x="344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p45"/>
            <p:cNvSpPr/>
            <p:nvPr/>
          </p:nvSpPr>
          <p:spPr>
            <a:xfrm>
              <a:off x="4783150" y="2441025"/>
              <a:ext cx="293350" cy="117150"/>
            </a:xfrm>
            <a:custGeom>
              <a:rect b="b" l="l" r="r" t="t"/>
              <a:pathLst>
                <a:path extrusionOk="0" h="4686" w="11734">
                  <a:moveTo>
                    <a:pt x="3468" y="0"/>
                  </a:moveTo>
                  <a:cubicBezTo>
                    <a:pt x="3209" y="0"/>
                    <a:pt x="3007" y="35"/>
                    <a:pt x="2893" y="121"/>
                  </a:cubicBezTo>
                  <a:cubicBezTo>
                    <a:pt x="2411" y="539"/>
                    <a:pt x="2733" y="474"/>
                    <a:pt x="3311" y="699"/>
                  </a:cubicBezTo>
                  <a:cubicBezTo>
                    <a:pt x="3568" y="814"/>
                    <a:pt x="3895" y="845"/>
                    <a:pt x="4179" y="845"/>
                  </a:cubicBezTo>
                  <a:cubicBezTo>
                    <a:pt x="4534" y="845"/>
                    <a:pt x="4822" y="796"/>
                    <a:pt x="4822" y="796"/>
                  </a:cubicBezTo>
                  <a:lnTo>
                    <a:pt x="4822" y="796"/>
                  </a:lnTo>
                  <a:cubicBezTo>
                    <a:pt x="4822" y="796"/>
                    <a:pt x="3986" y="1053"/>
                    <a:pt x="3086" y="1374"/>
                  </a:cubicBezTo>
                  <a:cubicBezTo>
                    <a:pt x="2154" y="1696"/>
                    <a:pt x="515" y="2274"/>
                    <a:pt x="258" y="2628"/>
                  </a:cubicBezTo>
                  <a:cubicBezTo>
                    <a:pt x="0" y="2949"/>
                    <a:pt x="579" y="4107"/>
                    <a:pt x="1511" y="4107"/>
                  </a:cubicBezTo>
                  <a:cubicBezTo>
                    <a:pt x="2111" y="4107"/>
                    <a:pt x="2611" y="4078"/>
                    <a:pt x="3021" y="4078"/>
                  </a:cubicBezTo>
                  <a:cubicBezTo>
                    <a:pt x="3226" y="4078"/>
                    <a:pt x="3408" y="4085"/>
                    <a:pt x="3568" y="4107"/>
                  </a:cubicBezTo>
                  <a:cubicBezTo>
                    <a:pt x="4083" y="4203"/>
                    <a:pt x="4308" y="4685"/>
                    <a:pt x="5979" y="4685"/>
                  </a:cubicBezTo>
                  <a:cubicBezTo>
                    <a:pt x="7619" y="4685"/>
                    <a:pt x="9965" y="3367"/>
                    <a:pt x="9965" y="3367"/>
                  </a:cubicBezTo>
                  <a:cubicBezTo>
                    <a:pt x="9965" y="3367"/>
                    <a:pt x="10576" y="3657"/>
                    <a:pt x="11540" y="4074"/>
                  </a:cubicBezTo>
                  <a:lnTo>
                    <a:pt x="11733" y="1471"/>
                  </a:lnTo>
                  <a:cubicBezTo>
                    <a:pt x="9579" y="1117"/>
                    <a:pt x="7683" y="764"/>
                    <a:pt x="6976" y="635"/>
                  </a:cubicBezTo>
                  <a:cubicBezTo>
                    <a:pt x="5999" y="435"/>
                    <a:pt x="4379" y="0"/>
                    <a:pt x="34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45"/>
            <p:cNvSpPr/>
            <p:nvPr/>
          </p:nvSpPr>
          <p:spPr>
            <a:xfrm>
              <a:off x="4781550" y="2434375"/>
              <a:ext cx="302175" cy="131025"/>
            </a:xfrm>
            <a:custGeom>
              <a:rect b="b" l="l" r="r" t="t"/>
              <a:pathLst>
                <a:path extrusionOk="0" h="5241" w="12087">
                  <a:moveTo>
                    <a:pt x="3568" y="547"/>
                  </a:moveTo>
                  <a:cubicBezTo>
                    <a:pt x="3986" y="547"/>
                    <a:pt x="4597" y="644"/>
                    <a:pt x="5240" y="772"/>
                  </a:cubicBezTo>
                  <a:cubicBezTo>
                    <a:pt x="5850" y="901"/>
                    <a:pt x="6493" y="1062"/>
                    <a:pt x="6975" y="1158"/>
                  </a:cubicBezTo>
                  <a:cubicBezTo>
                    <a:pt x="7656" y="1282"/>
                    <a:pt x="9439" y="1614"/>
                    <a:pt x="11521" y="1954"/>
                  </a:cubicBezTo>
                  <a:lnTo>
                    <a:pt x="11521" y="1954"/>
                  </a:lnTo>
                  <a:lnTo>
                    <a:pt x="11374" y="3947"/>
                  </a:lnTo>
                  <a:lnTo>
                    <a:pt x="11374" y="3947"/>
                  </a:lnTo>
                  <a:cubicBezTo>
                    <a:pt x="11041" y="3803"/>
                    <a:pt x="10764" y="3667"/>
                    <a:pt x="10543" y="3569"/>
                  </a:cubicBezTo>
                  <a:cubicBezTo>
                    <a:pt x="10286" y="3473"/>
                    <a:pt x="10126" y="3376"/>
                    <a:pt x="10126" y="3376"/>
                  </a:cubicBezTo>
                  <a:cubicBezTo>
                    <a:pt x="10099" y="3363"/>
                    <a:pt x="10067" y="3355"/>
                    <a:pt x="10034" y="3355"/>
                  </a:cubicBezTo>
                  <a:cubicBezTo>
                    <a:pt x="9987" y="3355"/>
                    <a:pt x="9938" y="3371"/>
                    <a:pt x="9901" y="3408"/>
                  </a:cubicBezTo>
                  <a:cubicBezTo>
                    <a:pt x="9901" y="3408"/>
                    <a:pt x="9868" y="3408"/>
                    <a:pt x="9804" y="3440"/>
                  </a:cubicBezTo>
                  <a:cubicBezTo>
                    <a:pt x="9547" y="3569"/>
                    <a:pt x="8968" y="3890"/>
                    <a:pt x="8261" y="4180"/>
                  </a:cubicBezTo>
                  <a:cubicBezTo>
                    <a:pt x="7522" y="4437"/>
                    <a:pt x="6718" y="4694"/>
                    <a:pt x="6043" y="4694"/>
                  </a:cubicBezTo>
                  <a:cubicBezTo>
                    <a:pt x="5240" y="4694"/>
                    <a:pt x="4790" y="4565"/>
                    <a:pt x="4500" y="4437"/>
                  </a:cubicBezTo>
                  <a:cubicBezTo>
                    <a:pt x="4340" y="4405"/>
                    <a:pt x="4243" y="4340"/>
                    <a:pt x="4115" y="4276"/>
                  </a:cubicBezTo>
                  <a:cubicBezTo>
                    <a:pt x="3986" y="4212"/>
                    <a:pt x="3857" y="4148"/>
                    <a:pt x="3665" y="4115"/>
                  </a:cubicBezTo>
                  <a:cubicBezTo>
                    <a:pt x="3504" y="4083"/>
                    <a:pt x="3279" y="4083"/>
                    <a:pt x="3086" y="4083"/>
                  </a:cubicBezTo>
                  <a:cubicBezTo>
                    <a:pt x="2668" y="4083"/>
                    <a:pt x="2154" y="4115"/>
                    <a:pt x="1575" y="4115"/>
                  </a:cubicBezTo>
                  <a:cubicBezTo>
                    <a:pt x="1286" y="4115"/>
                    <a:pt x="1029" y="3955"/>
                    <a:pt x="836" y="3730"/>
                  </a:cubicBezTo>
                  <a:cubicBezTo>
                    <a:pt x="643" y="3505"/>
                    <a:pt x="514" y="3215"/>
                    <a:pt x="514" y="3087"/>
                  </a:cubicBezTo>
                  <a:lnTo>
                    <a:pt x="547" y="3055"/>
                  </a:lnTo>
                  <a:cubicBezTo>
                    <a:pt x="547" y="3055"/>
                    <a:pt x="579" y="3023"/>
                    <a:pt x="611" y="2958"/>
                  </a:cubicBezTo>
                  <a:cubicBezTo>
                    <a:pt x="836" y="2830"/>
                    <a:pt x="1286" y="2637"/>
                    <a:pt x="1800" y="2444"/>
                  </a:cubicBezTo>
                  <a:cubicBezTo>
                    <a:pt x="2282" y="2219"/>
                    <a:pt x="2829" y="2026"/>
                    <a:pt x="3215" y="1897"/>
                  </a:cubicBezTo>
                  <a:cubicBezTo>
                    <a:pt x="3697" y="1737"/>
                    <a:pt x="4115" y="1576"/>
                    <a:pt x="4436" y="1480"/>
                  </a:cubicBezTo>
                  <a:cubicBezTo>
                    <a:pt x="4757" y="1383"/>
                    <a:pt x="4950" y="1319"/>
                    <a:pt x="4950" y="1319"/>
                  </a:cubicBezTo>
                  <a:cubicBezTo>
                    <a:pt x="5079" y="1287"/>
                    <a:pt x="5175" y="1126"/>
                    <a:pt x="5143" y="997"/>
                  </a:cubicBezTo>
                  <a:cubicBezTo>
                    <a:pt x="5115" y="886"/>
                    <a:pt x="5015" y="798"/>
                    <a:pt x="4883" y="798"/>
                  </a:cubicBezTo>
                  <a:cubicBezTo>
                    <a:pt x="4863" y="798"/>
                    <a:pt x="4843" y="800"/>
                    <a:pt x="4822" y="805"/>
                  </a:cubicBezTo>
                  <a:lnTo>
                    <a:pt x="4790" y="805"/>
                  </a:lnTo>
                  <a:cubicBezTo>
                    <a:pt x="4790" y="805"/>
                    <a:pt x="4786" y="806"/>
                    <a:pt x="4780" y="808"/>
                  </a:cubicBezTo>
                  <a:lnTo>
                    <a:pt x="4780" y="808"/>
                  </a:lnTo>
                  <a:cubicBezTo>
                    <a:pt x="4678" y="837"/>
                    <a:pt x="4460" y="837"/>
                    <a:pt x="4211" y="837"/>
                  </a:cubicBezTo>
                  <a:cubicBezTo>
                    <a:pt x="3954" y="837"/>
                    <a:pt x="3697" y="805"/>
                    <a:pt x="3504" y="740"/>
                  </a:cubicBezTo>
                  <a:cubicBezTo>
                    <a:pt x="3369" y="683"/>
                    <a:pt x="3258" y="637"/>
                    <a:pt x="3163" y="602"/>
                  </a:cubicBezTo>
                  <a:lnTo>
                    <a:pt x="3163" y="602"/>
                  </a:lnTo>
                  <a:cubicBezTo>
                    <a:pt x="3179" y="590"/>
                    <a:pt x="3215" y="569"/>
                    <a:pt x="3279" y="547"/>
                  </a:cubicBezTo>
                  <a:close/>
                  <a:moveTo>
                    <a:pt x="3568" y="1"/>
                  </a:moveTo>
                  <a:cubicBezTo>
                    <a:pt x="3407" y="1"/>
                    <a:pt x="3279" y="1"/>
                    <a:pt x="3150" y="33"/>
                  </a:cubicBezTo>
                  <a:cubicBezTo>
                    <a:pt x="3022" y="65"/>
                    <a:pt x="2893" y="97"/>
                    <a:pt x="2797" y="194"/>
                  </a:cubicBezTo>
                  <a:cubicBezTo>
                    <a:pt x="2700" y="258"/>
                    <a:pt x="2636" y="322"/>
                    <a:pt x="2572" y="387"/>
                  </a:cubicBezTo>
                  <a:cubicBezTo>
                    <a:pt x="2539" y="451"/>
                    <a:pt x="2475" y="547"/>
                    <a:pt x="2475" y="676"/>
                  </a:cubicBezTo>
                  <a:cubicBezTo>
                    <a:pt x="2475" y="740"/>
                    <a:pt x="2475" y="837"/>
                    <a:pt x="2539" y="869"/>
                  </a:cubicBezTo>
                  <a:cubicBezTo>
                    <a:pt x="2604" y="965"/>
                    <a:pt x="2668" y="997"/>
                    <a:pt x="2700" y="1030"/>
                  </a:cubicBezTo>
                  <a:cubicBezTo>
                    <a:pt x="2797" y="1062"/>
                    <a:pt x="2861" y="1094"/>
                    <a:pt x="2957" y="1126"/>
                  </a:cubicBezTo>
                  <a:cubicBezTo>
                    <a:pt x="3054" y="1158"/>
                    <a:pt x="3182" y="1190"/>
                    <a:pt x="3279" y="1222"/>
                  </a:cubicBezTo>
                  <a:cubicBezTo>
                    <a:pt x="3317" y="1238"/>
                    <a:pt x="3355" y="1251"/>
                    <a:pt x="3393" y="1264"/>
                  </a:cubicBezTo>
                  <a:lnTo>
                    <a:pt x="3393" y="1264"/>
                  </a:lnTo>
                  <a:cubicBezTo>
                    <a:pt x="3282" y="1302"/>
                    <a:pt x="3168" y="1342"/>
                    <a:pt x="3054" y="1383"/>
                  </a:cubicBezTo>
                  <a:cubicBezTo>
                    <a:pt x="2604" y="1544"/>
                    <a:pt x="1961" y="1801"/>
                    <a:pt x="1382" y="2026"/>
                  </a:cubicBezTo>
                  <a:cubicBezTo>
                    <a:pt x="1093" y="2122"/>
                    <a:pt x="836" y="2251"/>
                    <a:pt x="611" y="2347"/>
                  </a:cubicBezTo>
                  <a:cubicBezTo>
                    <a:pt x="514" y="2412"/>
                    <a:pt x="418" y="2476"/>
                    <a:pt x="322" y="2540"/>
                  </a:cubicBezTo>
                  <a:cubicBezTo>
                    <a:pt x="225" y="2605"/>
                    <a:pt x="161" y="2637"/>
                    <a:pt x="96" y="2733"/>
                  </a:cubicBezTo>
                  <a:cubicBezTo>
                    <a:pt x="32" y="2830"/>
                    <a:pt x="0" y="2990"/>
                    <a:pt x="0" y="3087"/>
                  </a:cubicBezTo>
                  <a:cubicBezTo>
                    <a:pt x="0" y="3440"/>
                    <a:pt x="161" y="3762"/>
                    <a:pt x="418" y="4083"/>
                  </a:cubicBezTo>
                  <a:cubicBezTo>
                    <a:pt x="675" y="4405"/>
                    <a:pt x="1093" y="4662"/>
                    <a:pt x="1575" y="4662"/>
                  </a:cubicBezTo>
                  <a:cubicBezTo>
                    <a:pt x="2186" y="4662"/>
                    <a:pt x="2668" y="4598"/>
                    <a:pt x="3086" y="4598"/>
                  </a:cubicBezTo>
                  <a:cubicBezTo>
                    <a:pt x="3279" y="4598"/>
                    <a:pt x="3440" y="4630"/>
                    <a:pt x="3600" y="4630"/>
                  </a:cubicBezTo>
                  <a:cubicBezTo>
                    <a:pt x="3665" y="4662"/>
                    <a:pt x="3761" y="4694"/>
                    <a:pt x="3857" y="4758"/>
                  </a:cubicBezTo>
                  <a:cubicBezTo>
                    <a:pt x="4050" y="4823"/>
                    <a:pt x="4275" y="4951"/>
                    <a:pt x="4597" y="5048"/>
                  </a:cubicBezTo>
                  <a:cubicBezTo>
                    <a:pt x="4950" y="5144"/>
                    <a:pt x="5400" y="5240"/>
                    <a:pt x="6043" y="5240"/>
                  </a:cubicBezTo>
                  <a:cubicBezTo>
                    <a:pt x="6943" y="5240"/>
                    <a:pt x="7940" y="4887"/>
                    <a:pt x="8743" y="4533"/>
                  </a:cubicBezTo>
                  <a:cubicBezTo>
                    <a:pt x="9314" y="4305"/>
                    <a:pt x="9787" y="4061"/>
                    <a:pt x="10014" y="3938"/>
                  </a:cubicBezTo>
                  <a:lnTo>
                    <a:pt x="10014" y="3938"/>
                  </a:lnTo>
                  <a:cubicBezTo>
                    <a:pt x="10234" y="4031"/>
                    <a:pt x="10763" y="4253"/>
                    <a:pt x="11508" y="4565"/>
                  </a:cubicBezTo>
                  <a:cubicBezTo>
                    <a:pt x="11540" y="4582"/>
                    <a:pt x="11580" y="4590"/>
                    <a:pt x="11620" y="4590"/>
                  </a:cubicBezTo>
                  <a:cubicBezTo>
                    <a:pt x="11660" y="4590"/>
                    <a:pt x="11701" y="4582"/>
                    <a:pt x="11733" y="4565"/>
                  </a:cubicBezTo>
                  <a:cubicBezTo>
                    <a:pt x="11797" y="4501"/>
                    <a:pt x="11861" y="4437"/>
                    <a:pt x="11861" y="4340"/>
                  </a:cubicBezTo>
                  <a:lnTo>
                    <a:pt x="12086" y="1769"/>
                  </a:lnTo>
                  <a:cubicBezTo>
                    <a:pt x="12086" y="1608"/>
                    <a:pt x="11990" y="1512"/>
                    <a:pt x="11861" y="1480"/>
                  </a:cubicBezTo>
                  <a:cubicBezTo>
                    <a:pt x="9676" y="1126"/>
                    <a:pt x="7779" y="772"/>
                    <a:pt x="7104" y="644"/>
                  </a:cubicBezTo>
                  <a:cubicBezTo>
                    <a:pt x="6622" y="547"/>
                    <a:pt x="5979" y="387"/>
                    <a:pt x="5336" y="258"/>
                  </a:cubicBezTo>
                  <a:cubicBezTo>
                    <a:pt x="4693" y="130"/>
                    <a:pt x="4050" y="1"/>
                    <a:pt x="35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45"/>
            <p:cNvSpPr/>
            <p:nvPr/>
          </p:nvSpPr>
          <p:spPr>
            <a:xfrm>
              <a:off x="4674150" y="1969900"/>
              <a:ext cx="309925" cy="357350"/>
            </a:xfrm>
            <a:custGeom>
              <a:rect b="b" l="l" r="r" t="t"/>
              <a:pathLst>
                <a:path extrusionOk="0" h="14294" w="12397">
                  <a:moveTo>
                    <a:pt x="10757" y="0"/>
                  </a:moveTo>
                  <a:cubicBezTo>
                    <a:pt x="10757" y="0"/>
                    <a:pt x="6868" y="1897"/>
                    <a:pt x="5357" y="3215"/>
                  </a:cubicBezTo>
                  <a:cubicBezTo>
                    <a:pt x="3878" y="4565"/>
                    <a:pt x="149" y="12922"/>
                    <a:pt x="53" y="13501"/>
                  </a:cubicBezTo>
                  <a:cubicBezTo>
                    <a:pt x="1" y="13972"/>
                    <a:pt x="1904" y="14293"/>
                    <a:pt x="2790" y="14293"/>
                  </a:cubicBezTo>
                  <a:cubicBezTo>
                    <a:pt x="2993" y="14293"/>
                    <a:pt x="3143" y="14276"/>
                    <a:pt x="3203" y="14240"/>
                  </a:cubicBezTo>
                  <a:cubicBezTo>
                    <a:pt x="3525" y="14080"/>
                    <a:pt x="9439" y="7297"/>
                    <a:pt x="10918" y="6140"/>
                  </a:cubicBezTo>
                  <a:cubicBezTo>
                    <a:pt x="12396" y="4983"/>
                    <a:pt x="11754" y="3568"/>
                    <a:pt x="11754" y="3568"/>
                  </a:cubicBezTo>
                  <a:lnTo>
                    <a:pt x="1075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45"/>
            <p:cNvSpPr/>
            <p:nvPr/>
          </p:nvSpPr>
          <p:spPr>
            <a:xfrm>
              <a:off x="4669025" y="1962850"/>
              <a:ext cx="309425" cy="371100"/>
            </a:xfrm>
            <a:custGeom>
              <a:rect b="b" l="l" r="r" t="t"/>
              <a:pathLst>
                <a:path extrusionOk="0" h="14844" w="12377">
                  <a:moveTo>
                    <a:pt x="10941" y="0"/>
                  </a:moveTo>
                  <a:cubicBezTo>
                    <a:pt x="10905" y="0"/>
                    <a:pt x="10868" y="8"/>
                    <a:pt x="10834" y="25"/>
                  </a:cubicBezTo>
                  <a:cubicBezTo>
                    <a:pt x="10834" y="25"/>
                    <a:pt x="9869" y="507"/>
                    <a:pt x="8680" y="1150"/>
                  </a:cubicBezTo>
                  <a:cubicBezTo>
                    <a:pt x="7523" y="1825"/>
                    <a:pt x="6173" y="2629"/>
                    <a:pt x="5401" y="3304"/>
                  </a:cubicBezTo>
                  <a:cubicBezTo>
                    <a:pt x="5176" y="3497"/>
                    <a:pt x="4951" y="3786"/>
                    <a:pt x="4694" y="4172"/>
                  </a:cubicBezTo>
                  <a:cubicBezTo>
                    <a:pt x="3826" y="5426"/>
                    <a:pt x="2669" y="7676"/>
                    <a:pt x="1737" y="9669"/>
                  </a:cubicBezTo>
                  <a:cubicBezTo>
                    <a:pt x="1254" y="10697"/>
                    <a:pt x="837" y="11629"/>
                    <a:pt x="547" y="12337"/>
                  </a:cubicBezTo>
                  <a:cubicBezTo>
                    <a:pt x="387" y="12690"/>
                    <a:pt x="258" y="13012"/>
                    <a:pt x="162" y="13237"/>
                  </a:cubicBezTo>
                  <a:cubicBezTo>
                    <a:pt x="129" y="13365"/>
                    <a:pt x="65" y="13462"/>
                    <a:pt x="65" y="13558"/>
                  </a:cubicBezTo>
                  <a:cubicBezTo>
                    <a:pt x="33" y="13622"/>
                    <a:pt x="1" y="13687"/>
                    <a:pt x="1" y="13751"/>
                  </a:cubicBezTo>
                  <a:lnTo>
                    <a:pt x="1" y="13815"/>
                  </a:lnTo>
                  <a:cubicBezTo>
                    <a:pt x="1" y="13976"/>
                    <a:pt x="65" y="14105"/>
                    <a:pt x="162" y="14169"/>
                  </a:cubicBezTo>
                  <a:cubicBezTo>
                    <a:pt x="322" y="14330"/>
                    <a:pt x="515" y="14394"/>
                    <a:pt x="740" y="14490"/>
                  </a:cubicBezTo>
                  <a:cubicBezTo>
                    <a:pt x="1415" y="14715"/>
                    <a:pt x="2444" y="14844"/>
                    <a:pt x="3022" y="14844"/>
                  </a:cubicBezTo>
                  <a:lnTo>
                    <a:pt x="3312" y="14844"/>
                  </a:lnTo>
                  <a:cubicBezTo>
                    <a:pt x="3376" y="14812"/>
                    <a:pt x="3440" y="14812"/>
                    <a:pt x="3537" y="14780"/>
                  </a:cubicBezTo>
                  <a:cubicBezTo>
                    <a:pt x="3569" y="14747"/>
                    <a:pt x="3601" y="14715"/>
                    <a:pt x="3633" y="14715"/>
                  </a:cubicBezTo>
                  <a:cubicBezTo>
                    <a:pt x="3730" y="14619"/>
                    <a:pt x="3890" y="14458"/>
                    <a:pt x="4115" y="14233"/>
                  </a:cubicBezTo>
                  <a:cubicBezTo>
                    <a:pt x="4887" y="13430"/>
                    <a:pt x="6365" y="11758"/>
                    <a:pt x="7812" y="10183"/>
                  </a:cubicBezTo>
                  <a:cubicBezTo>
                    <a:pt x="8551" y="9379"/>
                    <a:pt x="9258" y="8608"/>
                    <a:pt x="9869" y="7965"/>
                  </a:cubicBezTo>
                  <a:cubicBezTo>
                    <a:pt x="10480" y="7354"/>
                    <a:pt x="10994" y="6840"/>
                    <a:pt x="11284" y="6615"/>
                  </a:cubicBezTo>
                  <a:cubicBezTo>
                    <a:pt x="12151" y="5972"/>
                    <a:pt x="12376" y="5168"/>
                    <a:pt x="12376" y="4590"/>
                  </a:cubicBezTo>
                  <a:cubicBezTo>
                    <a:pt x="12376" y="4108"/>
                    <a:pt x="12216" y="3754"/>
                    <a:pt x="12184" y="3722"/>
                  </a:cubicBezTo>
                  <a:cubicBezTo>
                    <a:pt x="12137" y="3628"/>
                    <a:pt x="12038" y="3568"/>
                    <a:pt x="11938" y="3568"/>
                  </a:cubicBezTo>
                  <a:cubicBezTo>
                    <a:pt x="11901" y="3568"/>
                    <a:pt x="11864" y="3576"/>
                    <a:pt x="11830" y="3593"/>
                  </a:cubicBezTo>
                  <a:cubicBezTo>
                    <a:pt x="11701" y="3658"/>
                    <a:pt x="11637" y="3818"/>
                    <a:pt x="11701" y="3947"/>
                  </a:cubicBezTo>
                  <a:cubicBezTo>
                    <a:pt x="11701" y="3979"/>
                    <a:pt x="11830" y="4236"/>
                    <a:pt x="11830" y="4590"/>
                  </a:cubicBezTo>
                  <a:cubicBezTo>
                    <a:pt x="11830" y="5040"/>
                    <a:pt x="11669" y="5618"/>
                    <a:pt x="10962" y="6197"/>
                  </a:cubicBezTo>
                  <a:cubicBezTo>
                    <a:pt x="10544" y="6518"/>
                    <a:pt x="9901" y="7161"/>
                    <a:pt x="9130" y="7965"/>
                  </a:cubicBezTo>
                  <a:cubicBezTo>
                    <a:pt x="7973" y="9186"/>
                    <a:pt x="6558" y="10729"/>
                    <a:pt x="5401" y="12015"/>
                  </a:cubicBezTo>
                  <a:cubicBezTo>
                    <a:pt x="4823" y="12658"/>
                    <a:pt x="4308" y="13237"/>
                    <a:pt x="3922" y="13655"/>
                  </a:cubicBezTo>
                  <a:cubicBezTo>
                    <a:pt x="3730" y="13847"/>
                    <a:pt x="3569" y="14008"/>
                    <a:pt x="3440" y="14137"/>
                  </a:cubicBezTo>
                  <a:cubicBezTo>
                    <a:pt x="3408" y="14201"/>
                    <a:pt x="3344" y="14233"/>
                    <a:pt x="3312" y="14265"/>
                  </a:cubicBezTo>
                  <a:lnTo>
                    <a:pt x="3280" y="14297"/>
                  </a:lnTo>
                  <a:lnTo>
                    <a:pt x="3022" y="14297"/>
                  </a:lnTo>
                  <a:cubicBezTo>
                    <a:pt x="2637" y="14297"/>
                    <a:pt x="1930" y="14233"/>
                    <a:pt x="1383" y="14105"/>
                  </a:cubicBezTo>
                  <a:cubicBezTo>
                    <a:pt x="1094" y="14040"/>
                    <a:pt x="837" y="13976"/>
                    <a:pt x="676" y="13880"/>
                  </a:cubicBezTo>
                  <a:cubicBezTo>
                    <a:pt x="618" y="13850"/>
                    <a:pt x="560" y="13821"/>
                    <a:pt x="525" y="13792"/>
                  </a:cubicBezTo>
                  <a:lnTo>
                    <a:pt x="525" y="13792"/>
                  </a:lnTo>
                  <a:cubicBezTo>
                    <a:pt x="560" y="13707"/>
                    <a:pt x="624" y="13498"/>
                    <a:pt x="740" y="13237"/>
                  </a:cubicBezTo>
                  <a:cubicBezTo>
                    <a:pt x="1158" y="12176"/>
                    <a:pt x="2090" y="10086"/>
                    <a:pt x="3119" y="8094"/>
                  </a:cubicBezTo>
                  <a:cubicBezTo>
                    <a:pt x="3601" y="7097"/>
                    <a:pt x="4115" y="6133"/>
                    <a:pt x="4565" y="5329"/>
                  </a:cubicBezTo>
                  <a:cubicBezTo>
                    <a:pt x="5048" y="4558"/>
                    <a:pt x="5465" y="3947"/>
                    <a:pt x="5755" y="3722"/>
                  </a:cubicBezTo>
                  <a:cubicBezTo>
                    <a:pt x="6462" y="3079"/>
                    <a:pt x="7812" y="2275"/>
                    <a:pt x="8937" y="1632"/>
                  </a:cubicBezTo>
                  <a:cubicBezTo>
                    <a:pt x="9516" y="1311"/>
                    <a:pt x="10062" y="1022"/>
                    <a:pt x="10448" y="829"/>
                  </a:cubicBezTo>
                  <a:cubicBezTo>
                    <a:pt x="10834" y="636"/>
                    <a:pt x="11059" y="507"/>
                    <a:pt x="11059" y="507"/>
                  </a:cubicBezTo>
                  <a:cubicBezTo>
                    <a:pt x="11219" y="443"/>
                    <a:pt x="11251" y="282"/>
                    <a:pt x="11187" y="154"/>
                  </a:cubicBezTo>
                  <a:cubicBezTo>
                    <a:pt x="11140" y="60"/>
                    <a:pt x="11041" y="0"/>
                    <a:pt x="109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45"/>
            <p:cNvSpPr/>
            <p:nvPr/>
          </p:nvSpPr>
          <p:spPr>
            <a:xfrm>
              <a:off x="4536450" y="2239600"/>
              <a:ext cx="249125" cy="205200"/>
            </a:xfrm>
            <a:custGeom>
              <a:rect b="b" l="l" r="r" t="t"/>
              <a:pathLst>
                <a:path extrusionOk="0" h="8208" w="9965">
                  <a:moveTo>
                    <a:pt x="8969" y="1"/>
                  </a:moveTo>
                  <a:cubicBezTo>
                    <a:pt x="8187" y="1"/>
                    <a:pt x="6975" y="977"/>
                    <a:pt x="6975" y="977"/>
                  </a:cubicBezTo>
                  <a:cubicBezTo>
                    <a:pt x="6975" y="977"/>
                    <a:pt x="4307" y="1556"/>
                    <a:pt x="3311" y="1974"/>
                  </a:cubicBezTo>
                  <a:cubicBezTo>
                    <a:pt x="2347" y="2392"/>
                    <a:pt x="0" y="5381"/>
                    <a:pt x="579" y="5542"/>
                  </a:cubicBezTo>
                  <a:cubicBezTo>
                    <a:pt x="602" y="5548"/>
                    <a:pt x="627" y="5551"/>
                    <a:pt x="654" y="5551"/>
                  </a:cubicBezTo>
                  <a:cubicBezTo>
                    <a:pt x="1283" y="5551"/>
                    <a:pt x="2732" y="3807"/>
                    <a:pt x="2732" y="3806"/>
                  </a:cubicBezTo>
                  <a:lnTo>
                    <a:pt x="2732" y="3806"/>
                  </a:lnTo>
                  <a:cubicBezTo>
                    <a:pt x="2732" y="3807"/>
                    <a:pt x="1511" y="5606"/>
                    <a:pt x="1350" y="6281"/>
                  </a:cubicBezTo>
                  <a:cubicBezTo>
                    <a:pt x="1172" y="6903"/>
                    <a:pt x="1022" y="8207"/>
                    <a:pt x="1527" y="8207"/>
                  </a:cubicBezTo>
                  <a:cubicBezTo>
                    <a:pt x="1571" y="8207"/>
                    <a:pt x="1618" y="8198"/>
                    <a:pt x="1672" y="8178"/>
                  </a:cubicBezTo>
                  <a:cubicBezTo>
                    <a:pt x="2347" y="7953"/>
                    <a:pt x="3664" y="6120"/>
                    <a:pt x="3664" y="6120"/>
                  </a:cubicBezTo>
                  <a:cubicBezTo>
                    <a:pt x="3664" y="6120"/>
                    <a:pt x="5304" y="5124"/>
                    <a:pt x="6654" y="5124"/>
                  </a:cubicBezTo>
                  <a:cubicBezTo>
                    <a:pt x="7972" y="5124"/>
                    <a:pt x="8872" y="2649"/>
                    <a:pt x="8872" y="2649"/>
                  </a:cubicBezTo>
                  <a:cubicBezTo>
                    <a:pt x="8872" y="2649"/>
                    <a:pt x="9965" y="1556"/>
                    <a:pt x="9547" y="399"/>
                  </a:cubicBezTo>
                  <a:cubicBezTo>
                    <a:pt x="9442" y="109"/>
                    <a:pt x="9229" y="1"/>
                    <a:pt x="89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45"/>
            <p:cNvSpPr/>
            <p:nvPr/>
          </p:nvSpPr>
          <p:spPr>
            <a:xfrm>
              <a:off x="4542075" y="2232675"/>
              <a:ext cx="241900" cy="219425"/>
            </a:xfrm>
            <a:custGeom>
              <a:rect b="b" l="l" r="r" t="t"/>
              <a:pathLst>
                <a:path extrusionOk="0" h="8777" w="9676">
                  <a:moveTo>
                    <a:pt x="8743" y="547"/>
                  </a:moveTo>
                  <a:cubicBezTo>
                    <a:pt x="8840" y="547"/>
                    <a:pt x="8904" y="579"/>
                    <a:pt x="8936" y="579"/>
                  </a:cubicBezTo>
                  <a:cubicBezTo>
                    <a:pt x="9000" y="611"/>
                    <a:pt x="9033" y="676"/>
                    <a:pt x="9065" y="772"/>
                  </a:cubicBezTo>
                  <a:cubicBezTo>
                    <a:pt x="9129" y="933"/>
                    <a:pt x="9129" y="1061"/>
                    <a:pt x="9129" y="1222"/>
                  </a:cubicBezTo>
                  <a:cubicBezTo>
                    <a:pt x="9161" y="1608"/>
                    <a:pt x="8968" y="1994"/>
                    <a:pt x="8808" y="2283"/>
                  </a:cubicBezTo>
                  <a:cubicBezTo>
                    <a:pt x="8711" y="2411"/>
                    <a:pt x="8647" y="2540"/>
                    <a:pt x="8583" y="2604"/>
                  </a:cubicBezTo>
                  <a:lnTo>
                    <a:pt x="8486" y="2701"/>
                  </a:lnTo>
                  <a:lnTo>
                    <a:pt x="8486" y="2733"/>
                  </a:lnTo>
                  <a:lnTo>
                    <a:pt x="8454" y="2733"/>
                  </a:lnTo>
                  <a:lnTo>
                    <a:pt x="8390" y="2829"/>
                  </a:lnTo>
                  <a:lnTo>
                    <a:pt x="8390" y="2862"/>
                  </a:lnTo>
                  <a:cubicBezTo>
                    <a:pt x="8358" y="2958"/>
                    <a:pt x="8100" y="3569"/>
                    <a:pt x="7747" y="4115"/>
                  </a:cubicBezTo>
                  <a:cubicBezTo>
                    <a:pt x="7554" y="4404"/>
                    <a:pt x="7329" y="4662"/>
                    <a:pt x="7104" y="4854"/>
                  </a:cubicBezTo>
                  <a:cubicBezTo>
                    <a:pt x="6879" y="5047"/>
                    <a:pt x="6654" y="5144"/>
                    <a:pt x="6429" y="5144"/>
                  </a:cubicBezTo>
                  <a:cubicBezTo>
                    <a:pt x="5690" y="5144"/>
                    <a:pt x="4918" y="5401"/>
                    <a:pt x="4307" y="5658"/>
                  </a:cubicBezTo>
                  <a:cubicBezTo>
                    <a:pt x="3729" y="5915"/>
                    <a:pt x="3311" y="6172"/>
                    <a:pt x="3311" y="6172"/>
                  </a:cubicBezTo>
                  <a:lnTo>
                    <a:pt x="3214" y="6237"/>
                  </a:lnTo>
                  <a:cubicBezTo>
                    <a:pt x="3214" y="6237"/>
                    <a:pt x="3150" y="6333"/>
                    <a:pt x="2989" y="6526"/>
                  </a:cubicBezTo>
                  <a:cubicBezTo>
                    <a:pt x="2797" y="6783"/>
                    <a:pt x="2475" y="7169"/>
                    <a:pt x="2154" y="7522"/>
                  </a:cubicBezTo>
                  <a:cubicBezTo>
                    <a:pt x="1993" y="7683"/>
                    <a:pt x="1832" y="7844"/>
                    <a:pt x="1704" y="7972"/>
                  </a:cubicBezTo>
                  <a:cubicBezTo>
                    <a:pt x="1543" y="8101"/>
                    <a:pt x="1414" y="8198"/>
                    <a:pt x="1350" y="8230"/>
                  </a:cubicBezTo>
                  <a:lnTo>
                    <a:pt x="1318" y="8230"/>
                  </a:lnTo>
                  <a:lnTo>
                    <a:pt x="1286" y="8198"/>
                  </a:lnTo>
                  <a:cubicBezTo>
                    <a:pt x="1254" y="8133"/>
                    <a:pt x="1222" y="7940"/>
                    <a:pt x="1222" y="7715"/>
                  </a:cubicBezTo>
                  <a:cubicBezTo>
                    <a:pt x="1222" y="7362"/>
                    <a:pt x="1286" y="6912"/>
                    <a:pt x="1382" y="6622"/>
                  </a:cubicBezTo>
                  <a:cubicBezTo>
                    <a:pt x="1414" y="6494"/>
                    <a:pt x="1511" y="6269"/>
                    <a:pt x="1639" y="6012"/>
                  </a:cubicBezTo>
                  <a:cubicBezTo>
                    <a:pt x="1832" y="5626"/>
                    <a:pt x="2122" y="5176"/>
                    <a:pt x="2347" y="4822"/>
                  </a:cubicBezTo>
                  <a:cubicBezTo>
                    <a:pt x="2443" y="4662"/>
                    <a:pt x="2572" y="4501"/>
                    <a:pt x="2636" y="4404"/>
                  </a:cubicBezTo>
                  <a:cubicBezTo>
                    <a:pt x="2659" y="4359"/>
                    <a:pt x="2677" y="4321"/>
                    <a:pt x="2692" y="4292"/>
                  </a:cubicBezTo>
                  <a:lnTo>
                    <a:pt x="2692" y="4292"/>
                  </a:lnTo>
                  <a:cubicBezTo>
                    <a:pt x="2718" y="4261"/>
                    <a:pt x="2732" y="4244"/>
                    <a:pt x="2732" y="4244"/>
                  </a:cubicBezTo>
                  <a:lnTo>
                    <a:pt x="2720" y="4235"/>
                  </a:lnTo>
                  <a:lnTo>
                    <a:pt x="2720" y="4235"/>
                  </a:lnTo>
                  <a:cubicBezTo>
                    <a:pt x="2728" y="4219"/>
                    <a:pt x="2732" y="4212"/>
                    <a:pt x="2732" y="4212"/>
                  </a:cubicBezTo>
                  <a:cubicBezTo>
                    <a:pt x="2829" y="4115"/>
                    <a:pt x="2797" y="3954"/>
                    <a:pt x="2668" y="3858"/>
                  </a:cubicBezTo>
                  <a:cubicBezTo>
                    <a:pt x="2628" y="3818"/>
                    <a:pt x="2576" y="3800"/>
                    <a:pt x="2522" y="3800"/>
                  </a:cubicBezTo>
                  <a:cubicBezTo>
                    <a:pt x="2448" y="3800"/>
                    <a:pt x="2370" y="3834"/>
                    <a:pt x="2314" y="3890"/>
                  </a:cubicBezTo>
                  <a:lnTo>
                    <a:pt x="2250" y="3987"/>
                  </a:lnTo>
                  <a:cubicBezTo>
                    <a:pt x="2122" y="4147"/>
                    <a:pt x="1768" y="4565"/>
                    <a:pt x="1350" y="4919"/>
                  </a:cubicBezTo>
                  <a:cubicBezTo>
                    <a:pt x="1157" y="5112"/>
                    <a:pt x="964" y="5272"/>
                    <a:pt x="804" y="5401"/>
                  </a:cubicBezTo>
                  <a:cubicBezTo>
                    <a:pt x="725" y="5448"/>
                    <a:pt x="646" y="5488"/>
                    <a:pt x="582" y="5516"/>
                  </a:cubicBezTo>
                  <a:lnTo>
                    <a:pt x="582" y="5516"/>
                  </a:lnTo>
                  <a:cubicBezTo>
                    <a:pt x="590" y="5499"/>
                    <a:pt x="599" y="5482"/>
                    <a:pt x="611" y="5465"/>
                  </a:cubicBezTo>
                  <a:cubicBezTo>
                    <a:pt x="772" y="5079"/>
                    <a:pt x="1254" y="4372"/>
                    <a:pt x="1800" y="3762"/>
                  </a:cubicBezTo>
                  <a:cubicBezTo>
                    <a:pt x="2057" y="3472"/>
                    <a:pt x="2314" y="3183"/>
                    <a:pt x="2572" y="2958"/>
                  </a:cubicBezTo>
                  <a:cubicBezTo>
                    <a:pt x="2829" y="2733"/>
                    <a:pt x="3054" y="2540"/>
                    <a:pt x="3214" y="2508"/>
                  </a:cubicBezTo>
                  <a:cubicBezTo>
                    <a:pt x="3664" y="2315"/>
                    <a:pt x="4597" y="2058"/>
                    <a:pt x="5368" y="1865"/>
                  </a:cubicBezTo>
                  <a:cubicBezTo>
                    <a:pt x="5754" y="1769"/>
                    <a:pt x="6107" y="1672"/>
                    <a:pt x="6365" y="1608"/>
                  </a:cubicBezTo>
                  <a:cubicBezTo>
                    <a:pt x="6654" y="1544"/>
                    <a:pt x="6815" y="1511"/>
                    <a:pt x="6815" y="1511"/>
                  </a:cubicBezTo>
                  <a:lnTo>
                    <a:pt x="6911" y="1479"/>
                  </a:lnTo>
                  <a:lnTo>
                    <a:pt x="6975" y="1415"/>
                  </a:lnTo>
                  <a:cubicBezTo>
                    <a:pt x="7072" y="1351"/>
                    <a:pt x="7393" y="1094"/>
                    <a:pt x="7747" y="901"/>
                  </a:cubicBezTo>
                  <a:cubicBezTo>
                    <a:pt x="8100" y="708"/>
                    <a:pt x="8486" y="547"/>
                    <a:pt x="8743" y="547"/>
                  </a:cubicBezTo>
                  <a:close/>
                  <a:moveTo>
                    <a:pt x="8743" y="1"/>
                  </a:moveTo>
                  <a:cubicBezTo>
                    <a:pt x="8486" y="1"/>
                    <a:pt x="8229" y="97"/>
                    <a:pt x="8004" y="194"/>
                  </a:cubicBezTo>
                  <a:cubicBezTo>
                    <a:pt x="7389" y="434"/>
                    <a:pt x="6818" y="853"/>
                    <a:pt x="6644" y="1005"/>
                  </a:cubicBezTo>
                  <a:lnTo>
                    <a:pt x="6644" y="1005"/>
                  </a:lnTo>
                  <a:cubicBezTo>
                    <a:pt x="6485" y="1037"/>
                    <a:pt x="5897" y="1159"/>
                    <a:pt x="5240" y="1351"/>
                  </a:cubicBezTo>
                  <a:cubicBezTo>
                    <a:pt x="4436" y="1544"/>
                    <a:pt x="3536" y="1769"/>
                    <a:pt x="2989" y="1994"/>
                  </a:cubicBezTo>
                  <a:cubicBezTo>
                    <a:pt x="2732" y="2122"/>
                    <a:pt x="2411" y="2347"/>
                    <a:pt x="2089" y="2669"/>
                  </a:cubicBezTo>
                  <a:cubicBezTo>
                    <a:pt x="1639" y="3119"/>
                    <a:pt x="1125" y="3697"/>
                    <a:pt x="707" y="4244"/>
                  </a:cubicBezTo>
                  <a:cubicBezTo>
                    <a:pt x="514" y="4533"/>
                    <a:pt x="354" y="4790"/>
                    <a:pt x="225" y="5015"/>
                  </a:cubicBezTo>
                  <a:cubicBezTo>
                    <a:pt x="161" y="5144"/>
                    <a:pt x="96" y="5240"/>
                    <a:pt x="64" y="5369"/>
                  </a:cubicBezTo>
                  <a:cubicBezTo>
                    <a:pt x="32" y="5465"/>
                    <a:pt x="0" y="5562"/>
                    <a:pt x="0" y="5658"/>
                  </a:cubicBezTo>
                  <a:cubicBezTo>
                    <a:pt x="0" y="5755"/>
                    <a:pt x="32" y="5819"/>
                    <a:pt x="64" y="5915"/>
                  </a:cubicBezTo>
                  <a:cubicBezTo>
                    <a:pt x="129" y="5980"/>
                    <a:pt x="193" y="6044"/>
                    <a:pt x="289" y="6076"/>
                  </a:cubicBezTo>
                  <a:cubicBezTo>
                    <a:pt x="354" y="6076"/>
                    <a:pt x="386" y="6108"/>
                    <a:pt x="450" y="6108"/>
                  </a:cubicBezTo>
                  <a:cubicBezTo>
                    <a:pt x="579" y="6108"/>
                    <a:pt x="707" y="6044"/>
                    <a:pt x="836" y="5980"/>
                  </a:cubicBezTo>
                  <a:cubicBezTo>
                    <a:pt x="933" y="5935"/>
                    <a:pt x="1033" y="5877"/>
                    <a:pt x="1132" y="5811"/>
                  </a:cubicBezTo>
                  <a:lnTo>
                    <a:pt x="1132" y="5811"/>
                  </a:lnTo>
                  <a:cubicBezTo>
                    <a:pt x="1012" y="6077"/>
                    <a:pt x="896" y="6314"/>
                    <a:pt x="836" y="6494"/>
                  </a:cubicBezTo>
                  <a:cubicBezTo>
                    <a:pt x="772" y="6815"/>
                    <a:pt x="707" y="7297"/>
                    <a:pt x="707" y="7715"/>
                  </a:cubicBezTo>
                  <a:cubicBezTo>
                    <a:pt x="707" y="7940"/>
                    <a:pt x="707" y="8165"/>
                    <a:pt x="772" y="8358"/>
                  </a:cubicBezTo>
                  <a:cubicBezTo>
                    <a:pt x="836" y="8455"/>
                    <a:pt x="868" y="8551"/>
                    <a:pt x="964" y="8648"/>
                  </a:cubicBezTo>
                  <a:cubicBezTo>
                    <a:pt x="1061" y="8712"/>
                    <a:pt x="1189" y="8776"/>
                    <a:pt x="1318" y="8776"/>
                  </a:cubicBezTo>
                  <a:cubicBezTo>
                    <a:pt x="1382" y="8776"/>
                    <a:pt x="1447" y="8744"/>
                    <a:pt x="1543" y="8712"/>
                  </a:cubicBezTo>
                  <a:cubicBezTo>
                    <a:pt x="1768" y="8615"/>
                    <a:pt x="1993" y="8455"/>
                    <a:pt x="2218" y="8230"/>
                  </a:cubicBezTo>
                  <a:cubicBezTo>
                    <a:pt x="2822" y="7654"/>
                    <a:pt x="3478" y="6770"/>
                    <a:pt x="3632" y="6591"/>
                  </a:cubicBezTo>
                  <a:lnTo>
                    <a:pt x="3632" y="6591"/>
                  </a:lnTo>
                  <a:lnTo>
                    <a:pt x="3632" y="6590"/>
                  </a:lnTo>
                  <a:cubicBezTo>
                    <a:pt x="3793" y="6494"/>
                    <a:pt x="4243" y="6269"/>
                    <a:pt x="4757" y="6044"/>
                  </a:cubicBezTo>
                  <a:cubicBezTo>
                    <a:pt x="5272" y="5851"/>
                    <a:pt x="5882" y="5658"/>
                    <a:pt x="6429" y="5658"/>
                  </a:cubicBezTo>
                  <a:cubicBezTo>
                    <a:pt x="6847" y="5658"/>
                    <a:pt x="7200" y="5465"/>
                    <a:pt x="7490" y="5208"/>
                  </a:cubicBezTo>
                  <a:cubicBezTo>
                    <a:pt x="7940" y="4822"/>
                    <a:pt x="8293" y="4276"/>
                    <a:pt x="8518" y="3826"/>
                  </a:cubicBezTo>
                  <a:cubicBezTo>
                    <a:pt x="8718" y="3476"/>
                    <a:pt x="8840" y="3185"/>
                    <a:pt x="8885" y="3057"/>
                  </a:cubicBezTo>
                  <a:lnTo>
                    <a:pt x="8885" y="3057"/>
                  </a:lnTo>
                  <a:cubicBezTo>
                    <a:pt x="8960" y="2972"/>
                    <a:pt x="9117" y="2806"/>
                    <a:pt x="9258" y="2572"/>
                  </a:cubicBezTo>
                  <a:cubicBezTo>
                    <a:pt x="9450" y="2219"/>
                    <a:pt x="9675" y="1769"/>
                    <a:pt x="9675" y="1222"/>
                  </a:cubicBezTo>
                  <a:cubicBezTo>
                    <a:pt x="9675" y="1029"/>
                    <a:pt x="9643" y="804"/>
                    <a:pt x="9579" y="579"/>
                  </a:cubicBezTo>
                  <a:cubicBezTo>
                    <a:pt x="9515" y="386"/>
                    <a:pt x="9386" y="226"/>
                    <a:pt x="9225" y="129"/>
                  </a:cubicBezTo>
                  <a:cubicBezTo>
                    <a:pt x="9065" y="33"/>
                    <a:pt x="8904" y="1"/>
                    <a:pt x="87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0" name="Google Shape;3410;p45"/>
            <p:cNvSpPr/>
            <p:nvPr/>
          </p:nvSpPr>
          <p:spPr>
            <a:xfrm>
              <a:off x="4681900" y="2220000"/>
              <a:ext cx="85200" cy="103700"/>
            </a:xfrm>
            <a:custGeom>
              <a:rect b="b" l="l" r="r" t="t"/>
              <a:pathLst>
                <a:path extrusionOk="0" h="4148" w="3408">
                  <a:moveTo>
                    <a:pt x="1137" y="1"/>
                  </a:moveTo>
                  <a:cubicBezTo>
                    <a:pt x="788" y="1"/>
                    <a:pt x="579" y="592"/>
                    <a:pt x="579" y="1183"/>
                  </a:cubicBezTo>
                  <a:cubicBezTo>
                    <a:pt x="579" y="2018"/>
                    <a:pt x="1415" y="2276"/>
                    <a:pt x="1415" y="2276"/>
                  </a:cubicBezTo>
                  <a:cubicBezTo>
                    <a:pt x="1415" y="2276"/>
                    <a:pt x="0" y="3594"/>
                    <a:pt x="836" y="4011"/>
                  </a:cubicBezTo>
                  <a:cubicBezTo>
                    <a:pt x="1026" y="4110"/>
                    <a:pt x="1218" y="4148"/>
                    <a:pt x="1400" y="4148"/>
                  </a:cubicBezTo>
                  <a:cubicBezTo>
                    <a:pt x="1988" y="4148"/>
                    <a:pt x="2475" y="3754"/>
                    <a:pt x="2475" y="3754"/>
                  </a:cubicBezTo>
                  <a:lnTo>
                    <a:pt x="3407" y="1086"/>
                  </a:lnTo>
                  <a:lnTo>
                    <a:pt x="3407" y="1086"/>
                  </a:lnTo>
                  <a:cubicBezTo>
                    <a:pt x="3407" y="1086"/>
                    <a:pt x="3369" y="1090"/>
                    <a:pt x="3302" y="1090"/>
                  </a:cubicBezTo>
                  <a:cubicBezTo>
                    <a:pt x="3012" y="1090"/>
                    <a:pt x="2188" y="1026"/>
                    <a:pt x="1640" y="347"/>
                  </a:cubicBezTo>
                  <a:cubicBezTo>
                    <a:pt x="1451" y="102"/>
                    <a:pt x="1282"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p45"/>
            <p:cNvSpPr/>
            <p:nvPr/>
          </p:nvSpPr>
          <p:spPr>
            <a:xfrm>
              <a:off x="4689125" y="2213400"/>
              <a:ext cx="84400" cy="116550"/>
            </a:xfrm>
            <a:custGeom>
              <a:rect b="b" l="l" r="r" t="t"/>
              <a:pathLst>
                <a:path extrusionOk="0" h="4662" w="3376">
                  <a:moveTo>
                    <a:pt x="836" y="0"/>
                  </a:moveTo>
                  <a:cubicBezTo>
                    <a:pt x="675" y="0"/>
                    <a:pt x="547" y="64"/>
                    <a:pt x="418" y="193"/>
                  </a:cubicBezTo>
                  <a:cubicBezTo>
                    <a:pt x="258" y="322"/>
                    <a:pt x="193" y="514"/>
                    <a:pt x="129" y="740"/>
                  </a:cubicBezTo>
                  <a:cubicBezTo>
                    <a:pt x="65" y="965"/>
                    <a:pt x="33" y="1190"/>
                    <a:pt x="33" y="1447"/>
                  </a:cubicBezTo>
                  <a:cubicBezTo>
                    <a:pt x="0" y="1961"/>
                    <a:pt x="290" y="2315"/>
                    <a:pt x="547" y="2507"/>
                  </a:cubicBezTo>
                  <a:cubicBezTo>
                    <a:pt x="589" y="2543"/>
                    <a:pt x="632" y="2575"/>
                    <a:pt x="674" y="2602"/>
                  </a:cubicBezTo>
                  <a:lnTo>
                    <a:pt x="674" y="2602"/>
                  </a:lnTo>
                  <a:cubicBezTo>
                    <a:pt x="614" y="2669"/>
                    <a:pt x="548" y="2745"/>
                    <a:pt x="483" y="2829"/>
                  </a:cubicBezTo>
                  <a:cubicBezTo>
                    <a:pt x="386" y="2957"/>
                    <a:pt x="258" y="3118"/>
                    <a:pt x="161" y="3311"/>
                  </a:cubicBezTo>
                  <a:cubicBezTo>
                    <a:pt x="65" y="3472"/>
                    <a:pt x="0" y="3665"/>
                    <a:pt x="0" y="3858"/>
                  </a:cubicBezTo>
                  <a:cubicBezTo>
                    <a:pt x="0" y="3986"/>
                    <a:pt x="33" y="4115"/>
                    <a:pt x="97" y="4243"/>
                  </a:cubicBezTo>
                  <a:cubicBezTo>
                    <a:pt x="161" y="4340"/>
                    <a:pt x="290" y="4436"/>
                    <a:pt x="418" y="4500"/>
                  </a:cubicBezTo>
                  <a:cubicBezTo>
                    <a:pt x="643" y="4629"/>
                    <a:pt x="901" y="4661"/>
                    <a:pt x="1126" y="4661"/>
                  </a:cubicBezTo>
                  <a:cubicBezTo>
                    <a:pt x="1833" y="4661"/>
                    <a:pt x="2347" y="4243"/>
                    <a:pt x="2347" y="4211"/>
                  </a:cubicBezTo>
                  <a:cubicBezTo>
                    <a:pt x="2476" y="4147"/>
                    <a:pt x="2508" y="3954"/>
                    <a:pt x="2411" y="3858"/>
                  </a:cubicBezTo>
                  <a:cubicBezTo>
                    <a:pt x="2355" y="3782"/>
                    <a:pt x="2276" y="3751"/>
                    <a:pt x="2195" y="3751"/>
                  </a:cubicBezTo>
                  <a:cubicBezTo>
                    <a:pt x="2138" y="3751"/>
                    <a:pt x="2079" y="3767"/>
                    <a:pt x="2026" y="3793"/>
                  </a:cubicBezTo>
                  <a:cubicBezTo>
                    <a:pt x="1993" y="3825"/>
                    <a:pt x="1576" y="4147"/>
                    <a:pt x="1126" y="4147"/>
                  </a:cubicBezTo>
                  <a:cubicBezTo>
                    <a:pt x="965" y="4147"/>
                    <a:pt x="804" y="4115"/>
                    <a:pt x="643" y="4018"/>
                  </a:cubicBezTo>
                  <a:cubicBezTo>
                    <a:pt x="579" y="3986"/>
                    <a:pt x="579" y="3954"/>
                    <a:pt x="547" y="3954"/>
                  </a:cubicBezTo>
                  <a:lnTo>
                    <a:pt x="547" y="3858"/>
                  </a:lnTo>
                  <a:cubicBezTo>
                    <a:pt x="547" y="3793"/>
                    <a:pt x="579" y="3665"/>
                    <a:pt x="643" y="3536"/>
                  </a:cubicBezTo>
                  <a:cubicBezTo>
                    <a:pt x="740" y="3343"/>
                    <a:pt x="901" y="3150"/>
                    <a:pt x="1061" y="2990"/>
                  </a:cubicBezTo>
                  <a:cubicBezTo>
                    <a:pt x="1126" y="2893"/>
                    <a:pt x="1190" y="2829"/>
                    <a:pt x="1222" y="2797"/>
                  </a:cubicBezTo>
                  <a:lnTo>
                    <a:pt x="1286" y="2732"/>
                  </a:lnTo>
                  <a:cubicBezTo>
                    <a:pt x="1383" y="2668"/>
                    <a:pt x="1383" y="2572"/>
                    <a:pt x="1383" y="2475"/>
                  </a:cubicBezTo>
                  <a:cubicBezTo>
                    <a:pt x="1351" y="2379"/>
                    <a:pt x="1286" y="2282"/>
                    <a:pt x="1190" y="2282"/>
                  </a:cubicBezTo>
                  <a:cubicBezTo>
                    <a:pt x="1190" y="2282"/>
                    <a:pt x="997" y="2218"/>
                    <a:pt x="868" y="2090"/>
                  </a:cubicBezTo>
                  <a:cubicBezTo>
                    <a:pt x="708" y="1929"/>
                    <a:pt x="547" y="1768"/>
                    <a:pt x="547" y="1447"/>
                  </a:cubicBezTo>
                  <a:cubicBezTo>
                    <a:pt x="547" y="1190"/>
                    <a:pt x="611" y="932"/>
                    <a:pt x="675" y="740"/>
                  </a:cubicBezTo>
                  <a:cubicBezTo>
                    <a:pt x="708" y="675"/>
                    <a:pt x="772" y="611"/>
                    <a:pt x="804" y="579"/>
                  </a:cubicBezTo>
                  <a:lnTo>
                    <a:pt x="836" y="547"/>
                  </a:lnTo>
                  <a:cubicBezTo>
                    <a:pt x="868" y="547"/>
                    <a:pt x="901" y="547"/>
                    <a:pt x="933" y="579"/>
                  </a:cubicBezTo>
                  <a:cubicBezTo>
                    <a:pt x="997" y="611"/>
                    <a:pt x="1061" y="675"/>
                    <a:pt x="1158" y="772"/>
                  </a:cubicBezTo>
                  <a:cubicBezTo>
                    <a:pt x="1479" y="1190"/>
                    <a:pt x="1865" y="1382"/>
                    <a:pt x="2218" y="1511"/>
                  </a:cubicBezTo>
                  <a:cubicBezTo>
                    <a:pt x="2572" y="1607"/>
                    <a:pt x="2861" y="1640"/>
                    <a:pt x="3022" y="1640"/>
                  </a:cubicBezTo>
                  <a:lnTo>
                    <a:pt x="3118" y="1640"/>
                  </a:lnTo>
                  <a:cubicBezTo>
                    <a:pt x="3279" y="1607"/>
                    <a:pt x="3376" y="1479"/>
                    <a:pt x="3376" y="1350"/>
                  </a:cubicBezTo>
                  <a:cubicBezTo>
                    <a:pt x="3376" y="1190"/>
                    <a:pt x="3247" y="1093"/>
                    <a:pt x="3086" y="1093"/>
                  </a:cubicBezTo>
                  <a:lnTo>
                    <a:pt x="3022" y="1093"/>
                  </a:lnTo>
                  <a:cubicBezTo>
                    <a:pt x="2893" y="1093"/>
                    <a:pt x="2668" y="1093"/>
                    <a:pt x="2379" y="997"/>
                  </a:cubicBezTo>
                  <a:cubicBezTo>
                    <a:pt x="2122" y="900"/>
                    <a:pt x="1801" y="740"/>
                    <a:pt x="1576" y="450"/>
                  </a:cubicBezTo>
                  <a:cubicBezTo>
                    <a:pt x="1447" y="322"/>
                    <a:pt x="1351" y="193"/>
                    <a:pt x="1222" y="129"/>
                  </a:cubicBezTo>
                  <a:cubicBezTo>
                    <a:pt x="1126" y="64"/>
                    <a:pt x="997" y="0"/>
                    <a:pt x="8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2" name="Google Shape;3412;p45"/>
            <p:cNvSpPr/>
            <p:nvPr/>
          </p:nvSpPr>
          <p:spPr>
            <a:xfrm>
              <a:off x="5131100" y="2759925"/>
              <a:ext cx="513550" cy="155050"/>
            </a:xfrm>
            <a:custGeom>
              <a:rect b="b" l="l" r="r" t="t"/>
              <a:pathLst>
                <a:path extrusionOk="0" h="6202" w="20542">
                  <a:moveTo>
                    <a:pt x="8655" y="1"/>
                  </a:moveTo>
                  <a:cubicBezTo>
                    <a:pt x="6886" y="1"/>
                    <a:pt x="2639" y="1734"/>
                    <a:pt x="1351" y="2183"/>
                  </a:cubicBezTo>
                  <a:cubicBezTo>
                    <a:pt x="1" y="2665"/>
                    <a:pt x="1351" y="3051"/>
                    <a:pt x="2830" y="3340"/>
                  </a:cubicBezTo>
                  <a:cubicBezTo>
                    <a:pt x="3125" y="3398"/>
                    <a:pt x="3479" y="3421"/>
                    <a:pt x="3855" y="3421"/>
                  </a:cubicBezTo>
                  <a:cubicBezTo>
                    <a:pt x="5361" y="3421"/>
                    <a:pt x="7233" y="3051"/>
                    <a:pt x="7233" y="3051"/>
                  </a:cubicBezTo>
                  <a:lnTo>
                    <a:pt x="7233" y="3051"/>
                  </a:lnTo>
                  <a:cubicBezTo>
                    <a:pt x="7233" y="3051"/>
                    <a:pt x="4019" y="4433"/>
                    <a:pt x="4790" y="4626"/>
                  </a:cubicBezTo>
                  <a:cubicBezTo>
                    <a:pt x="4941" y="4664"/>
                    <a:pt x="5122" y="4680"/>
                    <a:pt x="5327" y="4680"/>
                  </a:cubicBezTo>
                  <a:cubicBezTo>
                    <a:pt x="6170" y="4680"/>
                    <a:pt x="7407" y="4415"/>
                    <a:pt x="8519" y="4337"/>
                  </a:cubicBezTo>
                  <a:cubicBezTo>
                    <a:pt x="9869" y="4241"/>
                    <a:pt x="11251" y="2955"/>
                    <a:pt x="11251" y="2955"/>
                  </a:cubicBezTo>
                  <a:cubicBezTo>
                    <a:pt x="11251" y="2955"/>
                    <a:pt x="17809" y="6201"/>
                    <a:pt x="18580" y="6201"/>
                  </a:cubicBezTo>
                  <a:cubicBezTo>
                    <a:pt x="19352" y="6201"/>
                    <a:pt x="20541" y="3855"/>
                    <a:pt x="18870" y="2858"/>
                  </a:cubicBezTo>
                  <a:cubicBezTo>
                    <a:pt x="17198" y="1894"/>
                    <a:pt x="14562" y="1090"/>
                    <a:pt x="14562" y="1090"/>
                  </a:cubicBezTo>
                  <a:cubicBezTo>
                    <a:pt x="14562" y="1090"/>
                    <a:pt x="10448" y="319"/>
                    <a:pt x="9001" y="30"/>
                  </a:cubicBezTo>
                  <a:cubicBezTo>
                    <a:pt x="8901" y="10"/>
                    <a:pt x="8784" y="1"/>
                    <a:pt x="86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45"/>
            <p:cNvSpPr/>
            <p:nvPr/>
          </p:nvSpPr>
          <p:spPr>
            <a:xfrm>
              <a:off x="5143975" y="2753425"/>
              <a:ext cx="487000" cy="167975"/>
            </a:xfrm>
            <a:custGeom>
              <a:rect b="b" l="l" r="r" t="t"/>
              <a:pathLst>
                <a:path extrusionOk="0" h="6719" w="19480">
                  <a:moveTo>
                    <a:pt x="8133" y="515"/>
                  </a:moveTo>
                  <a:cubicBezTo>
                    <a:pt x="8261" y="515"/>
                    <a:pt x="8358" y="547"/>
                    <a:pt x="8422" y="547"/>
                  </a:cubicBezTo>
                  <a:cubicBezTo>
                    <a:pt x="9901" y="836"/>
                    <a:pt x="14015" y="1640"/>
                    <a:pt x="14015" y="1640"/>
                  </a:cubicBezTo>
                  <a:lnTo>
                    <a:pt x="14017" y="1621"/>
                  </a:lnTo>
                  <a:lnTo>
                    <a:pt x="14017" y="1621"/>
                  </a:lnTo>
                  <a:cubicBezTo>
                    <a:pt x="14077" y="1645"/>
                    <a:pt x="14213" y="1698"/>
                    <a:pt x="14401" y="1768"/>
                  </a:cubicBezTo>
                  <a:cubicBezTo>
                    <a:pt x="15237" y="2025"/>
                    <a:pt x="17005" y="2636"/>
                    <a:pt x="18226" y="3343"/>
                  </a:cubicBezTo>
                  <a:cubicBezTo>
                    <a:pt x="18772" y="3665"/>
                    <a:pt x="18933" y="4115"/>
                    <a:pt x="18933" y="4597"/>
                  </a:cubicBezTo>
                  <a:cubicBezTo>
                    <a:pt x="18933" y="4983"/>
                    <a:pt x="18805" y="5433"/>
                    <a:pt x="18580" y="5722"/>
                  </a:cubicBezTo>
                  <a:cubicBezTo>
                    <a:pt x="18483" y="5883"/>
                    <a:pt x="18387" y="6011"/>
                    <a:pt x="18290" y="6076"/>
                  </a:cubicBezTo>
                  <a:cubicBezTo>
                    <a:pt x="18194" y="6172"/>
                    <a:pt x="18097" y="6172"/>
                    <a:pt x="18065" y="6172"/>
                  </a:cubicBezTo>
                  <a:cubicBezTo>
                    <a:pt x="18065" y="6172"/>
                    <a:pt x="18001" y="6172"/>
                    <a:pt x="17937" y="6140"/>
                  </a:cubicBezTo>
                  <a:cubicBezTo>
                    <a:pt x="17615" y="6076"/>
                    <a:pt x="17005" y="5818"/>
                    <a:pt x="16265" y="5529"/>
                  </a:cubicBezTo>
                  <a:cubicBezTo>
                    <a:pt x="15172" y="5047"/>
                    <a:pt x="13822" y="4404"/>
                    <a:pt x="12729" y="3890"/>
                  </a:cubicBezTo>
                  <a:cubicBezTo>
                    <a:pt x="12183" y="3633"/>
                    <a:pt x="11733" y="3408"/>
                    <a:pt x="11379" y="3247"/>
                  </a:cubicBezTo>
                  <a:cubicBezTo>
                    <a:pt x="11058" y="3086"/>
                    <a:pt x="10865" y="2990"/>
                    <a:pt x="10833" y="2990"/>
                  </a:cubicBezTo>
                  <a:cubicBezTo>
                    <a:pt x="10796" y="2965"/>
                    <a:pt x="10759" y="2955"/>
                    <a:pt x="10722" y="2955"/>
                  </a:cubicBezTo>
                  <a:cubicBezTo>
                    <a:pt x="10663" y="2955"/>
                    <a:pt x="10603" y="2982"/>
                    <a:pt x="10544" y="3022"/>
                  </a:cubicBezTo>
                  <a:cubicBezTo>
                    <a:pt x="10479" y="3086"/>
                    <a:pt x="10126" y="3408"/>
                    <a:pt x="9643" y="3697"/>
                  </a:cubicBezTo>
                  <a:cubicBezTo>
                    <a:pt x="9161" y="3986"/>
                    <a:pt x="8551" y="4276"/>
                    <a:pt x="7972" y="4308"/>
                  </a:cubicBezTo>
                  <a:cubicBezTo>
                    <a:pt x="6847" y="4404"/>
                    <a:pt x="5593" y="4661"/>
                    <a:pt x="4822" y="4661"/>
                  </a:cubicBezTo>
                  <a:cubicBezTo>
                    <a:pt x="4752" y="4661"/>
                    <a:pt x="4687" y="4661"/>
                    <a:pt x="4626" y="4660"/>
                  </a:cubicBezTo>
                  <a:lnTo>
                    <a:pt x="4626" y="4660"/>
                  </a:lnTo>
                  <a:cubicBezTo>
                    <a:pt x="4918" y="4465"/>
                    <a:pt x="5452" y="4187"/>
                    <a:pt x="5883" y="3986"/>
                  </a:cubicBezTo>
                  <a:cubicBezTo>
                    <a:pt x="6140" y="3858"/>
                    <a:pt x="6365" y="3761"/>
                    <a:pt x="6558" y="3697"/>
                  </a:cubicBezTo>
                  <a:cubicBezTo>
                    <a:pt x="6718" y="3600"/>
                    <a:pt x="6815" y="3568"/>
                    <a:pt x="6815" y="3568"/>
                  </a:cubicBezTo>
                  <a:cubicBezTo>
                    <a:pt x="6943" y="3504"/>
                    <a:pt x="7008" y="3375"/>
                    <a:pt x="6976" y="3247"/>
                  </a:cubicBezTo>
                  <a:cubicBezTo>
                    <a:pt x="6948" y="3135"/>
                    <a:pt x="6847" y="3048"/>
                    <a:pt x="6716" y="3048"/>
                  </a:cubicBezTo>
                  <a:cubicBezTo>
                    <a:pt x="6696" y="3048"/>
                    <a:pt x="6675" y="3050"/>
                    <a:pt x="6654" y="3054"/>
                  </a:cubicBezTo>
                  <a:cubicBezTo>
                    <a:pt x="6654" y="3054"/>
                    <a:pt x="6558" y="3086"/>
                    <a:pt x="6365" y="3118"/>
                  </a:cubicBezTo>
                  <a:cubicBezTo>
                    <a:pt x="5754" y="3215"/>
                    <a:pt x="4436" y="3440"/>
                    <a:pt x="3343" y="3440"/>
                  </a:cubicBezTo>
                  <a:cubicBezTo>
                    <a:pt x="2957" y="3440"/>
                    <a:pt x="2636" y="3408"/>
                    <a:pt x="2379" y="3343"/>
                  </a:cubicBezTo>
                  <a:cubicBezTo>
                    <a:pt x="1865" y="3247"/>
                    <a:pt x="1350" y="3118"/>
                    <a:pt x="997" y="3022"/>
                  </a:cubicBezTo>
                  <a:cubicBezTo>
                    <a:pt x="804" y="2958"/>
                    <a:pt x="676" y="2894"/>
                    <a:pt x="611" y="2829"/>
                  </a:cubicBezTo>
                  <a:lnTo>
                    <a:pt x="611" y="2829"/>
                  </a:lnTo>
                  <a:cubicBezTo>
                    <a:pt x="684" y="2795"/>
                    <a:pt x="791" y="2748"/>
                    <a:pt x="932" y="2700"/>
                  </a:cubicBezTo>
                  <a:cubicBezTo>
                    <a:pt x="1575" y="2443"/>
                    <a:pt x="2957" y="1929"/>
                    <a:pt x="4404" y="1415"/>
                  </a:cubicBezTo>
                  <a:cubicBezTo>
                    <a:pt x="5111" y="1190"/>
                    <a:pt x="5850" y="965"/>
                    <a:pt x="6493" y="804"/>
                  </a:cubicBezTo>
                  <a:cubicBezTo>
                    <a:pt x="7136" y="611"/>
                    <a:pt x="7715" y="515"/>
                    <a:pt x="8133" y="515"/>
                  </a:cubicBezTo>
                  <a:close/>
                  <a:moveTo>
                    <a:pt x="8133" y="0"/>
                  </a:moveTo>
                  <a:cubicBezTo>
                    <a:pt x="7651" y="0"/>
                    <a:pt x="7040" y="97"/>
                    <a:pt x="6365" y="257"/>
                  </a:cubicBezTo>
                  <a:cubicBezTo>
                    <a:pt x="4340" y="772"/>
                    <a:pt x="1704" y="1833"/>
                    <a:pt x="772" y="2186"/>
                  </a:cubicBezTo>
                  <a:cubicBezTo>
                    <a:pt x="547" y="2250"/>
                    <a:pt x="386" y="2347"/>
                    <a:pt x="257" y="2443"/>
                  </a:cubicBezTo>
                  <a:cubicBezTo>
                    <a:pt x="193" y="2475"/>
                    <a:pt x="129" y="2540"/>
                    <a:pt x="97" y="2604"/>
                  </a:cubicBezTo>
                  <a:cubicBezTo>
                    <a:pt x="32" y="2668"/>
                    <a:pt x="0" y="2733"/>
                    <a:pt x="0" y="2829"/>
                  </a:cubicBezTo>
                  <a:cubicBezTo>
                    <a:pt x="0" y="2958"/>
                    <a:pt x="64" y="3054"/>
                    <a:pt x="129" y="3118"/>
                  </a:cubicBezTo>
                  <a:cubicBezTo>
                    <a:pt x="225" y="3247"/>
                    <a:pt x="354" y="3311"/>
                    <a:pt x="482" y="3375"/>
                  </a:cubicBezTo>
                  <a:cubicBezTo>
                    <a:pt x="900" y="3568"/>
                    <a:pt x="1575" y="3729"/>
                    <a:pt x="2250" y="3890"/>
                  </a:cubicBezTo>
                  <a:cubicBezTo>
                    <a:pt x="2572" y="3954"/>
                    <a:pt x="2957" y="3954"/>
                    <a:pt x="3343" y="3954"/>
                  </a:cubicBezTo>
                  <a:cubicBezTo>
                    <a:pt x="3873" y="3954"/>
                    <a:pt x="4440" y="3909"/>
                    <a:pt x="4958" y="3849"/>
                  </a:cubicBezTo>
                  <a:lnTo>
                    <a:pt x="4958" y="3849"/>
                  </a:lnTo>
                  <a:cubicBezTo>
                    <a:pt x="4758" y="3961"/>
                    <a:pt x="4568" y="4077"/>
                    <a:pt x="4404" y="4179"/>
                  </a:cubicBezTo>
                  <a:cubicBezTo>
                    <a:pt x="4275" y="4243"/>
                    <a:pt x="4179" y="4340"/>
                    <a:pt x="4083" y="4404"/>
                  </a:cubicBezTo>
                  <a:cubicBezTo>
                    <a:pt x="4018" y="4468"/>
                    <a:pt x="3986" y="4501"/>
                    <a:pt x="3954" y="4565"/>
                  </a:cubicBezTo>
                  <a:cubicBezTo>
                    <a:pt x="3922" y="4597"/>
                    <a:pt x="3890" y="4693"/>
                    <a:pt x="3890" y="4790"/>
                  </a:cubicBezTo>
                  <a:cubicBezTo>
                    <a:pt x="3890" y="4886"/>
                    <a:pt x="3922" y="4983"/>
                    <a:pt x="4018" y="5047"/>
                  </a:cubicBezTo>
                  <a:cubicBezTo>
                    <a:pt x="4083" y="5111"/>
                    <a:pt x="4147" y="5111"/>
                    <a:pt x="4211" y="5143"/>
                  </a:cubicBezTo>
                  <a:cubicBezTo>
                    <a:pt x="4404" y="5176"/>
                    <a:pt x="4597" y="5208"/>
                    <a:pt x="4822" y="5208"/>
                  </a:cubicBezTo>
                  <a:cubicBezTo>
                    <a:pt x="5722" y="5208"/>
                    <a:pt x="6943" y="4918"/>
                    <a:pt x="8004" y="4854"/>
                  </a:cubicBezTo>
                  <a:cubicBezTo>
                    <a:pt x="8776" y="4790"/>
                    <a:pt x="9483" y="4436"/>
                    <a:pt x="10029" y="4083"/>
                  </a:cubicBezTo>
                  <a:cubicBezTo>
                    <a:pt x="10353" y="3880"/>
                    <a:pt x="10614" y="3677"/>
                    <a:pt x="10762" y="3547"/>
                  </a:cubicBezTo>
                  <a:lnTo>
                    <a:pt x="10762" y="3547"/>
                  </a:lnTo>
                  <a:cubicBezTo>
                    <a:pt x="11209" y="3765"/>
                    <a:pt x="12564" y="4422"/>
                    <a:pt x="13983" y="5079"/>
                  </a:cubicBezTo>
                  <a:cubicBezTo>
                    <a:pt x="14851" y="5497"/>
                    <a:pt x="15751" y="5883"/>
                    <a:pt x="16490" y="6204"/>
                  </a:cubicBezTo>
                  <a:cubicBezTo>
                    <a:pt x="16844" y="6333"/>
                    <a:pt x="17165" y="6461"/>
                    <a:pt x="17455" y="6558"/>
                  </a:cubicBezTo>
                  <a:cubicBezTo>
                    <a:pt x="17583" y="6622"/>
                    <a:pt x="17680" y="6654"/>
                    <a:pt x="17776" y="6686"/>
                  </a:cubicBezTo>
                  <a:cubicBezTo>
                    <a:pt x="17905" y="6686"/>
                    <a:pt x="17969" y="6718"/>
                    <a:pt x="18065" y="6718"/>
                  </a:cubicBezTo>
                  <a:cubicBezTo>
                    <a:pt x="18290" y="6718"/>
                    <a:pt x="18451" y="6622"/>
                    <a:pt x="18612" y="6493"/>
                  </a:cubicBezTo>
                  <a:cubicBezTo>
                    <a:pt x="18869" y="6301"/>
                    <a:pt x="19062" y="6043"/>
                    <a:pt x="19223" y="5690"/>
                  </a:cubicBezTo>
                  <a:cubicBezTo>
                    <a:pt x="19383" y="5368"/>
                    <a:pt x="19480" y="4983"/>
                    <a:pt x="19480" y="4597"/>
                  </a:cubicBezTo>
                  <a:cubicBezTo>
                    <a:pt x="19480" y="3954"/>
                    <a:pt x="19190" y="3311"/>
                    <a:pt x="18483" y="2893"/>
                  </a:cubicBezTo>
                  <a:cubicBezTo>
                    <a:pt x="16780" y="1897"/>
                    <a:pt x="14144" y="1125"/>
                    <a:pt x="14144" y="1093"/>
                  </a:cubicBezTo>
                  <a:lnTo>
                    <a:pt x="14112" y="1093"/>
                  </a:lnTo>
                  <a:cubicBezTo>
                    <a:pt x="14112" y="1093"/>
                    <a:pt x="13083" y="900"/>
                    <a:pt x="11861" y="675"/>
                  </a:cubicBezTo>
                  <a:cubicBezTo>
                    <a:pt x="10672" y="450"/>
                    <a:pt x="9258" y="161"/>
                    <a:pt x="8518" y="32"/>
                  </a:cubicBezTo>
                  <a:cubicBezTo>
                    <a:pt x="8422" y="0"/>
                    <a:pt x="8261" y="0"/>
                    <a:pt x="81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4" name="Google Shape;3414;p45"/>
            <p:cNvSpPr/>
            <p:nvPr/>
          </p:nvSpPr>
          <p:spPr>
            <a:xfrm>
              <a:off x="5279775" y="2826825"/>
              <a:ext cx="540850" cy="800375"/>
            </a:xfrm>
            <a:custGeom>
              <a:rect b="b" l="l" r="r" t="t"/>
              <a:pathLst>
                <a:path extrusionOk="0" h="32015" w="21634">
                  <a:moveTo>
                    <a:pt x="13743" y="0"/>
                  </a:moveTo>
                  <a:cubicBezTo>
                    <a:pt x="11830" y="0"/>
                    <a:pt x="10094" y="2047"/>
                    <a:pt x="10094" y="2047"/>
                  </a:cubicBezTo>
                  <a:cubicBezTo>
                    <a:pt x="10094" y="2047"/>
                    <a:pt x="6172" y="4875"/>
                    <a:pt x="3344" y="8893"/>
                  </a:cubicBezTo>
                  <a:cubicBezTo>
                    <a:pt x="515" y="12912"/>
                    <a:pt x="1" y="21012"/>
                    <a:pt x="611" y="23358"/>
                  </a:cubicBezTo>
                  <a:cubicBezTo>
                    <a:pt x="1190" y="25705"/>
                    <a:pt x="1576" y="28469"/>
                    <a:pt x="4404" y="30302"/>
                  </a:cubicBezTo>
                  <a:cubicBezTo>
                    <a:pt x="5959" y="31315"/>
                    <a:pt x="7276" y="32015"/>
                    <a:pt x="8938" y="32015"/>
                  </a:cubicBezTo>
                  <a:cubicBezTo>
                    <a:pt x="10336" y="32015"/>
                    <a:pt x="11977" y="31520"/>
                    <a:pt x="14208" y="30302"/>
                  </a:cubicBezTo>
                  <a:cubicBezTo>
                    <a:pt x="19094" y="27666"/>
                    <a:pt x="21634" y="18858"/>
                    <a:pt x="21152" y="12108"/>
                  </a:cubicBezTo>
                  <a:cubicBezTo>
                    <a:pt x="20669" y="5358"/>
                    <a:pt x="16555" y="664"/>
                    <a:pt x="14401" y="86"/>
                  </a:cubicBezTo>
                  <a:cubicBezTo>
                    <a:pt x="14181" y="27"/>
                    <a:pt x="13961" y="0"/>
                    <a:pt x="137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45"/>
            <p:cNvSpPr/>
            <p:nvPr/>
          </p:nvSpPr>
          <p:spPr>
            <a:xfrm>
              <a:off x="5283000" y="2820125"/>
              <a:ext cx="533625" cy="814075"/>
            </a:xfrm>
            <a:custGeom>
              <a:rect b="b" l="l" r="r" t="t"/>
              <a:pathLst>
                <a:path extrusionOk="0" h="32563" w="21345">
                  <a:moveTo>
                    <a:pt x="9810" y="2098"/>
                  </a:moveTo>
                  <a:cubicBezTo>
                    <a:pt x="9810" y="2098"/>
                    <a:pt x="9810" y="2098"/>
                    <a:pt x="9810" y="2098"/>
                  </a:cubicBezTo>
                  <a:lnTo>
                    <a:pt x="9810" y="2098"/>
                  </a:lnTo>
                  <a:lnTo>
                    <a:pt x="9810" y="2098"/>
                  </a:lnTo>
                  <a:close/>
                  <a:moveTo>
                    <a:pt x="13597" y="547"/>
                  </a:moveTo>
                  <a:cubicBezTo>
                    <a:pt x="13790" y="547"/>
                    <a:pt x="13983" y="547"/>
                    <a:pt x="14208" y="611"/>
                  </a:cubicBezTo>
                  <a:cubicBezTo>
                    <a:pt x="14658" y="740"/>
                    <a:pt x="15301" y="1125"/>
                    <a:pt x="15976" y="1736"/>
                  </a:cubicBezTo>
                  <a:cubicBezTo>
                    <a:pt x="18001" y="3568"/>
                    <a:pt x="20380" y="7426"/>
                    <a:pt x="20765" y="12408"/>
                  </a:cubicBezTo>
                  <a:cubicBezTo>
                    <a:pt x="20798" y="12955"/>
                    <a:pt x="20798" y="13501"/>
                    <a:pt x="20798" y="14080"/>
                  </a:cubicBezTo>
                  <a:cubicBezTo>
                    <a:pt x="20798" y="17262"/>
                    <a:pt x="20187" y="20766"/>
                    <a:pt x="18997" y="23755"/>
                  </a:cubicBezTo>
                  <a:cubicBezTo>
                    <a:pt x="17840" y="26712"/>
                    <a:pt x="16104" y="29187"/>
                    <a:pt x="13951" y="30345"/>
                  </a:cubicBezTo>
                  <a:cubicBezTo>
                    <a:pt x="11733" y="31534"/>
                    <a:pt x="10126" y="32016"/>
                    <a:pt x="8808" y="32016"/>
                  </a:cubicBezTo>
                  <a:cubicBezTo>
                    <a:pt x="7233" y="32016"/>
                    <a:pt x="5979" y="31373"/>
                    <a:pt x="4436" y="30377"/>
                  </a:cubicBezTo>
                  <a:cubicBezTo>
                    <a:pt x="3054" y="29477"/>
                    <a:pt x="2282" y="28352"/>
                    <a:pt x="1768" y="27195"/>
                  </a:cubicBezTo>
                  <a:cubicBezTo>
                    <a:pt x="1286" y="26005"/>
                    <a:pt x="1029" y="24752"/>
                    <a:pt x="739" y="23562"/>
                  </a:cubicBezTo>
                  <a:cubicBezTo>
                    <a:pt x="611" y="23048"/>
                    <a:pt x="514" y="22180"/>
                    <a:pt x="514" y="21087"/>
                  </a:cubicBezTo>
                  <a:cubicBezTo>
                    <a:pt x="514" y="19383"/>
                    <a:pt x="707" y="17198"/>
                    <a:pt x="1189" y="15044"/>
                  </a:cubicBezTo>
                  <a:cubicBezTo>
                    <a:pt x="1640" y="12890"/>
                    <a:pt x="2379" y="10801"/>
                    <a:pt x="3440" y="9322"/>
                  </a:cubicBezTo>
                  <a:cubicBezTo>
                    <a:pt x="4822" y="7329"/>
                    <a:pt x="6493" y="5626"/>
                    <a:pt x="7843" y="4436"/>
                  </a:cubicBezTo>
                  <a:cubicBezTo>
                    <a:pt x="8486" y="3825"/>
                    <a:pt x="9065" y="3343"/>
                    <a:pt x="9483" y="3022"/>
                  </a:cubicBezTo>
                  <a:cubicBezTo>
                    <a:pt x="9676" y="2861"/>
                    <a:pt x="9836" y="2733"/>
                    <a:pt x="9965" y="2668"/>
                  </a:cubicBezTo>
                  <a:cubicBezTo>
                    <a:pt x="10061" y="2572"/>
                    <a:pt x="10126" y="2540"/>
                    <a:pt x="10126" y="2540"/>
                  </a:cubicBezTo>
                  <a:lnTo>
                    <a:pt x="10158" y="2475"/>
                  </a:lnTo>
                  <a:lnTo>
                    <a:pt x="10190" y="2475"/>
                  </a:lnTo>
                  <a:cubicBezTo>
                    <a:pt x="10286" y="2379"/>
                    <a:pt x="10704" y="1865"/>
                    <a:pt x="11347" y="1415"/>
                  </a:cubicBezTo>
                  <a:cubicBezTo>
                    <a:pt x="11990" y="965"/>
                    <a:pt x="12794" y="547"/>
                    <a:pt x="13597" y="547"/>
                  </a:cubicBezTo>
                  <a:close/>
                  <a:moveTo>
                    <a:pt x="13597" y="0"/>
                  </a:moveTo>
                  <a:cubicBezTo>
                    <a:pt x="12536" y="0"/>
                    <a:pt x="11604" y="547"/>
                    <a:pt x="10897" y="1093"/>
                  </a:cubicBezTo>
                  <a:cubicBezTo>
                    <a:pt x="10337" y="1520"/>
                    <a:pt x="9932" y="1947"/>
                    <a:pt x="9810" y="2098"/>
                  </a:cubicBezTo>
                  <a:lnTo>
                    <a:pt x="9810" y="2098"/>
                  </a:lnTo>
                  <a:lnTo>
                    <a:pt x="9804" y="2090"/>
                  </a:lnTo>
                  <a:cubicBezTo>
                    <a:pt x="9804" y="2122"/>
                    <a:pt x="5850" y="4951"/>
                    <a:pt x="2990" y="9001"/>
                  </a:cubicBezTo>
                  <a:cubicBezTo>
                    <a:pt x="1897" y="10576"/>
                    <a:pt x="1125" y="12730"/>
                    <a:pt x="675" y="14915"/>
                  </a:cubicBezTo>
                  <a:cubicBezTo>
                    <a:pt x="193" y="17101"/>
                    <a:pt x="0" y="19351"/>
                    <a:pt x="0" y="21087"/>
                  </a:cubicBezTo>
                  <a:cubicBezTo>
                    <a:pt x="0" y="22212"/>
                    <a:pt x="64" y="23112"/>
                    <a:pt x="225" y="23691"/>
                  </a:cubicBezTo>
                  <a:cubicBezTo>
                    <a:pt x="514" y="24880"/>
                    <a:pt x="739" y="26166"/>
                    <a:pt x="1286" y="27387"/>
                  </a:cubicBezTo>
                  <a:cubicBezTo>
                    <a:pt x="1832" y="28641"/>
                    <a:pt x="2668" y="29863"/>
                    <a:pt x="4147" y="30795"/>
                  </a:cubicBezTo>
                  <a:cubicBezTo>
                    <a:pt x="5690" y="31823"/>
                    <a:pt x="7040" y="32563"/>
                    <a:pt x="8808" y="32563"/>
                  </a:cubicBezTo>
                  <a:cubicBezTo>
                    <a:pt x="10254" y="32563"/>
                    <a:pt x="11926" y="32048"/>
                    <a:pt x="14208" y="30827"/>
                  </a:cubicBezTo>
                  <a:cubicBezTo>
                    <a:pt x="16522" y="29573"/>
                    <a:pt x="18290" y="27002"/>
                    <a:pt x="19512" y="23948"/>
                  </a:cubicBezTo>
                  <a:cubicBezTo>
                    <a:pt x="20701" y="20894"/>
                    <a:pt x="21344" y="17326"/>
                    <a:pt x="21344" y="14080"/>
                  </a:cubicBezTo>
                  <a:cubicBezTo>
                    <a:pt x="21344" y="13501"/>
                    <a:pt x="21312" y="12922"/>
                    <a:pt x="21280" y="12376"/>
                  </a:cubicBezTo>
                  <a:cubicBezTo>
                    <a:pt x="21023" y="8936"/>
                    <a:pt x="19865" y="6043"/>
                    <a:pt x="18483" y="3922"/>
                  </a:cubicBezTo>
                  <a:cubicBezTo>
                    <a:pt x="17808" y="2861"/>
                    <a:pt x="17069" y="1993"/>
                    <a:pt x="16330" y="1350"/>
                  </a:cubicBezTo>
                  <a:cubicBezTo>
                    <a:pt x="15622" y="675"/>
                    <a:pt x="14947" y="257"/>
                    <a:pt x="14337" y="97"/>
                  </a:cubicBezTo>
                  <a:cubicBezTo>
                    <a:pt x="14079" y="32"/>
                    <a:pt x="13854" y="0"/>
                    <a:pt x="135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45"/>
            <p:cNvSpPr/>
            <p:nvPr/>
          </p:nvSpPr>
          <p:spPr>
            <a:xfrm>
              <a:off x="5438900" y="2899100"/>
              <a:ext cx="237875" cy="221725"/>
            </a:xfrm>
            <a:custGeom>
              <a:rect b="b" l="l" r="r" t="t"/>
              <a:pathLst>
                <a:path extrusionOk="0" h="8869" w="9515">
                  <a:moveTo>
                    <a:pt x="6904" y="0"/>
                  </a:moveTo>
                  <a:cubicBezTo>
                    <a:pt x="5656" y="0"/>
                    <a:pt x="4018" y="441"/>
                    <a:pt x="4018" y="441"/>
                  </a:cubicBezTo>
                  <a:cubicBezTo>
                    <a:pt x="4018" y="441"/>
                    <a:pt x="2250" y="634"/>
                    <a:pt x="1382" y="1792"/>
                  </a:cubicBezTo>
                  <a:cubicBezTo>
                    <a:pt x="514" y="2981"/>
                    <a:pt x="804" y="3367"/>
                    <a:pt x="1382" y="3656"/>
                  </a:cubicBezTo>
                  <a:cubicBezTo>
                    <a:pt x="1961" y="3945"/>
                    <a:pt x="2057" y="4717"/>
                    <a:pt x="2057" y="4717"/>
                  </a:cubicBezTo>
                  <a:cubicBezTo>
                    <a:pt x="2057" y="4717"/>
                    <a:pt x="0" y="8060"/>
                    <a:pt x="1093" y="8735"/>
                  </a:cubicBezTo>
                  <a:cubicBezTo>
                    <a:pt x="1231" y="8826"/>
                    <a:pt x="1431" y="8868"/>
                    <a:pt x="1678" y="8868"/>
                  </a:cubicBezTo>
                  <a:cubicBezTo>
                    <a:pt x="3336" y="8868"/>
                    <a:pt x="7110" y="6975"/>
                    <a:pt x="8229" y="5520"/>
                  </a:cubicBezTo>
                  <a:cubicBezTo>
                    <a:pt x="9515" y="3849"/>
                    <a:pt x="8904" y="1117"/>
                    <a:pt x="8133" y="313"/>
                  </a:cubicBezTo>
                  <a:cubicBezTo>
                    <a:pt x="7901" y="81"/>
                    <a:pt x="7438" y="0"/>
                    <a:pt x="69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7" name="Google Shape;3417;p45"/>
            <p:cNvSpPr/>
            <p:nvPr/>
          </p:nvSpPr>
          <p:spPr>
            <a:xfrm>
              <a:off x="5451750" y="2892450"/>
              <a:ext cx="217800" cy="234675"/>
            </a:xfrm>
            <a:custGeom>
              <a:rect b="b" l="l" r="r" t="t"/>
              <a:pathLst>
                <a:path extrusionOk="0" h="9387" w="8712">
                  <a:moveTo>
                    <a:pt x="6333" y="547"/>
                  </a:moveTo>
                  <a:cubicBezTo>
                    <a:pt x="6590" y="547"/>
                    <a:pt x="6847" y="547"/>
                    <a:pt x="7040" y="611"/>
                  </a:cubicBezTo>
                  <a:cubicBezTo>
                    <a:pt x="7233" y="643"/>
                    <a:pt x="7362" y="707"/>
                    <a:pt x="7426" y="772"/>
                  </a:cubicBezTo>
                  <a:cubicBezTo>
                    <a:pt x="7619" y="965"/>
                    <a:pt x="7812" y="1318"/>
                    <a:pt x="7940" y="1768"/>
                  </a:cubicBezTo>
                  <a:cubicBezTo>
                    <a:pt x="8101" y="2218"/>
                    <a:pt x="8197" y="2765"/>
                    <a:pt x="8197" y="3343"/>
                  </a:cubicBezTo>
                  <a:cubicBezTo>
                    <a:pt x="8197" y="4147"/>
                    <a:pt x="8004" y="4983"/>
                    <a:pt x="7490" y="5626"/>
                  </a:cubicBezTo>
                  <a:cubicBezTo>
                    <a:pt x="7008" y="6268"/>
                    <a:pt x="5786" y="7104"/>
                    <a:pt x="4501" y="7747"/>
                  </a:cubicBezTo>
                  <a:cubicBezTo>
                    <a:pt x="3890" y="8101"/>
                    <a:pt x="3215" y="8358"/>
                    <a:pt x="2636" y="8551"/>
                  </a:cubicBezTo>
                  <a:cubicBezTo>
                    <a:pt x="2026" y="8744"/>
                    <a:pt x="1511" y="8872"/>
                    <a:pt x="1158" y="8872"/>
                  </a:cubicBezTo>
                  <a:cubicBezTo>
                    <a:pt x="933" y="8872"/>
                    <a:pt x="772" y="8840"/>
                    <a:pt x="708" y="8776"/>
                  </a:cubicBezTo>
                  <a:cubicBezTo>
                    <a:pt x="643" y="8744"/>
                    <a:pt x="611" y="8679"/>
                    <a:pt x="579" y="8615"/>
                  </a:cubicBezTo>
                  <a:cubicBezTo>
                    <a:pt x="547" y="8551"/>
                    <a:pt x="515" y="8422"/>
                    <a:pt x="515" y="8294"/>
                  </a:cubicBezTo>
                  <a:cubicBezTo>
                    <a:pt x="515" y="7779"/>
                    <a:pt x="836" y="6976"/>
                    <a:pt x="1158" y="6301"/>
                  </a:cubicBezTo>
                  <a:cubicBezTo>
                    <a:pt x="1318" y="5979"/>
                    <a:pt x="1447" y="5690"/>
                    <a:pt x="1576" y="5465"/>
                  </a:cubicBezTo>
                  <a:cubicBezTo>
                    <a:pt x="1640" y="5368"/>
                    <a:pt x="1704" y="5272"/>
                    <a:pt x="1736" y="5240"/>
                  </a:cubicBezTo>
                  <a:cubicBezTo>
                    <a:pt x="1768" y="5176"/>
                    <a:pt x="1768" y="5143"/>
                    <a:pt x="1768" y="5143"/>
                  </a:cubicBezTo>
                  <a:cubicBezTo>
                    <a:pt x="1801" y="5079"/>
                    <a:pt x="1833" y="5015"/>
                    <a:pt x="1801" y="4951"/>
                  </a:cubicBezTo>
                  <a:cubicBezTo>
                    <a:pt x="1801" y="4951"/>
                    <a:pt x="1801" y="4726"/>
                    <a:pt x="1672" y="4468"/>
                  </a:cubicBezTo>
                  <a:cubicBezTo>
                    <a:pt x="1576" y="4211"/>
                    <a:pt x="1351" y="3858"/>
                    <a:pt x="997" y="3697"/>
                  </a:cubicBezTo>
                  <a:cubicBezTo>
                    <a:pt x="836" y="3600"/>
                    <a:pt x="740" y="3536"/>
                    <a:pt x="676" y="3472"/>
                  </a:cubicBezTo>
                  <a:cubicBezTo>
                    <a:pt x="611" y="3408"/>
                    <a:pt x="579" y="3343"/>
                    <a:pt x="579" y="3247"/>
                  </a:cubicBezTo>
                  <a:cubicBezTo>
                    <a:pt x="579" y="3054"/>
                    <a:pt x="708" y="2733"/>
                    <a:pt x="1093" y="2218"/>
                  </a:cubicBezTo>
                  <a:cubicBezTo>
                    <a:pt x="1479" y="1704"/>
                    <a:pt x="2090" y="1383"/>
                    <a:pt x="2604" y="1190"/>
                  </a:cubicBezTo>
                  <a:cubicBezTo>
                    <a:pt x="2861" y="1093"/>
                    <a:pt x="3086" y="1029"/>
                    <a:pt x="3279" y="997"/>
                  </a:cubicBezTo>
                  <a:cubicBezTo>
                    <a:pt x="3343" y="997"/>
                    <a:pt x="3408" y="965"/>
                    <a:pt x="3472" y="965"/>
                  </a:cubicBezTo>
                  <a:lnTo>
                    <a:pt x="3569" y="965"/>
                  </a:lnTo>
                  <a:cubicBezTo>
                    <a:pt x="3569" y="965"/>
                    <a:pt x="3665" y="932"/>
                    <a:pt x="3826" y="900"/>
                  </a:cubicBezTo>
                  <a:cubicBezTo>
                    <a:pt x="4340" y="772"/>
                    <a:pt x="5465" y="547"/>
                    <a:pt x="6333" y="547"/>
                  </a:cubicBezTo>
                  <a:close/>
                  <a:moveTo>
                    <a:pt x="6333" y="0"/>
                  </a:moveTo>
                  <a:cubicBezTo>
                    <a:pt x="5047" y="0"/>
                    <a:pt x="3440" y="418"/>
                    <a:pt x="3440" y="418"/>
                  </a:cubicBezTo>
                  <a:lnTo>
                    <a:pt x="3441" y="423"/>
                  </a:lnTo>
                  <a:lnTo>
                    <a:pt x="3441" y="423"/>
                  </a:lnTo>
                  <a:cubicBezTo>
                    <a:pt x="3326" y="440"/>
                    <a:pt x="2903" y="511"/>
                    <a:pt x="2411" y="675"/>
                  </a:cubicBezTo>
                  <a:cubicBezTo>
                    <a:pt x="1833" y="900"/>
                    <a:pt x="1126" y="1254"/>
                    <a:pt x="643" y="1897"/>
                  </a:cubicBezTo>
                  <a:cubicBezTo>
                    <a:pt x="225" y="2443"/>
                    <a:pt x="33" y="2861"/>
                    <a:pt x="33" y="3247"/>
                  </a:cubicBezTo>
                  <a:cubicBezTo>
                    <a:pt x="33" y="3472"/>
                    <a:pt x="129" y="3665"/>
                    <a:pt x="258" y="3825"/>
                  </a:cubicBezTo>
                  <a:cubicBezTo>
                    <a:pt x="386" y="3986"/>
                    <a:pt x="579" y="4083"/>
                    <a:pt x="740" y="4147"/>
                  </a:cubicBezTo>
                  <a:cubicBezTo>
                    <a:pt x="965" y="4276"/>
                    <a:pt x="1093" y="4468"/>
                    <a:pt x="1190" y="4661"/>
                  </a:cubicBezTo>
                  <a:cubicBezTo>
                    <a:pt x="1222" y="4758"/>
                    <a:pt x="1254" y="4854"/>
                    <a:pt x="1254" y="4918"/>
                  </a:cubicBezTo>
                  <a:lnTo>
                    <a:pt x="1264" y="4948"/>
                  </a:lnTo>
                  <a:lnTo>
                    <a:pt x="1264" y="4948"/>
                  </a:lnTo>
                  <a:cubicBezTo>
                    <a:pt x="1159" y="5133"/>
                    <a:pt x="917" y="5568"/>
                    <a:pt x="676" y="6076"/>
                  </a:cubicBezTo>
                  <a:cubicBezTo>
                    <a:pt x="322" y="6783"/>
                    <a:pt x="0" y="7586"/>
                    <a:pt x="0" y="8294"/>
                  </a:cubicBezTo>
                  <a:cubicBezTo>
                    <a:pt x="0" y="8486"/>
                    <a:pt x="0" y="8647"/>
                    <a:pt x="97" y="8808"/>
                  </a:cubicBezTo>
                  <a:cubicBezTo>
                    <a:pt x="161" y="8969"/>
                    <a:pt x="258" y="9129"/>
                    <a:pt x="418" y="9226"/>
                  </a:cubicBezTo>
                  <a:cubicBezTo>
                    <a:pt x="643" y="9354"/>
                    <a:pt x="868" y="9386"/>
                    <a:pt x="1158" y="9386"/>
                  </a:cubicBezTo>
                  <a:cubicBezTo>
                    <a:pt x="1608" y="9386"/>
                    <a:pt x="2186" y="9258"/>
                    <a:pt x="2797" y="9065"/>
                  </a:cubicBezTo>
                  <a:cubicBezTo>
                    <a:pt x="3729" y="8744"/>
                    <a:pt x="4790" y="8261"/>
                    <a:pt x="5722" y="7715"/>
                  </a:cubicBezTo>
                  <a:cubicBezTo>
                    <a:pt x="6654" y="7136"/>
                    <a:pt x="7458" y="6526"/>
                    <a:pt x="7940" y="5947"/>
                  </a:cubicBezTo>
                  <a:cubicBezTo>
                    <a:pt x="8519" y="5176"/>
                    <a:pt x="8712" y="4211"/>
                    <a:pt x="8712" y="3343"/>
                  </a:cubicBezTo>
                  <a:cubicBezTo>
                    <a:pt x="8712" y="2700"/>
                    <a:pt x="8615" y="2122"/>
                    <a:pt x="8454" y="1608"/>
                  </a:cubicBezTo>
                  <a:cubicBezTo>
                    <a:pt x="8294" y="1093"/>
                    <a:pt x="8069" y="675"/>
                    <a:pt x="7812" y="418"/>
                  </a:cubicBezTo>
                  <a:cubicBezTo>
                    <a:pt x="7619" y="225"/>
                    <a:pt x="7394" y="129"/>
                    <a:pt x="7169" y="97"/>
                  </a:cubicBezTo>
                  <a:cubicBezTo>
                    <a:pt x="6912" y="32"/>
                    <a:pt x="6622" y="0"/>
                    <a:pt x="63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8" name="Google Shape;3418;p45"/>
            <p:cNvSpPr/>
            <p:nvPr/>
          </p:nvSpPr>
          <p:spPr>
            <a:xfrm>
              <a:off x="5417200" y="2584950"/>
              <a:ext cx="305400" cy="460675"/>
            </a:xfrm>
            <a:custGeom>
              <a:rect b="b" l="l" r="r" t="t"/>
              <a:pathLst>
                <a:path extrusionOk="0" h="18427" w="12216">
                  <a:moveTo>
                    <a:pt x="5587" y="0"/>
                  </a:moveTo>
                  <a:cubicBezTo>
                    <a:pt x="4508" y="0"/>
                    <a:pt x="3729" y="278"/>
                    <a:pt x="3729" y="278"/>
                  </a:cubicBezTo>
                  <a:cubicBezTo>
                    <a:pt x="3729" y="278"/>
                    <a:pt x="2540" y="1628"/>
                    <a:pt x="1768" y="2046"/>
                  </a:cubicBezTo>
                  <a:cubicBezTo>
                    <a:pt x="965" y="2432"/>
                    <a:pt x="0" y="2818"/>
                    <a:pt x="772" y="3396"/>
                  </a:cubicBezTo>
                  <a:cubicBezTo>
                    <a:pt x="1575" y="4007"/>
                    <a:pt x="2058" y="4489"/>
                    <a:pt x="2058" y="4489"/>
                  </a:cubicBezTo>
                  <a:cubicBezTo>
                    <a:pt x="2058" y="4489"/>
                    <a:pt x="1061" y="7704"/>
                    <a:pt x="1479" y="9568"/>
                  </a:cubicBezTo>
                  <a:cubicBezTo>
                    <a:pt x="1733" y="10797"/>
                    <a:pt x="2588" y="11006"/>
                    <a:pt x="3141" y="11006"/>
                  </a:cubicBezTo>
                  <a:cubicBezTo>
                    <a:pt x="3427" y="11006"/>
                    <a:pt x="3633" y="10950"/>
                    <a:pt x="3633" y="10950"/>
                  </a:cubicBezTo>
                  <a:lnTo>
                    <a:pt x="3633" y="10950"/>
                  </a:lnTo>
                  <a:cubicBezTo>
                    <a:pt x="3633" y="10950"/>
                    <a:pt x="3311" y="15836"/>
                    <a:pt x="2925" y="17283"/>
                  </a:cubicBezTo>
                  <a:cubicBezTo>
                    <a:pt x="2715" y="18089"/>
                    <a:pt x="3174" y="18427"/>
                    <a:pt x="3869" y="18427"/>
                  </a:cubicBezTo>
                  <a:cubicBezTo>
                    <a:pt x="4448" y="18427"/>
                    <a:pt x="5193" y="18192"/>
                    <a:pt x="5851" y="17797"/>
                  </a:cubicBezTo>
                  <a:cubicBezTo>
                    <a:pt x="7329" y="16897"/>
                    <a:pt x="7522" y="13297"/>
                    <a:pt x="8101" y="10629"/>
                  </a:cubicBezTo>
                  <a:cubicBezTo>
                    <a:pt x="8711" y="7993"/>
                    <a:pt x="12215" y="4875"/>
                    <a:pt x="9772" y="1950"/>
                  </a:cubicBezTo>
                  <a:cubicBezTo>
                    <a:pt x="8465" y="368"/>
                    <a:pt x="6828" y="0"/>
                    <a:pt x="558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45"/>
            <p:cNvSpPr/>
            <p:nvPr/>
          </p:nvSpPr>
          <p:spPr>
            <a:xfrm>
              <a:off x="5422825" y="2578225"/>
              <a:ext cx="266825" cy="474175"/>
            </a:xfrm>
            <a:custGeom>
              <a:rect b="b" l="l" r="r" t="t"/>
              <a:pathLst>
                <a:path extrusionOk="0" h="18967" w="10673">
                  <a:moveTo>
                    <a:pt x="5336" y="547"/>
                  </a:moveTo>
                  <a:cubicBezTo>
                    <a:pt x="6558" y="547"/>
                    <a:pt x="8101" y="869"/>
                    <a:pt x="9354" y="2379"/>
                  </a:cubicBezTo>
                  <a:cubicBezTo>
                    <a:pt x="9933" y="3087"/>
                    <a:pt x="10126" y="3762"/>
                    <a:pt x="10126" y="4469"/>
                  </a:cubicBezTo>
                  <a:cubicBezTo>
                    <a:pt x="10158" y="5497"/>
                    <a:pt x="9644" y="6590"/>
                    <a:pt x="9065" y="7651"/>
                  </a:cubicBezTo>
                  <a:cubicBezTo>
                    <a:pt x="8519" y="8744"/>
                    <a:pt x="7876" y="9805"/>
                    <a:pt x="7618" y="10866"/>
                  </a:cubicBezTo>
                  <a:cubicBezTo>
                    <a:pt x="7329" y="12184"/>
                    <a:pt x="7136" y="13759"/>
                    <a:pt x="6847" y="15077"/>
                  </a:cubicBezTo>
                  <a:cubicBezTo>
                    <a:pt x="6686" y="15752"/>
                    <a:pt x="6493" y="16362"/>
                    <a:pt x="6301" y="16812"/>
                  </a:cubicBezTo>
                  <a:cubicBezTo>
                    <a:pt x="6076" y="17295"/>
                    <a:pt x="5786" y="17648"/>
                    <a:pt x="5497" y="17809"/>
                  </a:cubicBezTo>
                  <a:cubicBezTo>
                    <a:pt x="4854" y="18195"/>
                    <a:pt x="4147" y="18420"/>
                    <a:pt x="3633" y="18420"/>
                  </a:cubicBezTo>
                  <a:cubicBezTo>
                    <a:pt x="3375" y="18420"/>
                    <a:pt x="3183" y="18387"/>
                    <a:pt x="3086" y="18291"/>
                  </a:cubicBezTo>
                  <a:cubicBezTo>
                    <a:pt x="2990" y="18227"/>
                    <a:pt x="2925" y="18130"/>
                    <a:pt x="2925" y="17937"/>
                  </a:cubicBezTo>
                  <a:cubicBezTo>
                    <a:pt x="2925" y="17841"/>
                    <a:pt x="2925" y="17745"/>
                    <a:pt x="2958" y="17648"/>
                  </a:cubicBezTo>
                  <a:cubicBezTo>
                    <a:pt x="3054" y="17230"/>
                    <a:pt x="3150" y="16652"/>
                    <a:pt x="3247" y="15977"/>
                  </a:cubicBezTo>
                  <a:cubicBezTo>
                    <a:pt x="3504" y="13984"/>
                    <a:pt x="3665" y="11219"/>
                    <a:pt x="3665" y="11219"/>
                  </a:cubicBezTo>
                  <a:cubicBezTo>
                    <a:pt x="3665" y="11123"/>
                    <a:pt x="3633" y="11058"/>
                    <a:pt x="3568" y="10994"/>
                  </a:cubicBezTo>
                  <a:cubicBezTo>
                    <a:pt x="3531" y="10957"/>
                    <a:pt x="3482" y="10941"/>
                    <a:pt x="3429" y="10941"/>
                  </a:cubicBezTo>
                  <a:cubicBezTo>
                    <a:pt x="3391" y="10941"/>
                    <a:pt x="3351" y="10949"/>
                    <a:pt x="3311" y="10962"/>
                  </a:cubicBezTo>
                  <a:cubicBezTo>
                    <a:pt x="3279" y="10962"/>
                    <a:pt x="3118" y="10994"/>
                    <a:pt x="2893" y="10994"/>
                  </a:cubicBezTo>
                  <a:cubicBezTo>
                    <a:pt x="2636" y="10994"/>
                    <a:pt x="2347" y="10962"/>
                    <a:pt x="2090" y="10769"/>
                  </a:cubicBezTo>
                  <a:cubicBezTo>
                    <a:pt x="1865" y="10608"/>
                    <a:pt x="1607" y="10351"/>
                    <a:pt x="1511" y="9773"/>
                  </a:cubicBezTo>
                  <a:cubicBezTo>
                    <a:pt x="1447" y="9483"/>
                    <a:pt x="1415" y="9162"/>
                    <a:pt x="1415" y="8808"/>
                  </a:cubicBezTo>
                  <a:cubicBezTo>
                    <a:pt x="1415" y="7940"/>
                    <a:pt x="1575" y="6944"/>
                    <a:pt x="1736" y="6140"/>
                  </a:cubicBezTo>
                  <a:cubicBezTo>
                    <a:pt x="1833" y="5755"/>
                    <a:pt x="1929" y="5433"/>
                    <a:pt x="1993" y="5208"/>
                  </a:cubicBezTo>
                  <a:cubicBezTo>
                    <a:pt x="2025" y="5080"/>
                    <a:pt x="2025" y="4983"/>
                    <a:pt x="2058" y="4919"/>
                  </a:cubicBezTo>
                  <a:cubicBezTo>
                    <a:pt x="2058" y="4855"/>
                    <a:pt x="2090" y="4822"/>
                    <a:pt x="2090" y="4822"/>
                  </a:cubicBezTo>
                  <a:cubicBezTo>
                    <a:pt x="2122" y="4726"/>
                    <a:pt x="2090" y="4630"/>
                    <a:pt x="2025" y="4565"/>
                  </a:cubicBezTo>
                  <a:cubicBezTo>
                    <a:pt x="1993" y="4565"/>
                    <a:pt x="1511" y="4051"/>
                    <a:pt x="707" y="3472"/>
                  </a:cubicBezTo>
                  <a:cubicBezTo>
                    <a:pt x="643" y="3408"/>
                    <a:pt x="579" y="3344"/>
                    <a:pt x="547" y="3312"/>
                  </a:cubicBezTo>
                  <a:lnTo>
                    <a:pt x="547" y="3247"/>
                  </a:lnTo>
                  <a:cubicBezTo>
                    <a:pt x="547" y="3247"/>
                    <a:pt x="547" y="3215"/>
                    <a:pt x="579" y="3151"/>
                  </a:cubicBezTo>
                  <a:cubicBezTo>
                    <a:pt x="643" y="3087"/>
                    <a:pt x="804" y="2990"/>
                    <a:pt x="997" y="2862"/>
                  </a:cubicBezTo>
                  <a:cubicBezTo>
                    <a:pt x="1190" y="2765"/>
                    <a:pt x="1447" y="2669"/>
                    <a:pt x="1640" y="2540"/>
                  </a:cubicBezTo>
                  <a:cubicBezTo>
                    <a:pt x="2090" y="2315"/>
                    <a:pt x="2604" y="1865"/>
                    <a:pt x="2990" y="1479"/>
                  </a:cubicBezTo>
                  <a:cubicBezTo>
                    <a:pt x="3311" y="1158"/>
                    <a:pt x="3557" y="874"/>
                    <a:pt x="3653" y="761"/>
                  </a:cubicBezTo>
                  <a:lnTo>
                    <a:pt x="3653" y="761"/>
                  </a:lnTo>
                  <a:cubicBezTo>
                    <a:pt x="3878" y="709"/>
                    <a:pt x="4513" y="547"/>
                    <a:pt x="5336" y="547"/>
                  </a:cubicBezTo>
                  <a:close/>
                  <a:moveTo>
                    <a:pt x="5336" y="1"/>
                  </a:moveTo>
                  <a:cubicBezTo>
                    <a:pt x="4211" y="1"/>
                    <a:pt x="3408" y="290"/>
                    <a:pt x="3408" y="290"/>
                  </a:cubicBezTo>
                  <a:lnTo>
                    <a:pt x="3279" y="354"/>
                  </a:lnTo>
                  <a:cubicBezTo>
                    <a:pt x="3279" y="354"/>
                    <a:pt x="3215" y="451"/>
                    <a:pt x="3086" y="579"/>
                  </a:cubicBezTo>
                  <a:cubicBezTo>
                    <a:pt x="2925" y="772"/>
                    <a:pt x="2636" y="1094"/>
                    <a:pt x="2315" y="1383"/>
                  </a:cubicBezTo>
                  <a:cubicBezTo>
                    <a:pt x="1993" y="1672"/>
                    <a:pt x="1672" y="1929"/>
                    <a:pt x="1415" y="2058"/>
                  </a:cubicBezTo>
                  <a:cubicBezTo>
                    <a:pt x="1125" y="2219"/>
                    <a:pt x="804" y="2347"/>
                    <a:pt x="547" y="2508"/>
                  </a:cubicBezTo>
                  <a:cubicBezTo>
                    <a:pt x="418" y="2604"/>
                    <a:pt x="290" y="2701"/>
                    <a:pt x="193" y="2797"/>
                  </a:cubicBezTo>
                  <a:cubicBezTo>
                    <a:pt x="97" y="2926"/>
                    <a:pt x="0" y="3087"/>
                    <a:pt x="0" y="3247"/>
                  </a:cubicBezTo>
                  <a:cubicBezTo>
                    <a:pt x="0" y="3376"/>
                    <a:pt x="32" y="3505"/>
                    <a:pt x="97" y="3601"/>
                  </a:cubicBezTo>
                  <a:cubicBezTo>
                    <a:pt x="193" y="3697"/>
                    <a:pt x="290" y="3794"/>
                    <a:pt x="386" y="3890"/>
                  </a:cubicBezTo>
                  <a:cubicBezTo>
                    <a:pt x="772" y="4180"/>
                    <a:pt x="1093" y="4437"/>
                    <a:pt x="1318" y="4630"/>
                  </a:cubicBezTo>
                  <a:cubicBezTo>
                    <a:pt x="1403" y="4714"/>
                    <a:pt x="1487" y="4774"/>
                    <a:pt x="1529" y="4831"/>
                  </a:cubicBezTo>
                  <a:lnTo>
                    <a:pt x="1529" y="4831"/>
                  </a:lnTo>
                  <a:cubicBezTo>
                    <a:pt x="1371" y="5391"/>
                    <a:pt x="868" y="7237"/>
                    <a:pt x="868" y="8808"/>
                  </a:cubicBezTo>
                  <a:cubicBezTo>
                    <a:pt x="868" y="9194"/>
                    <a:pt x="900" y="9548"/>
                    <a:pt x="965" y="9901"/>
                  </a:cubicBezTo>
                  <a:cubicBezTo>
                    <a:pt x="1125" y="10544"/>
                    <a:pt x="1447" y="10994"/>
                    <a:pt x="1800" y="11219"/>
                  </a:cubicBezTo>
                  <a:cubicBezTo>
                    <a:pt x="2186" y="11476"/>
                    <a:pt x="2572" y="11541"/>
                    <a:pt x="2893" y="11541"/>
                  </a:cubicBezTo>
                  <a:cubicBezTo>
                    <a:pt x="2972" y="11541"/>
                    <a:pt x="3045" y="11537"/>
                    <a:pt x="3110" y="11531"/>
                  </a:cubicBezTo>
                  <a:lnTo>
                    <a:pt x="3110" y="11531"/>
                  </a:lnTo>
                  <a:cubicBezTo>
                    <a:pt x="3105" y="11657"/>
                    <a:pt x="3098" y="11813"/>
                    <a:pt x="3086" y="11991"/>
                  </a:cubicBezTo>
                  <a:cubicBezTo>
                    <a:pt x="3022" y="12698"/>
                    <a:pt x="2925" y="13823"/>
                    <a:pt x="2829" y="14884"/>
                  </a:cubicBezTo>
                  <a:cubicBezTo>
                    <a:pt x="2733" y="15944"/>
                    <a:pt x="2572" y="16973"/>
                    <a:pt x="2443" y="17487"/>
                  </a:cubicBezTo>
                  <a:cubicBezTo>
                    <a:pt x="2411" y="17648"/>
                    <a:pt x="2379" y="17809"/>
                    <a:pt x="2379" y="17937"/>
                  </a:cubicBezTo>
                  <a:cubicBezTo>
                    <a:pt x="2379" y="18259"/>
                    <a:pt x="2540" y="18548"/>
                    <a:pt x="2765" y="18741"/>
                  </a:cubicBezTo>
                  <a:cubicBezTo>
                    <a:pt x="3022" y="18902"/>
                    <a:pt x="3311" y="18966"/>
                    <a:pt x="3633" y="18966"/>
                  </a:cubicBezTo>
                  <a:cubicBezTo>
                    <a:pt x="4275" y="18966"/>
                    <a:pt x="5079" y="18709"/>
                    <a:pt x="5786" y="18291"/>
                  </a:cubicBezTo>
                  <a:cubicBezTo>
                    <a:pt x="6204" y="18034"/>
                    <a:pt x="6526" y="17584"/>
                    <a:pt x="6783" y="17037"/>
                  </a:cubicBezTo>
                  <a:cubicBezTo>
                    <a:pt x="7136" y="16266"/>
                    <a:pt x="7361" y="15237"/>
                    <a:pt x="7586" y="14144"/>
                  </a:cubicBezTo>
                  <a:cubicBezTo>
                    <a:pt x="7779" y="13084"/>
                    <a:pt x="7940" y="11959"/>
                    <a:pt x="8165" y="10962"/>
                  </a:cubicBezTo>
                  <a:cubicBezTo>
                    <a:pt x="8358" y="10062"/>
                    <a:pt x="8969" y="9001"/>
                    <a:pt x="9547" y="7908"/>
                  </a:cubicBezTo>
                  <a:cubicBezTo>
                    <a:pt x="10126" y="6815"/>
                    <a:pt x="10672" y="5658"/>
                    <a:pt x="10672" y="4469"/>
                  </a:cubicBezTo>
                  <a:cubicBezTo>
                    <a:pt x="10672" y="3633"/>
                    <a:pt x="10415" y="2830"/>
                    <a:pt x="9772" y="2026"/>
                  </a:cubicBezTo>
                  <a:cubicBezTo>
                    <a:pt x="8390" y="387"/>
                    <a:pt x="6654" y="1"/>
                    <a:pt x="53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45"/>
            <p:cNvSpPr/>
            <p:nvPr/>
          </p:nvSpPr>
          <p:spPr>
            <a:xfrm>
              <a:off x="5456575" y="2429500"/>
              <a:ext cx="532825" cy="629075"/>
            </a:xfrm>
            <a:custGeom>
              <a:rect b="b" l="l" r="r" t="t"/>
              <a:pathLst>
                <a:path extrusionOk="0" h="25163" w="21313">
                  <a:moveTo>
                    <a:pt x="0" y="22215"/>
                  </a:moveTo>
                  <a:cubicBezTo>
                    <a:pt x="1" y="22215"/>
                    <a:pt x="1" y="22215"/>
                    <a:pt x="1" y="22215"/>
                  </a:cubicBezTo>
                  <a:lnTo>
                    <a:pt x="1" y="22215"/>
                  </a:lnTo>
                  <a:cubicBezTo>
                    <a:pt x="1" y="22215"/>
                    <a:pt x="0" y="22215"/>
                    <a:pt x="0" y="22215"/>
                  </a:cubicBezTo>
                  <a:close/>
                  <a:moveTo>
                    <a:pt x="4328" y="0"/>
                  </a:moveTo>
                  <a:cubicBezTo>
                    <a:pt x="3989" y="0"/>
                    <a:pt x="3665" y="20"/>
                    <a:pt x="3376" y="67"/>
                  </a:cubicBezTo>
                  <a:cubicBezTo>
                    <a:pt x="1640" y="357"/>
                    <a:pt x="965" y="5403"/>
                    <a:pt x="2058" y="8264"/>
                  </a:cubicBezTo>
                  <a:cubicBezTo>
                    <a:pt x="2508" y="9454"/>
                    <a:pt x="3311" y="10193"/>
                    <a:pt x="4083" y="10643"/>
                  </a:cubicBezTo>
                  <a:cubicBezTo>
                    <a:pt x="3922" y="10482"/>
                    <a:pt x="2861" y="9486"/>
                    <a:pt x="3890" y="8714"/>
                  </a:cubicBezTo>
                  <a:cubicBezTo>
                    <a:pt x="4983" y="7879"/>
                    <a:pt x="5947" y="7750"/>
                    <a:pt x="5947" y="7750"/>
                  </a:cubicBezTo>
                  <a:lnTo>
                    <a:pt x="5947" y="7750"/>
                  </a:lnTo>
                  <a:cubicBezTo>
                    <a:pt x="5947" y="7750"/>
                    <a:pt x="5079" y="10546"/>
                    <a:pt x="5465" y="11029"/>
                  </a:cubicBezTo>
                  <a:cubicBezTo>
                    <a:pt x="6931" y="13005"/>
                    <a:pt x="371" y="22217"/>
                    <a:pt x="8" y="22217"/>
                  </a:cubicBezTo>
                  <a:cubicBezTo>
                    <a:pt x="6" y="22217"/>
                    <a:pt x="3" y="22216"/>
                    <a:pt x="1" y="22215"/>
                  </a:cubicBezTo>
                  <a:lnTo>
                    <a:pt x="1" y="22215"/>
                  </a:lnTo>
                  <a:cubicBezTo>
                    <a:pt x="49" y="22242"/>
                    <a:pt x="1960" y="23323"/>
                    <a:pt x="4404" y="24497"/>
                  </a:cubicBezTo>
                  <a:cubicBezTo>
                    <a:pt x="5359" y="24958"/>
                    <a:pt x="6344" y="25163"/>
                    <a:pt x="7330" y="25163"/>
                  </a:cubicBezTo>
                  <a:cubicBezTo>
                    <a:pt x="11919" y="25163"/>
                    <a:pt x="16527" y="20716"/>
                    <a:pt x="18194" y="16879"/>
                  </a:cubicBezTo>
                  <a:cubicBezTo>
                    <a:pt x="19769" y="13182"/>
                    <a:pt x="21312" y="6496"/>
                    <a:pt x="18098" y="3153"/>
                  </a:cubicBezTo>
                  <a:cubicBezTo>
                    <a:pt x="15773" y="787"/>
                    <a:pt x="12697" y="291"/>
                    <a:pt x="10574" y="291"/>
                  </a:cubicBezTo>
                  <a:cubicBezTo>
                    <a:pt x="9379" y="291"/>
                    <a:pt x="8486" y="448"/>
                    <a:pt x="8197" y="517"/>
                  </a:cubicBezTo>
                  <a:cubicBezTo>
                    <a:pt x="8197" y="517"/>
                    <a:pt x="6061" y="0"/>
                    <a:pt x="43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45"/>
            <p:cNvSpPr/>
            <p:nvPr/>
          </p:nvSpPr>
          <p:spPr>
            <a:xfrm>
              <a:off x="5449350" y="2423125"/>
              <a:ext cx="513525" cy="642125"/>
            </a:xfrm>
            <a:custGeom>
              <a:rect b="b" l="l" r="r" t="t"/>
              <a:pathLst>
                <a:path extrusionOk="0" h="25685" w="20541">
                  <a:moveTo>
                    <a:pt x="4629" y="547"/>
                  </a:moveTo>
                  <a:cubicBezTo>
                    <a:pt x="5465" y="547"/>
                    <a:pt x="6429" y="644"/>
                    <a:pt x="7168" y="772"/>
                  </a:cubicBezTo>
                  <a:cubicBezTo>
                    <a:pt x="7522" y="837"/>
                    <a:pt x="7843" y="901"/>
                    <a:pt x="8068" y="965"/>
                  </a:cubicBezTo>
                  <a:cubicBezTo>
                    <a:pt x="8293" y="997"/>
                    <a:pt x="8422" y="1030"/>
                    <a:pt x="8422" y="1030"/>
                  </a:cubicBezTo>
                  <a:lnTo>
                    <a:pt x="8550" y="1030"/>
                  </a:lnTo>
                  <a:cubicBezTo>
                    <a:pt x="8808" y="965"/>
                    <a:pt x="9708" y="805"/>
                    <a:pt x="10865" y="805"/>
                  </a:cubicBezTo>
                  <a:cubicBezTo>
                    <a:pt x="12954" y="805"/>
                    <a:pt x="15944" y="1319"/>
                    <a:pt x="18194" y="3601"/>
                  </a:cubicBezTo>
                  <a:cubicBezTo>
                    <a:pt x="19512" y="4951"/>
                    <a:pt x="19994" y="6944"/>
                    <a:pt x="19994" y="9066"/>
                  </a:cubicBezTo>
                  <a:cubicBezTo>
                    <a:pt x="19994" y="11894"/>
                    <a:pt x="19126" y="14948"/>
                    <a:pt x="18226" y="17005"/>
                  </a:cubicBezTo>
                  <a:cubicBezTo>
                    <a:pt x="17422" y="18902"/>
                    <a:pt x="15879" y="20927"/>
                    <a:pt x="13983" y="22502"/>
                  </a:cubicBezTo>
                  <a:cubicBezTo>
                    <a:pt x="12054" y="24077"/>
                    <a:pt x="9804" y="25138"/>
                    <a:pt x="7618" y="25138"/>
                  </a:cubicBezTo>
                  <a:cubicBezTo>
                    <a:pt x="6654" y="25138"/>
                    <a:pt x="5722" y="24945"/>
                    <a:pt x="4790" y="24495"/>
                  </a:cubicBezTo>
                  <a:cubicBezTo>
                    <a:pt x="3568" y="23916"/>
                    <a:pt x="2475" y="23338"/>
                    <a:pt x="1672" y="22920"/>
                  </a:cubicBezTo>
                  <a:cubicBezTo>
                    <a:pt x="1286" y="22727"/>
                    <a:pt x="964" y="22534"/>
                    <a:pt x="739" y="22438"/>
                  </a:cubicBezTo>
                  <a:cubicBezTo>
                    <a:pt x="736" y="22435"/>
                    <a:pt x="732" y="22433"/>
                    <a:pt x="728" y="22430"/>
                  </a:cubicBezTo>
                  <a:lnTo>
                    <a:pt x="728" y="22430"/>
                  </a:lnTo>
                  <a:cubicBezTo>
                    <a:pt x="811" y="22336"/>
                    <a:pt x="911" y="22219"/>
                    <a:pt x="1029" y="22084"/>
                  </a:cubicBezTo>
                  <a:cubicBezTo>
                    <a:pt x="1736" y="21184"/>
                    <a:pt x="3022" y="19320"/>
                    <a:pt x="4147" y="17391"/>
                  </a:cubicBezTo>
                  <a:cubicBezTo>
                    <a:pt x="4725" y="16395"/>
                    <a:pt x="5240" y="15430"/>
                    <a:pt x="5593" y="14498"/>
                  </a:cubicBezTo>
                  <a:cubicBezTo>
                    <a:pt x="5979" y="13598"/>
                    <a:pt x="6236" y="12762"/>
                    <a:pt x="6236" y="12087"/>
                  </a:cubicBezTo>
                  <a:cubicBezTo>
                    <a:pt x="6236" y="11734"/>
                    <a:pt x="6172" y="11380"/>
                    <a:pt x="5979" y="11123"/>
                  </a:cubicBezTo>
                  <a:lnTo>
                    <a:pt x="5947" y="11123"/>
                  </a:lnTo>
                  <a:cubicBezTo>
                    <a:pt x="5947" y="11123"/>
                    <a:pt x="5915" y="10994"/>
                    <a:pt x="5915" y="10834"/>
                  </a:cubicBezTo>
                  <a:cubicBezTo>
                    <a:pt x="5915" y="10416"/>
                    <a:pt x="6075" y="9709"/>
                    <a:pt x="6204" y="9130"/>
                  </a:cubicBezTo>
                  <a:cubicBezTo>
                    <a:pt x="6268" y="8841"/>
                    <a:pt x="6332" y="8583"/>
                    <a:pt x="6397" y="8391"/>
                  </a:cubicBezTo>
                  <a:cubicBezTo>
                    <a:pt x="6461" y="8198"/>
                    <a:pt x="6493" y="8069"/>
                    <a:pt x="6493" y="8069"/>
                  </a:cubicBezTo>
                  <a:cubicBezTo>
                    <a:pt x="6525" y="8005"/>
                    <a:pt x="6493" y="7908"/>
                    <a:pt x="6429" y="7812"/>
                  </a:cubicBezTo>
                  <a:cubicBezTo>
                    <a:pt x="6382" y="7765"/>
                    <a:pt x="6335" y="7735"/>
                    <a:pt x="6275" y="7735"/>
                  </a:cubicBezTo>
                  <a:cubicBezTo>
                    <a:pt x="6253" y="7735"/>
                    <a:pt x="6230" y="7739"/>
                    <a:pt x="6204" y="7748"/>
                  </a:cubicBezTo>
                  <a:cubicBezTo>
                    <a:pt x="6172" y="7748"/>
                    <a:pt x="5143" y="7876"/>
                    <a:pt x="3986" y="8776"/>
                  </a:cubicBezTo>
                  <a:lnTo>
                    <a:pt x="3986" y="8744"/>
                  </a:lnTo>
                  <a:cubicBezTo>
                    <a:pt x="3632" y="9034"/>
                    <a:pt x="3472" y="9419"/>
                    <a:pt x="3472" y="9741"/>
                  </a:cubicBezTo>
                  <a:cubicBezTo>
                    <a:pt x="3472" y="9777"/>
                    <a:pt x="3473" y="9813"/>
                    <a:pt x="3477" y="9849"/>
                  </a:cubicBezTo>
                  <a:lnTo>
                    <a:pt x="3477" y="9849"/>
                  </a:lnTo>
                  <a:cubicBezTo>
                    <a:pt x="3120" y="9475"/>
                    <a:pt x="2807" y="9010"/>
                    <a:pt x="2572" y="8423"/>
                  </a:cubicBezTo>
                  <a:cubicBezTo>
                    <a:pt x="2250" y="7523"/>
                    <a:pt x="2089" y="6366"/>
                    <a:pt x="2089" y="5240"/>
                  </a:cubicBezTo>
                  <a:cubicBezTo>
                    <a:pt x="2089" y="4083"/>
                    <a:pt x="2250" y="2926"/>
                    <a:pt x="2539" y="2058"/>
                  </a:cubicBezTo>
                  <a:cubicBezTo>
                    <a:pt x="2700" y="1640"/>
                    <a:pt x="2893" y="1255"/>
                    <a:pt x="3086" y="1030"/>
                  </a:cubicBezTo>
                  <a:cubicBezTo>
                    <a:pt x="3311" y="772"/>
                    <a:pt x="3504" y="644"/>
                    <a:pt x="3729" y="612"/>
                  </a:cubicBezTo>
                  <a:cubicBezTo>
                    <a:pt x="3986" y="547"/>
                    <a:pt x="4307" y="547"/>
                    <a:pt x="4629" y="547"/>
                  </a:cubicBezTo>
                  <a:close/>
                  <a:moveTo>
                    <a:pt x="4629" y="1"/>
                  </a:moveTo>
                  <a:cubicBezTo>
                    <a:pt x="4275" y="1"/>
                    <a:pt x="3954" y="1"/>
                    <a:pt x="3632" y="65"/>
                  </a:cubicBezTo>
                  <a:cubicBezTo>
                    <a:pt x="3247" y="129"/>
                    <a:pt x="2925" y="354"/>
                    <a:pt x="2668" y="676"/>
                  </a:cubicBezTo>
                  <a:cubicBezTo>
                    <a:pt x="2282" y="1158"/>
                    <a:pt x="2025" y="1833"/>
                    <a:pt x="1832" y="2637"/>
                  </a:cubicBezTo>
                  <a:cubicBezTo>
                    <a:pt x="1639" y="3408"/>
                    <a:pt x="1543" y="4340"/>
                    <a:pt x="1543" y="5240"/>
                  </a:cubicBezTo>
                  <a:cubicBezTo>
                    <a:pt x="1543" y="6430"/>
                    <a:pt x="1704" y="7619"/>
                    <a:pt x="2089" y="8616"/>
                  </a:cubicBezTo>
                  <a:cubicBezTo>
                    <a:pt x="2539" y="9869"/>
                    <a:pt x="3407" y="10641"/>
                    <a:pt x="4243" y="11123"/>
                  </a:cubicBezTo>
                  <a:cubicBezTo>
                    <a:pt x="4289" y="11146"/>
                    <a:pt x="4338" y="11156"/>
                    <a:pt x="4386" y="11156"/>
                  </a:cubicBezTo>
                  <a:cubicBezTo>
                    <a:pt x="4473" y="11156"/>
                    <a:pt x="4555" y="11121"/>
                    <a:pt x="4597" y="11059"/>
                  </a:cubicBezTo>
                  <a:cubicBezTo>
                    <a:pt x="4693" y="10930"/>
                    <a:pt x="4661" y="10769"/>
                    <a:pt x="4565" y="10705"/>
                  </a:cubicBezTo>
                  <a:cubicBezTo>
                    <a:pt x="4500" y="10641"/>
                    <a:pt x="4372" y="10512"/>
                    <a:pt x="4243" y="10319"/>
                  </a:cubicBezTo>
                  <a:cubicBezTo>
                    <a:pt x="4115" y="10159"/>
                    <a:pt x="3986" y="9934"/>
                    <a:pt x="3986" y="9741"/>
                  </a:cubicBezTo>
                  <a:cubicBezTo>
                    <a:pt x="4018" y="9580"/>
                    <a:pt x="4050" y="9387"/>
                    <a:pt x="4340" y="9194"/>
                  </a:cubicBezTo>
                  <a:cubicBezTo>
                    <a:pt x="4854" y="8776"/>
                    <a:pt x="5336" y="8551"/>
                    <a:pt x="5690" y="8423"/>
                  </a:cubicBezTo>
                  <a:cubicBezTo>
                    <a:pt x="5745" y="8404"/>
                    <a:pt x="5795" y="8389"/>
                    <a:pt x="5841" y="8375"/>
                  </a:cubicBezTo>
                  <a:lnTo>
                    <a:pt x="5841" y="8375"/>
                  </a:lnTo>
                  <a:cubicBezTo>
                    <a:pt x="5793" y="8551"/>
                    <a:pt x="5739" y="8767"/>
                    <a:pt x="5690" y="9001"/>
                  </a:cubicBezTo>
                  <a:cubicBezTo>
                    <a:pt x="5529" y="9612"/>
                    <a:pt x="5400" y="10319"/>
                    <a:pt x="5400" y="10834"/>
                  </a:cubicBezTo>
                  <a:cubicBezTo>
                    <a:pt x="5400" y="11059"/>
                    <a:pt x="5400" y="11251"/>
                    <a:pt x="5529" y="11444"/>
                  </a:cubicBezTo>
                  <a:cubicBezTo>
                    <a:pt x="5625" y="11573"/>
                    <a:pt x="5690" y="11798"/>
                    <a:pt x="5690" y="12087"/>
                  </a:cubicBezTo>
                  <a:cubicBezTo>
                    <a:pt x="5690" y="12730"/>
                    <a:pt x="5368" y="13727"/>
                    <a:pt x="4886" y="14820"/>
                  </a:cubicBezTo>
                  <a:cubicBezTo>
                    <a:pt x="4115" y="16491"/>
                    <a:pt x="2989" y="18355"/>
                    <a:pt x="1993" y="19802"/>
                  </a:cubicBezTo>
                  <a:cubicBezTo>
                    <a:pt x="1511" y="20541"/>
                    <a:pt x="1061" y="21152"/>
                    <a:pt x="707" y="21602"/>
                  </a:cubicBezTo>
                  <a:cubicBezTo>
                    <a:pt x="546" y="21827"/>
                    <a:pt x="386" y="21988"/>
                    <a:pt x="289" y="22116"/>
                  </a:cubicBezTo>
                  <a:cubicBezTo>
                    <a:pt x="257" y="22148"/>
                    <a:pt x="193" y="22213"/>
                    <a:pt x="193" y="22213"/>
                  </a:cubicBezTo>
                  <a:lnTo>
                    <a:pt x="182" y="22223"/>
                  </a:lnTo>
                  <a:lnTo>
                    <a:pt x="182" y="22223"/>
                  </a:lnTo>
                  <a:cubicBezTo>
                    <a:pt x="120" y="22247"/>
                    <a:pt x="67" y="22289"/>
                    <a:pt x="32" y="22341"/>
                  </a:cubicBezTo>
                  <a:cubicBezTo>
                    <a:pt x="0" y="22438"/>
                    <a:pt x="0" y="22566"/>
                    <a:pt x="96" y="22663"/>
                  </a:cubicBezTo>
                  <a:cubicBezTo>
                    <a:pt x="114" y="22697"/>
                    <a:pt x="140" y="22713"/>
                    <a:pt x="161" y="22721"/>
                  </a:cubicBezTo>
                  <a:lnTo>
                    <a:pt x="161" y="22721"/>
                  </a:lnTo>
                  <a:lnTo>
                    <a:pt x="161" y="22727"/>
                  </a:lnTo>
                  <a:lnTo>
                    <a:pt x="212" y="22727"/>
                  </a:lnTo>
                  <a:cubicBezTo>
                    <a:pt x="534" y="22919"/>
                    <a:pt x="2335" y="23921"/>
                    <a:pt x="4565" y="24977"/>
                  </a:cubicBezTo>
                  <a:cubicBezTo>
                    <a:pt x="5561" y="25459"/>
                    <a:pt x="6590" y="25684"/>
                    <a:pt x="7618" y="25684"/>
                  </a:cubicBezTo>
                  <a:cubicBezTo>
                    <a:pt x="9997" y="25684"/>
                    <a:pt x="12343" y="24527"/>
                    <a:pt x="14304" y="22920"/>
                  </a:cubicBezTo>
                  <a:cubicBezTo>
                    <a:pt x="16265" y="21281"/>
                    <a:pt x="17872" y="19191"/>
                    <a:pt x="18708" y="17230"/>
                  </a:cubicBezTo>
                  <a:cubicBezTo>
                    <a:pt x="19640" y="15077"/>
                    <a:pt x="20540" y="11991"/>
                    <a:pt x="20540" y="9066"/>
                  </a:cubicBezTo>
                  <a:cubicBezTo>
                    <a:pt x="20540" y="6848"/>
                    <a:pt x="20026" y="4726"/>
                    <a:pt x="18579" y="3247"/>
                  </a:cubicBezTo>
                  <a:cubicBezTo>
                    <a:pt x="16169" y="772"/>
                    <a:pt x="13019" y="290"/>
                    <a:pt x="10865" y="290"/>
                  </a:cubicBezTo>
                  <a:cubicBezTo>
                    <a:pt x="9723" y="290"/>
                    <a:pt x="8862" y="431"/>
                    <a:pt x="8492" y="501"/>
                  </a:cubicBezTo>
                  <a:lnTo>
                    <a:pt x="8492" y="501"/>
                  </a:lnTo>
                  <a:cubicBezTo>
                    <a:pt x="8139" y="420"/>
                    <a:pt x="6253" y="1"/>
                    <a:pt x="46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2" name="Google Shape;3422;p45"/>
            <p:cNvSpPr/>
            <p:nvPr/>
          </p:nvSpPr>
          <p:spPr>
            <a:xfrm>
              <a:off x="4468125" y="2857075"/>
              <a:ext cx="348000" cy="631675"/>
            </a:xfrm>
            <a:custGeom>
              <a:rect b="b" l="l" r="r" t="t"/>
              <a:pathLst>
                <a:path extrusionOk="0" h="25267" w="13920">
                  <a:moveTo>
                    <a:pt x="4951" y="1"/>
                  </a:moveTo>
                  <a:lnTo>
                    <a:pt x="1" y="20670"/>
                  </a:lnTo>
                  <a:lnTo>
                    <a:pt x="10126" y="25267"/>
                  </a:lnTo>
                  <a:lnTo>
                    <a:pt x="13919" y="5851"/>
                  </a:lnTo>
                  <a:lnTo>
                    <a:pt x="49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p45"/>
            <p:cNvSpPr/>
            <p:nvPr/>
          </p:nvSpPr>
          <p:spPr>
            <a:xfrm>
              <a:off x="4460900" y="2850325"/>
              <a:ext cx="362450" cy="645450"/>
            </a:xfrm>
            <a:custGeom>
              <a:rect b="b" l="l" r="r" t="t"/>
              <a:pathLst>
                <a:path extrusionOk="0" h="25818" w="14498">
                  <a:moveTo>
                    <a:pt x="5408" y="710"/>
                  </a:moveTo>
                  <a:lnTo>
                    <a:pt x="13919" y="6250"/>
                  </a:lnTo>
                  <a:lnTo>
                    <a:pt x="10222" y="25151"/>
                  </a:lnTo>
                  <a:lnTo>
                    <a:pt x="611" y="20779"/>
                  </a:lnTo>
                  <a:lnTo>
                    <a:pt x="5408" y="710"/>
                  </a:lnTo>
                  <a:close/>
                  <a:moveTo>
                    <a:pt x="5208" y="0"/>
                  </a:moveTo>
                  <a:cubicBezTo>
                    <a:pt x="5184" y="0"/>
                    <a:pt x="5162" y="4"/>
                    <a:pt x="5144" y="14"/>
                  </a:cubicBezTo>
                  <a:cubicBezTo>
                    <a:pt x="5047" y="46"/>
                    <a:pt x="5015" y="142"/>
                    <a:pt x="4983" y="207"/>
                  </a:cubicBezTo>
                  <a:lnTo>
                    <a:pt x="33" y="20876"/>
                  </a:lnTo>
                  <a:cubicBezTo>
                    <a:pt x="0" y="21004"/>
                    <a:pt x="65" y="21133"/>
                    <a:pt x="193" y="21165"/>
                  </a:cubicBezTo>
                  <a:lnTo>
                    <a:pt x="10287" y="25794"/>
                  </a:lnTo>
                  <a:cubicBezTo>
                    <a:pt x="10335" y="25810"/>
                    <a:pt x="10375" y="25818"/>
                    <a:pt x="10415" y="25818"/>
                  </a:cubicBezTo>
                  <a:cubicBezTo>
                    <a:pt x="10455" y="25818"/>
                    <a:pt x="10496" y="25810"/>
                    <a:pt x="10544" y="25794"/>
                  </a:cubicBezTo>
                  <a:cubicBezTo>
                    <a:pt x="10608" y="25729"/>
                    <a:pt x="10640" y="25665"/>
                    <a:pt x="10672" y="25601"/>
                  </a:cubicBezTo>
                  <a:lnTo>
                    <a:pt x="14498" y="6153"/>
                  </a:lnTo>
                  <a:cubicBezTo>
                    <a:pt x="14498" y="6057"/>
                    <a:pt x="14465" y="5961"/>
                    <a:pt x="14369" y="5896"/>
                  </a:cubicBezTo>
                  <a:lnTo>
                    <a:pt x="5401" y="46"/>
                  </a:lnTo>
                  <a:cubicBezTo>
                    <a:pt x="5333" y="23"/>
                    <a:pt x="5264" y="0"/>
                    <a:pt x="52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4" name="Google Shape;3424;p45"/>
            <p:cNvSpPr/>
            <p:nvPr/>
          </p:nvSpPr>
          <p:spPr>
            <a:xfrm>
              <a:off x="4497875" y="2910925"/>
              <a:ext cx="289325" cy="524775"/>
            </a:xfrm>
            <a:custGeom>
              <a:rect b="b" l="l" r="r" t="t"/>
              <a:pathLst>
                <a:path extrusionOk="0" h="20991" w="11573">
                  <a:moveTo>
                    <a:pt x="4115" y="1"/>
                  </a:moveTo>
                  <a:lnTo>
                    <a:pt x="0" y="17166"/>
                  </a:lnTo>
                  <a:lnTo>
                    <a:pt x="8390" y="20991"/>
                  </a:lnTo>
                  <a:lnTo>
                    <a:pt x="11572" y="4854"/>
                  </a:lnTo>
                  <a:lnTo>
                    <a:pt x="411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p45"/>
            <p:cNvSpPr/>
            <p:nvPr/>
          </p:nvSpPr>
          <p:spPr>
            <a:xfrm>
              <a:off x="4490625" y="2903975"/>
              <a:ext cx="303800" cy="537975"/>
            </a:xfrm>
            <a:custGeom>
              <a:rect b="b" l="l" r="r" t="t"/>
              <a:pathLst>
                <a:path extrusionOk="0" h="21519" w="12152">
                  <a:moveTo>
                    <a:pt x="4566" y="711"/>
                  </a:moveTo>
                  <a:lnTo>
                    <a:pt x="11573" y="5229"/>
                  </a:lnTo>
                  <a:lnTo>
                    <a:pt x="8487" y="20883"/>
                  </a:lnTo>
                  <a:lnTo>
                    <a:pt x="612" y="17283"/>
                  </a:lnTo>
                  <a:lnTo>
                    <a:pt x="4566" y="711"/>
                  </a:lnTo>
                  <a:close/>
                  <a:moveTo>
                    <a:pt x="4400" y="0"/>
                  </a:moveTo>
                  <a:cubicBezTo>
                    <a:pt x="4367" y="0"/>
                    <a:pt x="4335" y="8"/>
                    <a:pt x="4308" y="21"/>
                  </a:cubicBezTo>
                  <a:cubicBezTo>
                    <a:pt x="4212" y="54"/>
                    <a:pt x="4147" y="118"/>
                    <a:pt x="4147" y="214"/>
                  </a:cubicBezTo>
                  <a:lnTo>
                    <a:pt x="33" y="17379"/>
                  </a:lnTo>
                  <a:cubicBezTo>
                    <a:pt x="1" y="17508"/>
                    <a:pt x="65" y="17637"/>
                    <a:pt x="162" y="17669"/>
                  </a:cubicBezTo>
                  <a:lnTo>
                    <a:pt x="8583" y="21494"/>
                  </a:lnTo>
                  <a:cubicBezTo>
                    <a:pt x="8615" y="21510"/>
                    <a:pt x="8656" y="21518"/>
                    <a:pt x="8696" y="21518"/>
                  </a:cubicBezTo>
                  <a:cubicBezTo>
                    <a:pt x="8736" y="21518"/>
                    <a:pt x="8776" y="21510"/>
                    <a:pt x="8808" y="21494"/>
                  </a:cubicBezTo>
                  <a:cubicBezTo>
                    <a:pt x="8873" y="21462"/>
                    <a:pt x="8937" y="21398"/>
                    <a:pt x="8937" y="21301"/>
                  </a:cubicBezTo>
                  <a:lnTo>
                    <a:pt x="12119" y="5165"/>
                  </a:lnTo>
                  <a:cubicBezTo>
                    <a:pt x="12151" y="5068"/>
                    <a:pt x="12087" y="4940"/>
                    <a:pt x="11991" y="4907"/>
                  </a:cubicBezTo>
                  <a:lnTo>
                    <a:pt x="4533" y="54"/>
                  </a:lnTo>
                  <a:cubicBezTo>
                    <a:pt x="4495" y="16"/>
                    <a:pt x="4447" y="0"/>
                    <a:pt x="44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p45"/>
            <p:cNvSpPr/>
            <p:nvPr/>
          </p:nvSpPr>
          <p:spPr>
            <a:xfrm>
              <a:off x="4721275" y="3003350"/>
              <a:ext cx="440400" cy="513525"/>
            </a:xfrm>
            <a:custGeom>
              <a:rect b="b" l="l" r="r" t="t"/>
              <a:pathLst>
                <a:path extrusionOk="0" h="20541" w="17616">
                  <a:moveTo>
                    <a:pt x="3793" y="0"/>
                  </a:moveTo>
                  <a:lnTo>
                    <a:pt x="0" y="19416"/>
                  </a:lnTo>
                  <a:lnTo>
                    <a:pt x="14915" y="20541"/>
                  </a:lnTo>
                  <a:lnTo>
                    <a:pt x="17615" y="675"/>
                  </a:lnTo>
                  <a:lnTo>
                    <a:pt x="37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45"/>
            <p:cNvSpPr/>
            <p:nvPr/>
          </p:nvSpPr>
          <p:spPr>
            <a:xfrm>
              <a:off x="4714025" y="2996100"/>
              <a:ext cx="454875" cy="527350"/>
            </a:xfrm>
            <a:custGeom>
              <a:rect b="b" l="l" r="r" t="t"/>
              <a:pathLst>
                <a:path extrusionOk="0" h="21094" w="18195">
                  <a:moveTo>
                    <a:pt x="4326" y="559"/>
                  </a:moveTo>
                  <a:lnTo>
                    <a:pt x="17616" y="1222"/>
                  </a:lnTo>
                  <a:lnTo>
                    <a:pt x="14980" y="20541"/>
                  </a:lnTo>
                  <a:lnTo>
                    <a:pt x="612" y="19481"/>
                  </a:lnTo>
                  <a:lnTo>
                    <a:pt x="4326" y="559"/>
                  </a:lnTo>
                  <a:close/>
                  <a:moveTo>
                    <a:pt x="4115" y="1"/>
                  </a:moveTo>
                  <a:cubicBezTo>
                    <a:pt x="3987" y="1"/>
                    <a:pt x="3858" y="97"/>
                    <a:pt x="3826" y="226"/>
                  </a:cubicBezTo>
                  <a:lnTo>
                    <a:pt x="33" y="19673"/>
                  </a:lnTo>
                  <a:cubicBezTo>
                    <a:pt x="1" y="19738"/>
                    <a:pt x="33" y="19802"/>
                    <a:pt x="65" y="19866"/>
                  </a:cubicBezTo>
                  <a:cubicBezTo>
                    <a:pt x="130" y="19931"/>
                    <a:pt x="194" y="19963"/>
                    <a:pt x="258" y="19963"/>
                  </a:cubicBezTo>
                  <a:lnTo>
                    <a:pt x="15205" y="21088"/>
                  </a:lnTo>
                  <a:cubicBezTo>
                    <a:pt x="15222" y="21092"/>
                    <a:pt x="15238" y="21094"/>
                    <a:pt x="15255" y="21094"/>
                  </a:cubicBezTo>
                  <a:cubicBezTo>
                    <a:pt x="15365" y="21094"/>
                    <a:pt x="15467" y="21003"/>
                    <a:pt x="15495" y="20863"/>
                  </a:cubicBezTo>
                  <a:lnTo>
                    <a:pt x="18163" y="997"/>
                  </a:lnTo>
                  <a:cubicBezTo>
                    <a:pt x="18195" y="933"/>
                    <a:pt x="18163" y="837"/>
                    <a:pt x="18130" y="772"/>
                  </a:cubicBezTo>
                  <a:cubicBezTo>
                    <a:pt x="18066" y="740"/>
                    <a:pt x="18002" y="708"/>
                    <a:pt x="17937" y="676"/>
                  </a:cubicBezTo>
                  <a:lnTo>
                    <a:pt x="411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45"/>
            <p:cNvSpPr/>
            <p:nvPr/>
          </p:nvSpPr>
          <p:spPr>
            <a:xfrm>
              <a:off x="4918150" y="3207450"/>
              <a:ext cx="27350" cy="17725"/>
            </a:xfrm>
            <a:custGeom>
              <a:rect b="b" l="l" r="r" t="t"/>
              <a:pathLst>
                <a:path extrusionOk="0" h="709" w="1094">
                  <a:moveTo>
                    <a:pt x="129" y="1"/>
                  </a:moveTo>
                  <a:lnTo>
                    <a:pt x="1" y="644"/>
                  </a:lnTo>
                  <a:lnTo>
                    <a:pt x="997" y="708"/>
                  </a:lnTo>
                  <a:lnTo>
                    <a:pt x="1094"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9" name="Google Shape;3429;p45"/>
            <p:cNvSpPr/>
            <p:nvPr/>
          </p:nvSpPr>
          <p:spPr>
            <a:xfrm>
              <a:off x="4941450" y="3310325"/>
              <a:ext cx="38600" cy="26550"/>
            </a:xfrm>
            <a:custGeom>
              <a:rect b="b" l="l" r="r" t="t"/>
              <a:pathLst>
                <a:path extrusionOk="0" h="1062" w="1544">
                  <a:moveTo>
                    <a:pt x="162" y="0"/>
                  </a:moveTo>
                  <a:lnTo>
                    <a:pt x="1" y="965"/>
                  </a:lnTo>
                  <a:lnTo>
                    <a:pt x="1383" y="1061"/>
                  </a:lnTo>
                  <a:lnTo>
                    <a:pt x="1544" y="65"/>
                  </a:lnTo>
                  <a:lnTo>
                    <a:pt x="16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0" name="Google Shape;3430;p45"/>
            <p:cNvSpPr/>
            <p:nvPr/>
          </p:nvSpPr>
          <p:spPr>
            <a:xfrm>
              <a:off x="4882800" y="3134325"/>
              <a:ext cx="34575" cy="19325"/>
            </a:xfrm>
            <a:custGeom>
              <a:rect b="b" l="l" r="r" t="t"/>
              <a:pathLst>
                <a:path extrusionOk="0" h="773" w="1383">
                  <a:moveTo>
                    <a:pt x="129" y="1"/>
                  </a:moveTo>
                  <a:lnTo>
                    <a:pt x="0" y="708"/>
                  </a:lnTo>
                  <a:lnTo>
                    <a:pt x="1286" y="772"/>
                  </a:lnTo>
                  <a:lnTo>
                    <a:pt x="1382" y="97"/>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1" name="Google Shape;3431;p45"/>
            <p:cNvSpPr/>
            <p:nvPr/>
          </p:nvSpPr>
          <p:spPr>
            <a:xfrm>
              <a:off x="4930200" y="3137550"/>
              <a:ext cx="26550" cy="17700"/>
            </a:xfrm>
            <a:custGeom>
              <a:rect b="b" l="l" r="r" t="t"/>
              <a:pathLst>
                <a:path extrusionOk="0" h="708" w="1062">
                  <a:moveTo>
                    <a:pt x="129" y="0"/>
                  </a:moveTo>
                  <a:lnTo>
                    <a:pt x="1" y="675"/>
                  </a:lnTo>
                  <a:lnTo>
                    <a:pt x="965" y="708"/>
                  </a:lnTo>
                  <a:lnTo>
                    <a:pt x="1062" y="65"/>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2" name="Google Shape;3432;p45"/>
            <p:cNvSpPr/>
            <p:nvPr/>
          </p:nvSpPr>
          <p:spPr>
            <a:xfrm>
              <a:off x="4911725" y="3238800"/>
              <a:ext cx="28950" cy="24950"/>
            </a:xfrm>
            <a:custGeom>
              <a:rect b="b" l="l" r="r" t="t"/>
              <a:pathLst>
                <a:path extrusionOk="0" h="998" w="1158">
                  <a:moveTo>
                    <a:pt x="161" y="1"/>
                  </a:moveTo>
                  <a:lnTo>
                    <a:pt x="0" y="901"/>
                  </a:lnTo>
                  <a:lnTo>
                    <a:pt x="1029" y="997"/>
                  </a:lnTo>
                  <a:lnTo>
                    <a:pt x="1158" y="65"/>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3" name="Google Shape;3433;p45"/>
            <p:cNvSpPr/>
            <p:nvPr/>
          </p:nvSpPr>
          <p:spPr>
            <a:xfrm>
              <a:off x="4963150" y="3171300"/>
              <a:ext cx="40200" cy="25750"/>
            </a:xfrm>
            <a:custGeom>
              <a:rect b="b" l="l" r="r" t="t"/>
              <a:pathLst>
                <a:path extrusionOk="0" h="1030" w="1608">
                  <a:moveTo>
                    <a:pt x="161" y="0"/>
                  </a:moveTo>
                  <a:lnTo>
                    <a:pt x="1" y="933"/>
                  </a:lnTo>
                  <a:lnTo>
                    <a:pt x="1447" y="1029"/>
                  </a:lnTo>
                  <a:lnTo>
                    <a:pt x="1608" y="65"/>
                  </a:lnTo>
                  <a:lnTo>
                    <a:pt x="16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45"/>
            <p:cNvSpPr/>
            <p:nvPr/>
          </p:nvSpPr>
          <p:spPr>
            <a:xfrm>
              <a:off x="4895650" y="3055575"/>
              <a:ext cx="35375" cy="28950"/>
            </a:xfrm>
            <a:custGeom>
              <a:rect b="b" l="l" r="r" t="t"/>
              <a:pathLst>
                <a:path extrusionOk="0" h="1158" w="1415">
                  <a:moveTo>
                    <a:pt x="193" y="1"/>
                  </a:moveTo>
                  <a:lnTo>
                    <a:pt x="1" y="1094"/>
                  </a:lnTo>
                  <a:lnTo>
                    <a:pt x="1254" y="1158"/>
                  </a:lnTo>
                  <a:lnTo>
                    <a:pt x="1415" y="65"/>
                  </a:lnTo>
                  <a:lnTo>
                    <a:pt x="19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45"/>
            <p:cNvSpPr/>
            <p:nvPr/>
          </p:nvSpPr>
          <p:spPr>
            <a:xfrm>
              <a:off x="4942250" y="3058000"/>
              <a:ext cx="26550" cy="28150"/>
            </a:xfrm>
            <a:custGeom>
              <a:rect b="b" l="l" r="r" t="t"/>
              <a:pathLst>
                <a:path extrusionOk="0" h="1126" w="1062">
                  <a:moveTo>
                    <a:pt x="194" y="0"/>
                  </a:moveTo>
                  <a:lnTo>
                    <a:pt x="1" y="1061"/>
                  </a:lnTo>
                  <a:lnTo>
                    <a:pt x="901" y="1125"/>
                  </a:lnTo>
                  <a:lnTo>
                    <a:pt x="1062" y="64"/>
                  </a:lnTo>
                  <a:lnTo>
                    <a:pt x="19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45"/>
            <p:cNvSpPr/>
            <p:nvPr/>
          </p:nvSpPr>
          <p:spPr>
            <a:xfrm>
              <a:off x="4889225" y="3098175"/>
              <a:ext cx="34575" cy="23325"/>
            </a:xfrm>
            <a:custGeom>
              <a:rect b="b" l="l" r="r" t="t"/>
              <a:pathLst>
                <a:path extrusionOk="0" h="933" w="1383">
                  <a:moveTo>
                    <a:pt x="129" y="0"/>
                  </a:moveTo>
                  <a:lnTo>
                    <a:pt x="0" y="836"/>
                  </a:lnTo>
                  <a:lnTo>
                    <a:pt x="1254" y="932"/>
                  </a:lnTo>
                  <a:lnTo>
                    <a:pt x="1383" y="65"/>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45"/>
            <p:cNvSpPr/>
            <p:nvPr/>
          </p:nvSpPr>
          <p:spPr>
            <a:xfrm>
              <a:off x="4923775" y="3169700"/>
              <a:ext cx="28150" cy="24125"/>
            </a:xfrm>
            <a:custGeom>
              <a:rect b="b" l="l" r="r" t="t"/>
              <a:pathLst>
                <a:path extrusionOk="0" h="965" w="1126">
                  <a:moveTo>
                    <a:pt x="161" y="0"/>
                  </a:moveTo>
                  <a:lnTo>
                    <a:pt x="1" y="900"/>
                  </a:lnTo>
                  <a:lnTo>
                    <a:pt x="965" y="964"/>
                  </a:lnTo>
                  <a:lnTo>
                    <a:pt x="1126" y="32"/>
                  </a:lnTo>
                  <a:lnTo>
                    <a:pt x="16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45"/>
            <p:cNvSpPr/>
            <p:nvPr/>
          </p:nvSpPr>
          <p:spPr>
            <a:xfrm>
              <a:off x="4935825" y="3099775"/>
              <a:ext cx="26550" cy="24125"/>
            </a:xfrm>
            <a:custGeom>
              <a:rect b="b" l="l" r="r" t="t"/>
              <a:pathLst>
                <a:path extrusionOk="0" h="965" w="1062">
                  <a:moveTo>
                    <a:pt x="162" y="1"/>
                  </a:moveTo>
                  <a:lnTo>
                    <a:pt x="1" y="901"/>
                  </a:lnTo>
                  <a:lnTo>
                    <a:pt x="933" y="965"/>
                  </a:lnTo>
                  <a:lnTo>
                    <a:pt x="1062" y="65"/>
                  </a:lnTo>
                  <a:lnTo>
                    <a:pt x="16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45"/>
            <p:cNvSpPr/>
            <p:nvPr/>
          </p:nvSpPr>
          <p:spPr>
            <a:xfrm>
              <a:off x="4952700" y="3241225"/>
              <a:ext cx="39400" cy="25725"/>
            </a:xfrm>
            <a:custGeom>
              <a:rect b="b" l="l" r="r" t="t"/>
              <a:pathLst>
                <a:path extrusionOk="0" h="1029" w="1576">
                  <a:moveTo>
                    <a:pt x="129" y="0"/>
                  </a:moveTo>
                  <a:lnTo>
                    <a:pt x="1" y="932"/>
                  </a:lnTo>
                  <a:lnTo>
                    <a:pt x="1415" y="1029"/>
                  </a:lnTo>
                  <a:lnTo>
                    <a:pt x="1576" y="64"/>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45"/>
            <p:cNvSpPr/>
            <p:nvPr/>
          </p:nvSpPr>
          <p:spPr>
            <a:xfrm>
              <a:off x="4817700" y="3270950"/>
              <a:ext cx="28150" cy="19300"/>
            </a:xfrm>
            <a:custGeom>
              <a:rect b="b" l="l" r="r" t="t"/>
              <a:pathLst>
                <a:path extrusionOk="0" h="772" w="1126">
                  <a:moveTo>
                    <a:pt x="129" y="0"/>
                  </a:moveTo>
                  <a:lnTo>
                    <a:pt x="1" y="740"/>
                  </a:lnTo>
                  <a:lnTo>
                    <a:pt x="997" y="772"/>
                  </a:lnTo>
                  <a:lnTo>
                    <a:pt x="1126" y="65"/>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45"/>
            <p:cNvSpPr/>
            <p:nvPr/>
          </p:nvSpPr>
          <p:spPr>
            <a:xfrm>
              <a:off x="4811275" y="3304700"/>
              <a:ext cx="28950" cy="22525"/>
            </a:xfrm>
            <a:custGeom>
              <a:rect b="b" l="l" r="r" t="t"/>
              <a:pathLst>
                <a:path extrusionOk="0" h="901" w="1158">
                  <a:moveTo>
                    <a:pt x="129" y="0"/>
                  </a:moveTo>
                  <a:lnTo>
                    <a:pt x="0" y="804"/>
                  </a:lnTo>
                  <a:lnTo>
                    <a:pt x="997" y="900"/>
                  </a:lnTo>
                  <a:lnTo>
                    <a:pt x="1158" y="33"/>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45"/>
            <p:cNvSpPr/>
            <p:nvPr/>
          </p:nvSpPr>
          <p:spPr>
            <a:xfrm>
              <a:off x="4804850" y="3340050"/>
              <a:ext cx="28950" cy="20125"/>
            </a:xfrm>
            <a:custGeom>
              <a:rect b="b" l="l" r="r" t="t"/>
              <a:pathLst>
                <a:path extrusionOk="0" h="805" w="1158">
                  <a:moveTo>
                    <a:pt x="129" y="1"/>
                  </a:moveTo>
                  <a:lnTo>
                    <a:pt x="0" y="740"/>
                  </a:lnTo>
                  <a:lnTo>
                    <a:pt x="1029" y="804"/>
                  </a:lnTo>
                  <a:lnTo>
                    <a:pt x="1157"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45"/>
            <p:cNvSpPr/>
            <p:nvPr/>
          </p:nvSpPr>
          <p:spPr>
            <a:xfrm>
              <a:off x="4799225" y="3373800"/>
              <a:ext cx="28950" cy="22525"/>
            </a:xfrm>
            <a:custGeom>
              <a:rect b="b" l="l" r="r" t="t"/>
              <a:pathLst>
                <a:path extrusionOk="0" h="901" w="1158">
                  <a:moveTo>
                    <a:pt x="129" y="1"/>
                  </a:moveTo>
                  <a:lnTo>
                    <a:pt x="0" y="837"/>
                  </a:lnTo>
                  <a:lnTo>
                    <a:pt x="997" y="901"/>
                  </a:lnTo>
                  <a:lnTo>
                    <a:pt x="1157"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45"/>
            <p:cNvSpPr/>
            <p:nvPr/>
          </p:nvSpPr>
          <p:spPr>
            <a:xfrm>
              <a:off x="4823325" y="3234775"/>
              <a:ext cx="28950" cy="22525"/>
            </a:xfrm>
            <a:custGeom>
              <a:rect b="b" l="l" r="r" t="t"/>
              <a:pathLst>
                <a:path extrusionOk="0" h="901" w="1158">
                  <a:moveTo>
                    <a:pt x="129" y="1"/>
                  </a:moveTo>
                  <a:lnTo>
                    <a:pt x="1" y="837"/>
                  </a:lnTo>
                  <a:lnTo>
                    <a:pt x="1029" y="901"/>
                  </a:lnTo>
                  <a:lnTo>
                    <a:pt x="1158"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45"/>
            <p:cNvSpPr/>
            <p:nvPr/>
          </p:nvSpPr>
          <p:spPr>
            <a:xfrm>
              <a:off x="4835375" y="3165675"/>
              <a:ext cx="29775" cy="21725"/>
            </a:xfrm>
            <a:custGeom>
              <a:rect b="b" l="l" r="r" t="t"/>
              <a:pathLst>
                <a:path extrusionOk="0" h="869" w="1191">
                  <a:moveTo>
                    <a:pt x="129" y="0"/>
                  </a:moveTo>
                  <a:lnTo>
                    <a:pt x="1" y="804"/>
                  </a:lnTo>
                  <a:lnTo>
                    <a:pt x="1029" y="868"/>
                  </a:lnTo>
                  <a:lnTo>
                    <a:pt x="1190" y="33"/>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45"/>
            <p:cNvSpPr/>
            <p:nvPr/>
          </p:nvSpPr>
          <p:spPr>
            <a:xfrm>
              <a:off x="4847425" y="3095750"/>
              <a:ext cx="29775" cy="22525"/>
            </a:xfrm>
            <a:custGeom>
              <a:rect b="b" l="l" r="r" t="t"/>
              <a:pathLst>
                <a:path extrusionOk="0" h="901" w="1191">
                  <a:moveTo>
                    <a:pt x="162" y="1"/>
                  </a:moveTo>
                  <a:lnTo>
                    <a:pt x="1" y="804"/>
                  </a:lnTo>
                  <a:lnTo>
                    <a:pt x="1062" y="901"/>
                  </a:lnTo>
                  <a:lnTo>
                    <a:pt x="1190" y="65"/>
                  </a:lnTo>
                  <a:lnTo>
                    <a:pt x="16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45"/>
            <p:cNvSpPr/>
            <p:nvPr/>
          </p:nvSpPr>
          <p:spPr>
            <a:xfrm>
              <a:off x="4829750" y="3201025"/>
              <a:ext cx="28950" cy="20125"/>
            </a:xfrm>
            <a:custGeom>
              <a:rect b="b" l="l" r="r" t="t"/>
              <a:pathLst>
                <a:path extrusionOk="0" h="805" w="1158">
                  <a:moveTo>
                    <a:pt x="129" y="1"/>
                  </a:moveTo>
                  <a:lnTo>
                    <a:pt x="1" y="740"/>
                  </a:lnTo>
                  <a:lnTo>
                    <a:pt x="1029" y="804"/>
                  </a:lnTo>
                  <a:lnTo>
                    <a:pt x="1158"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45"/>
            <p:cNvSpPr/>
            <p:nvPr/>
          </p:nvSpPr>
          <p:spPr>
            <a:xfrm>
              <a:off x="4841800" y="3131125"/>
              <a:ext cx="28975" cy="20100"/>
            </a:xfrm>
            <a:custGeom>
              <a:rect b="b" l="l" r="r" t="t"/>
              <a:pathLst>
                <a:path extrusionOk="0" h="804" w="1159">
                  <a:moveTo>
                    <a:pt x="129" y="0"/>
                  </a:moveTo>
                  <a:lnTo>
                    <a:pt x="1" y="772"/>
                  </a:lnTo>
                  <a:lnTo>
                    <a:pt x="1030" y="804"/>
                  </a:lnTo>
                  <a:lnTo>
                    <a:pt x="1158" y="64"/>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45"/>
            <p:cNvSpPr/>
            <p:nvPr/>
          </p:nvSpPr>
          <p:spPr>
            <a:xfrm>
              <a:off x="4974400" y="3102200"/>
              <a:ext cx="40200" cy="24925"/>
            </a:xfrm>
            <a:custGeom>
              <a:rect b="b" l="l" r="r" t="t"/>
              <a:pathLst>
                <a:path extrusionOk="0" h="997" w="1608">
                  <a:moveTo>
                    <a:pt x="129" y="0"/>
                  </a:moveTo>
                  <a:lnTo>
                    <a:pt x="1" y="900"/>
                  </a:lnTo>
                  <a:lnTo>
                    <a:pt x="1447" y="996"/>
                  </a:lnTo>
                  <a:lnTo>
                    <a:pt x="1608" y="64"/>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45"/>
            <p:cNvSpPr/>
            <p:nvPr/>
          </p:nvSpPr>
          <p:spPr>
            <a:xfrm>
              <a:off x="4791175" y="3409975"/>
              <a:ext cx="30575" cy="30550"/>
            </a:xfrm>
            <a:custGeom>
              <a:rect b="b" l="l" r="r" t="t"/>
              <a:pathLst>
                <a:path extrusionOk="0" h="1222" w="1223">
                  <a:moveTo>
                    <a:pt x="194" y="0"/>
                  </a:moveTo>
                  <a:lnTo>
                    <a:pt x="1" y="1125"/>
                  </a:lnTo>
                  <a:lnTo>
                    <a:pt x="997" y="1222"/>
                  </a:lnTo>
                  <a:lnTo>
                    <a:pt x="1222" y="65"/>
                  </a:lnTo>
                  <a:lnTo>
                    <a:pt x="19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45"/>
            <p:cNvSpPr/>
            <p:nvPr/>
          </p:nvSpPr>
          <p:spPr>
            <a:xfrm>
              <a:off x="4958325" y="3209875"/>
              <a:ext cx="38600" cy="17700"/>
            </a:xfrm>
            <a:custGeom>
              <a:rect b="b" l="l" r="r" t="t"/>
              <a:pathLst>
                <a:path extrusionOk="0" h="708" w="1544">
                  <a:moveTo>
                    <a:pt x="97" y="0"/>
                  </a:moveTo>
                  <a:lnTo>
                    <a:pt x="1" y="643"/>
                  </a:lnTo>
                  <a:lnTo>
                    <a:pt x="1447" y="708"/>
                  </a:lnTo>
                  <a:lnTo>
                    <a:pt x="1544" y="97"/>
                  </a:lnTo>
                  <a:lnTo>
                    <a:pt x="9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45"/>
            <p:cNvSpPr/>
            <p:nvPr/>
          </p:nvSpPr>
          <p:spPr>
            <a:xfrm>
              <a:off x="4936625" y="3349700"/>
              <a:ext cx="37000" cy="16900"/>
            </a:xfrm>
            <a:custGeom>
              <a:rect b="b" l="l" r="r" t="t"/>
              <a:pathLst>
                <a:path extrusionOk="0" h="676" w="1480">
                  <a:moveTo>
                    <a:pt x="97" y="1"/>
                  </a:moveTo>
                  <a:lnTo>
                    <a:pt x="1" y="611"/>
                  </a:lnTo>
                  <a:lnTo>
                    <a:pt x="1383" y="676"/>
                  </a:lnTo>
                  <a:lnTo>
                    <a:pt x="1480" y="97"/>
                  </a:lnTo>
                  <a:lnTo>
                    <a:pt x="9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45"/>
            <p:cNvSpPr/>
            <p:nvPr/>
          </p:nvSpPr>
          <p:spPr>
            <a:xfrm>
              <a:off x="4947875" y="3279775"/>
              <a:ext cx="37000" cy="16900"/>
            </a:xfrm>
            <a:custGeom>
              <a:rect b="b" l="l" r="r" t="t"/>
              <a:pathLst>
                <a:path extrusionOk="0" h="676" w="1480">
                  <a:moveTo>
                    <a:pt x="97" y="1"/>
                  </a:moveTo>
                  <a:lnTo>
                    <a:pt x="1" y="612"/>
                  </a:lnTo>
                  <a:lnTo>
                    <a:pt x="1383" y="676"/>
                  </a:lnTo>
                  <a:lnTo>
                    <a:pt x="1480" y="97"/>
                  </a:lnTo>
                  <a:lnTo>
                    <a:pt x="9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45"/>
            <p:cNvSpPr/>
            <p:nvPr/>
          </p:nvSpPr>
          <p:spPr>
            <a:xfrm>
              <a:off x="4906100" y="3276575"/>
              <a:ext cx="28950" cy="17700"/>
            </a:xfrm>
            <a:custGeom>
              <a:rect b="b" l="l" r="r" t="t"/>
              <a:pathLst>
                <a:path extrusionOk="0" h="708" w="1158">
                  <a:moveTo>
                    <a:pt x="129" y="0"/>
                  </a:moveTo>
                  <a:lnTo>
                    <a:pt x="0" y="675"/>
                  </a:lnTo>
                  <a:lnTo>
                    <a:pt x="1061" y="708"/>
                  </a:lnTo>
                  <a:lnTo>
                    <a:pt x="1158" y="97"/>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45"/>
            <p:cNvSpPr/>
            <p:nvPr/>
          </p:nvSpPr>
          <p:spPr>
            <a:xfrm>
              <a:off x="4931000" y="3380250"/>
              <a:ext cx="37800" cy="25725"/>
            </a:xfrm>
            <a:custGeom>
              <a:rect b="b" l="l" r="r" t="t"/>
              <a:pathLst>
                <a:path extrusionOk="0" h="1029" w="1512">
                  <a:moveTo>
                    <a:pt x="129" y="0"/>
                  </a:moveTo>
                  <a:lnTo>
                    <a:pt x="1" y="964"/>
                  </a:lnTo>
                  <a:lnTo>
                    <a:pt x="1351" y="1029"/>
                  </a:lnTo>
                  <a:lnTo>
                    <a:pt x="1512" y="64"/>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45"/>
            <p:cNvSpPr/>
            <p:nvPr/>
          </p:nvSpPr>
          <p:spPr>
            <a:xfrm>
              <a:off x="4923775" y="3418800"/>
              <a:ext cx="38600" cy="36200"/>
            </a:xfrm>
            <a:custGeom>
              <a:rect b="b" l="l" r="r" t="t"/>
              <a:pathLst>
                <a:path extrusionOk="0" h="1448" w="1544">
                  <a:moveTo>
                    <a:pt x="193" y="1"/>
                  </a:moveTo>
                  <a:lnTo>
                    <a:pt x="1" y="1319"/>
                  </a:lnTo>
                  <a:lnTo>
                    <a:pt x="1319" y="1447"/>
                  </a:lnTo>
                  <a:lnTo>
                    <a:pt x="1544" y="97"/>
                  </a:lnTo>
                  <a:lnTo>
                    <a:pt x="19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45"/>
            <p:cNvSpPr/>
            <p:nvPr/>
          </p:nvSpPr>
          <p:spPr>
            <a:xfrm>
              <a:off x="4876375" y="3167275"/>
              <a:ext cx="35375" cy="23325"/>
            </a:xfrm>
            <a:custGeom>
              <a:rect b="b" l="l" r="r" t="t"/>
              <a:pathLst>
                <a:path extrusionOk="0" h="933" w="1415">
                  <a:moveTo>
                    <a:pt x="161" y="1"/>
                  </a:moveTo>
                  <a:lnTo>
                    <a:pt x="0" y="869"/>
                  </a:lnTo>
                  <a:lnTo>
                    <a:pt x="1286" y="933"/>
                  </a:lnTo>
                  <a:lnTo>
                    <a:pt x="1414" y="65"/>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45"/>
            <p:cNvSpPr/>
            <p:nvPr/>
          </p:nvSpPr>
          <p:spPr>
            <a:xfrm>
              <a:off x="4853875" y="3053975"/>
              <a:ext cx="31350" cy="28150"/>
            </a:xfrm>
            <a:custGeom>
              <a:rect b="b" l="l" r="r" t="t"/>
              <a:pathLst>
                <a:path extrusionOk="0" h="1126" w="1254">
                  <a:moveTo>
                    <a:pt x="193" y="0"/>
                  </a:moveTo>
                  <a:lnTo>
                    <a:pt x="0" y="1061"/>
                  </a:lnTo>
                  <a:lnTo>
                    <a:pt x="1061" y="1125"/>
                  </a:lnTo>
                  <a:lnTo>
                    <a:pt x="1254" y="32"/>
                  </a:lnTo>
                  <a:lnTo>
                    <a:pt x="1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45"/>
            <p:cNvSpPr/>
            <p:nvPr/>
          </p:nvSpPr>
          <p:spPr>
            <a:xfrm>
              <a:off x="4969575" y="3139950"/>
              <a:ext cx="38600" cy="17700"/>
            </a:xfrm>
            <a:custGeom>
              <a:rect b="b" l="l" r="r" t="t"/>
              <a:pathLst>
                <a:path extrusionOk="0" h="708" w="1544">
                  <a:moveTo>
                    <a:pt x="97" y="1"/>
                  </a:moveTo>
                  <a:lnTo>
                    <a:pt x="1" y="644"/>
                  </a:lnTo>
                  <a:lnTo>
                    <a:pt x="1447" y="708"/>
                  </a:lnTo>
                  <a:lnTo>
                    <a:pt x="1544" y="97"/>
                  </a:lnTo>
                  <a:lnTo>
                    <a:pt x="9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45"/>
            <p:cNvSpPr/>
            <p:nvPr/>
          </p:nvSpPr>
          <p:spPr>
            <a:xfrm>
              <a:off x="4980025" y="3060400"/>
              <a:ext cx="41025" cy="28150"/>
            </a:xfrm>
            <a:custGeom>
              <a:rect b="b" l="l" r="r" t="t"/>
              <a:pathLst>
                <a:path extrusionOk="0" h="1126" w="1641">
                  <a:moveTo>
                    <a:pt x="194" y="0"/>
                  </a:moveTo>
                  <a:lnTo>
                    <a:pt x="1" y="1061"/>
                  </a:lnTo>
                  <a:lnTo>
                    <a:pt x="1479" y="1126"/>
                  </a:lnTo>
                  <a:lnTo>
                    <a:pt x="1640" y="65"/>
                  </a:lnTo>
                  <a:lnTo>
                    <a:pt x="19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45"/>
            <p:cNvSpPr/>
            <p:nvPr/>
          </p:nvSpPr>
          <p:spPr>
            <a:xfrm>
              <a:off x="4899675" y="3308725"/>
              <a:ext cx="30550" cy="24125"/>
            </a:xfrm>
            <a:custGeom>
              <a:rect b="b" l="l" r="r" t="t"/>
              <a:pathLst>
                <a:path extrusionOk="0" h="965" w="1222">
                  <a:moveTo>
                    <a:pt x="161" y="0"/>
                  </a:moveTo>
                  <a:lnTo>
                    <a:pt x="0" y="900"/>
                  </a:lnTo>
                  <a:lnTo>
                    <a:pt x="1061" y="964"/>
                  </a:lnTo>
                  <a:lnTo>
                    <a:pt x="1222" y="32"/>
                  </a:lnTo>
                  <a:lnTo>
                    <a:pt x="16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45"/>
            <p:cNvSpPr/>
            <p:nvPr/>
          </p:nvSpPr>
          <p:spPr>
            <a:xfrm>
              <a:off x="4852250" y="3306300"/>
              <a:ext cx="35400" cy="24150"/>
            </a:xfrm>
            <a:custGeom>
              <a:rect b="b" l="l" r="r" t="t"/>
              <a:pathLst>
                <a:path extrusionOk="0" h="966" w="1416">
                  <a:moveTo>
                    <a:pt x="129" y="1"/>
                  </a:moveTo>
                  <a:lnTo>
                    <a:pt x="1" y="869"/>
                  </a:lnTo>
                  <a:lnTo>
                    <a:pt x="1287" y="965"/>
                  </a:lnTo>
                  <a:lnTo>
                    <a:pt x="1415"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45"/>
            <p:cNvSpPr/>
            <p:nvPr/>
          </p:nvSpPr>
          <p:spPr>
            <a:xfrm>
              <a:off x="4894050" y="3346475"/>
              <a:ext cx="29750" cy="17725"/>
            </a:xfrm>
            <a:custGeom>
              <a:rect b="b" l="l" r="r" t="t"/>
              <a:pathLst>
                <a:path extrusionOk="0" h="709" w="1190">
                  <a:moveTo>
                    <a:pt x="129" y="1"/>
                  </a:moveTo>
                  <a:lnTo>
                    <a:pt x="0" y="644"/>
                  </a:lnTo>
                  <a:lnTo>
                    <a:pt x="1093" y="708"/>
                  </a:lnTo>
                  <a:lnTo>
                    <a:pt x="1190"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45"/>
            <p:cNvSpPr/>
            <p:nvPr/>
          </p:nvSpPr>
          <p:spPr>
            <a:xfrm>
              <a:off x="4887625" y="3377825"/>
              <a:ext cx="31350" cy="24950"/>
            </a:xfrm>
            <a:custGeom>
              <a:rect b="b" l="l" r="r" t="t"/>
              <a:pathLst>
                <a:path extrusionOk="0" h="998" w="1254">
                  <a:moveTo>
                    <a:pt x="161" y="1"/>
                  </a:moveTo>
                  <a:lnTo>
                    <a:pt x="0" y="933"/>
                  </a:lnTo>
                  <a:lnTo>
                    <a:pt x="1125" y="997"/>
                  </a:lnTo>
                  <a:lnTo>
                    <a:pt x="1254" y="65"/>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45"/>
            <p:cNvSpPr/>
            <p:nvPr/>
          </p:nvSpPr>
          <p:spPr>
            <a:xfrm>
              <a:off x="4839400" y="3376225"/>
              <a:ext cx="37000" cy="23325"/>
            </a:xfrm>
            <a:custGeom>
              <a:rect b="b" l="l" r="r" t="t"/>
              <a:pathLst>
                <a:path extrusionOk="0" h="933" w="1480">
                  <a:moveTo>
                    <a:pt x="161" y="0"/>
                  </a:moveTo>
                  <a:lnTo>
                    <a:pt x="0" y="868"/>
                  </a:lnTo>
                  <a:lnTo>
                    <a:pt x="1318" y="932"/>
                  </a:lnTo>
                  <a:lnTo>
                    <a:pt x="1479" y="32"/>
                  </a:lnTo>
                  <a:lnTo>
                    <a:pt x="16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45"/>
            <p:cNvSpPr/>
            <p:nvPr/>
          </p:nvSpPr>
          <p:spPr>
            <a:xfrm>
              <a:off x="4845825" y="3343275"/>
              <a:ext cx="35375" cy="18500"/>
            </a:xfrm>
            <a:custGeom>
              <a:rect b="b" l="l" r="r" t="t"/>
              <a:pathLst>
                <a:path extrusionOk="0" h="740" w="1415">
                  <a:moveTo>
                    <a:pt x="129" y="0"/>
                  </a:moveTo>
                  <a:lnTo>
                    <a:pt x="1" y="708"/>
                  </a:lnTo>
                  <a:lnTo>
                    <a:pt x="1319" y="740"/>
                  </a:lnTo>
                  <a:lnTo>
                    <a:pt x="1415" y="97"/>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7" name="Google Shape;3467;p45"/>
            <p:cNvSpPr/>
            <p:nvPr/>
          </p:nvSpPr>
          <p:spPr>
            <a:xfrm>
              <a:off x="4858675" y="3273350"/>
              <a:ext cx="34600" cy="19325"/>
            </a:xfrm>
            <a:custGeom>
              <a:rect b="b" l="l" r="r" t="t"/>
              <a:pathLst>
                <a:path extrusionOk="0" h="773" w="1384">
                  <a:moveTo>
                    <a:pt x="130" y="1"/>
                  </a:moveTo>
                  <a:lnTo>
                    <a:pt x="1" y="708"/>
                  </a:lnTo>
                  <a:lnTo>
                    <a:pt x="1287" y="772"/>
                  </a:lnTo>
                  <a:lnTo>
                    <a:pt x="1383" y="97"/>
                  </a:lnTo>
                  <a:lnTo>
                    <a:pt x="13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8" name="Google Shape;3468;p45"/>
            <p:cNvSpPr/>
            <p:nvPr/>
          </p:nvSpPr>
          <p:spPr>
            <a:xfrm>
              <a:off x="4831375" y="3413175"/>
              <a:ext cx="37775" cy="32175"/>
            </a:xfrm>
            <a:custGeom>
              <a:rect b="b" l="l" r="r" t="t"/>
              <a:pathLst>
                <a:path extrusionOk="0" h="1287" w="1511">
                  <a:moveTo>
                    <a:pt x="225" y="1"/>
                  </a:moveTo>
                  <a:lnTo>
                    <a:pt x="0" y="1158"/>
                  </a:lnTo>
                  <a:lnTo>
                    <a:pt x="1318" y="1287"/>
                  </a:lnTo>
                  <a:lnTo>
                    <a:pt x="1511" y="6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9" name="Google Shape;3469;p45"/>
            <p:cNvSpPr/>
            <p:nvPr/>
          </p:nvSpPr>
          <p:spPr>
            <a:xfrm>
              <a:off x="4879575" y="3416400"/>
              <a:ext cx="33775" cy="33775"/>
            </a:xfrm>
            <a:custGeom>
              <a:rect b="b" l="l" r="r" t="t"/>
              <a:pathLst>
                <a:path extrusionOk="0" h="1351" w="1351">
                  <a:moveTo>
                    <a:pt x="226" y="1"/>
                  </a:moveTo>
                  <a:lnTo>
                    <a:pt x="1" y="1222"/>
                  </a:lnTo>
                  <a:lnTo>
                    <a:pt x="1126" y="1351"/>
                  </a:lnTo>
                  <a:lnTo>
                    <a:pt x="1351" y="65"/>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0" name="Google Shape;3470;p45"/>
            <p:cNvSpPr/>
            <p:nvPr/>
          </p:nvSpPr>
          <p:spPr>
            <a:xfrm>
              <a:off x="4870750" y="3203450"/>
              <a:ext cx="34575" cy="20100"/>
            </a:xfrm>
            <a:custGeom>
              <a:rect b="b" l="l" r="r" t="t"/>
              <a:pathLst>
                <a:path extrusionOk="0" h="804" w="1383">
                  <a:moveTo>
                    <a:pt x="129" y="0"/>
                  </a:moveTo>
                  <a:lnTo>
                    <a:pt x="0" y="740"/>
                  </a:lnTo>
                  <a:lnTo>
                    <a:pt x="1286" y="804"/>
                  </a:lnTo>
                  <a:lnTo>
                    <a:pt x="1382" y="97"/>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1" name="Google Shape;3471;p45"/>
            <p:cNvSpPr/>
            <p:nvPr/>
          </p:nvSpPr>
          <p:spPr>
            <a:xfrm>
              <a:off x="4864300" y="3237200"/>
              <a:ext cx="35400" cy="23325"/>
            </a:xfrm>
            <a:custGeom>
              <a:rect b="b" l="l" r="r" t="t"/>
              <a:pathLst>
                <a:path extrusionOk="0" h="933" w="1416">
                  <a:moveTo>
                    <a:pt x="162" y="0"/>
                  </a:moveTo>
                  <a:lnTo>
                    <a:pt x="1" y="836"/>
                  </a:lnTo>
                  <a:lnTo>
                    <a:pt x="1287" y="932"/>
                  </a:lnTo>
                  <a:lnTo>
                    <a:pt x="1415" y="65"/>
                  </a:lnTo>
                  <a:lnTo>
                    <a:pt x="16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2" name="Google Shape;3472;p45"/>
            <p:cNvSpPr/>
            <p:nvPr/>
          </p:nvSpPr>
          <p:spPr>
            <a:xfrm>
              <a:off x="4632075" y="3320775"/>
              <a:ext cx="1076050" cy="688400"/>
            </a:xfrm>
            <a:custGeom>
              <a:rect b="b" l="l" r="r" t="t"/>
              <a:pathLst>
                <a:path extrusionOk="0" h="27536" w="43042">
                  <a:moveTo>
                    <a:pt x="36484" y="0"/>
                  </a:moveTo>
                  <a:cubicBezTo>
                    <a:pt x="36484" y="0"/>
                    <a:pt x="35230" y="97"/>
                    <a:pt x="33077" y="1865"/>
                  </a:cubicBezTo>
                  <a:cubicBezTo>
                    <a:pt x="30923" y="3600"/>
                    <a:pt x="22405" y="18483"/>
                    <a:pt x="22405" y="18483"/>
                  </a:cubicBezTo>
                  <a:cubicBezTo>
                    <a:pt x="22405" y="18483"/>
                    <a:pt x="14658" y="13694"/>
                    <a:pt x="12729" y="12312"/>
                  </a:cubicBezTo>
                  <a:cubicBezTo>
                    <a:pt x="10769" y="10962"/>
                    <a:pt x="9194" y="8519"/>
                    <a:pt x="8133" y="7040"/>
                  </a:cubicBezTo>
                  <a:cubicBezTo>
                    <a:pt x="7040" y="5561"/>
                    <a:pt x="6847" y="5368"/>
                    <a:pt x="5368" y="5272"/>
                  </a:cubicBezTo>
                  <a:cubicBezTo>
                    <a:pt x="4292" y="5200"/>
                    <a:pt x="3412" y="4648"/>
                    <a:pt x="2952" y="4648"/>
                  </a:cubicBezTo>
                  <a:cubicBezTo>
                    <a:pt x="2794" y="4648"/>
                    <a:pt x="2685" y="4713"/>
                    <a:pt x="2636" y="4886"/>
                  </a:cubicBezTo>
                  <a:cubicBezTo>
                    <a:pt x="2443" y="5561"/>
                    <a:pt x="3022" y="5851"/>
                    <a:pt x="3440" y="6076"/>
                  </a:cubicBezTo>
                  <a:cubicBezTo>
                    <a:pt x="3825" y="6268"/>
                    <a:pt x="4500" y="6268"/>
                    <a:pt x="4500" y="6268"/>
                  </a:cubicBezTo>
                  <a:cubicBezTo>
                    <a:pt x="4500" y="6268"/>
                    <a:pt x="4318" y="6313"/>
                    <a:pt x="4010" y="6313"/>
                  </a:cubicBezTo>
                  <a:cubicBezTo>
                    <a:pt x="3530" y="6313"/>
                    <a:pt x="2745" y="6206"/>
                    <a:pt x="1865" y="5658"/>
                  </a:cubicBezTo>
                  <a:cubicBezTo>
                    <a:pt x="1067" y="5190"/>
                    <a:pt x="588" y="4918"/>
                    <a:pt x="315" y="4918"/>
                  </a:cubicBezTo>
                  <a:cubicBezTo>
                    <a:pt x="82" y="4918"/>
                    <a:pt x="0" y="5117"/>
                    <a:pt x="0" y="5561"/>
                  </a:cubicBezTo>
                  <a:cubicBezTo>
                    <a:pt x="0" y="6558"/>
                    <a:pt x="1061" y="8101"/>
                    <a:pt x="1865" y="9097"/>
                  </a:cubicBezTo>
                  <a:cubicBezTo>
                    <a:pt x="2636" y="10062"/>
                    <a:pt x="7136" y="10447"/>
                    <a:pt x="7136" y="10447"/>
                  </a:cubicBezTo>
                  <a:cubicBezTo>
                    <a:pt x="7136" y="10447"/>
                    <a:pt x="9676" y="15462"/>
                    <a:pt x="12633" y="19544"/>
                  </a:cubicBezTo>
                  <a:cubicBezTo>
                    <a:pt x="15383" y="23412"/>
                    <a:pt x="21086" y="27535"/>
                    <a:pt x="23203" y="27535"/>
                  </a:cubicBezTo>
                  <a:cubicBezTo>
                    <a:pt x="23338" y="27535"/>
                    <a:pt x="23458" y="27519"/>
                    <a:pt x="23562" y="27484"/>
                  </a:cubicBezTo>
                  <a:cubicBezTo>
                    <a:pt x="25330" y="26905"/>
                    <a:pt x="34620" y="15269"/>
                    <a:pt x="37159" y="12022"/>
                  </a:cubicBezTo>
                  <a:cubicBezTo>
                    <a:pt x="39731" y="8808"/>
                    <a:pt x="43042" y="4983"/>
                    <a:pt x="42270" y="2829"/>
                  </a:cubicBezTo>
                  <a:lnTo>
                    <a:pt x="3648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3" name="Google Shape;3473;p45"/>
            <p:cNvSpPr/>
            <p:nvPr/>
          </p:nvSpPr>
          <p:spPr>
            <a:xfrm>
              <a:off x="4625650" y="3314225"/>
              <a:ext cx="1072825" cy="701700"/>
            </a:xfrm>
            <a:custGeom>
              <a:rect b="b" l="l" r="r" t="t"/>
              <a:pathLst>
                <a:path extrusionOk="0" h="28068" w="42913">
                  <a:moveTo>
                    <a:pt x="36782" y="0"/>
                  </a:moveTo>
                  <a:cubicBezTo>
                    <a:pt x="36768" y="0"/>
                    <a:pt x="36755" y="2"/>
                    <a:pt x="36741" y="5"/>
                  </a:cubicBezTo>
                  <a:lnTo>
                    <a:pt x="36709" y="5"/>
                  </a:lnTo>
                  <a:cubicBezTo>
                    <a:pt x="36677" y="5"/>
                    <a:pt x="35327" y="102"/>
                    <a:pt x="33141" y="1902"/>
                  </a:cubicBezTo>
                  <a:cubicBezTo>
                    <a:pt x="32852" y="2159"/>
                    <a:pt x="32466" y="2577"/>
                    <a:pt x="32048" y="3187"/>
                  </a:cubicBezTo>
                  <a:cubicBezTo>
                    <a:pt x="30473" y="5213"/>
                    <a:pt x="28094" y="9070"/>
                    <a:pt x="26069" y="12413"/>
                  </a:cubicBezTo>
                  <a:cubicBezTo>
                    <a:pt x="24385" y="15193"/>
                    <a:pt x="22990" y="17639"/>
                    <a:pt x="22568" y="18384"/>
                  </a:cubicBezTo>
                  <a:lnTo>
                    <a:pt x="22568" y="18384"/>
                  </a:lnTo>
                  <a:cubicBezTo>
                    <a:pt x="22358" y="18254"/>
                    <a:pt x="22009" y="18036"/>
                    <a:pt x="21569" y="17749"/>
                  </a:cubicBezTo>
                  <a:cubicBezTo>
                    <a:pt x="19287" y="16335"/>
                    <a:pt x="14594" y="13377"/>
                    <a:pt x="13115" y="12349"/>
                  </a:cubicBezTo>
                  <a:cubicBezTo>
                    <a:pt x="11218" y="11031"/>
                    <a:pt x="9676" y="8620"/>
                    <a:pt x="8583" y="7141"/>
                  </a:cubicBezTo>
                  <a:cubicBezTo>
                    <a:pt x="8068" y="6402"/>
                    <a:pt x="7715" y="5984"/>
                    <a:pt x="7297" y="5695"/>
                  </a:cubicBezTo>
                  <a:cubicBezTo>
                    <a:pt x="7104" y="5534"/>
                    <a:pt x="6847" y="5438"/>
                    <a:pt x="6590" y="5373"/>
                  </a:cubicBezTo>
                  <a:cubicBezTo>
                    <a:pt x="6332" y="5341"/>
                    <a:pt x="6011" y="5309"/>
                    <a:pt x="5657" y="5277"/>
                  </a:cubicBezTo>
                  <a:cubicBezTo>
                    <a:pt x="5143" y="5245"/>
                    <a:pt x="4693" y="5084"/>
                    <a:pt x="4275" y="4955"/>
                  </a:cubicBezTo>
                  <a:cubicBezTo>
                    <a:pt x="4082" y="4859"/>
                    <a:pt x="3890" y="4795"/>
                    <a:pt x="3729" y="4730"/>
                  </a:cubicBezTo>
                  <a:cubicBezTo>
                    <a:pt x="3536" y="4698"/>
                    <a:pt x="3375" y="4634"/>
                    <a:pt x="3214" y="4634"/>
                  </a:cubicBezTo>
                  <a:cubicBezTo>
                    <a:pt x="3086" y="4634"/>
                    <a:pt x="2957" y="4666"/>
                    <a:pt x="2861" y="4730"/>
                  </a:cubicBezTo>
                  <a:cubicBezTo>
                    <a:pt x="2732" y="4827"/>
                    <a:pt x="2668" y="4955"/>
                    <a:pt x="2636" y="5084"/>
                  </a:cubicBezTo>
                  <a:cubicBezTo>
                    <a:pt x="2604" y="5180"/>
                    <a:pt x="2604" y="5309"/>
                    <a:pt x="2604" y="5405"/>
                  </a:cubicBezTo>
                  <a:cubicBezTo>
                    <a:pt x="2583" y="5633"/>
                    <a:pt x="2655" y="5820"/>
                    <a:pt x="2761" y="5967"/>
                  </a:cubicBezTo>
                  <a:lnTo>
                    <a:pt x="2761" y="5967"/>
                  </a:lnTo>
                  <a:cubicBezTo>
                    <a:pt x="2597" y="5893"/>
                    <a:pt x="2426" y="5803"/>
                    <a:pt x="2250" y="5695"/>
                  </a:cubicBezTo>
                  <a:cubicBezTo>
                    <a:pt x="1864" y="5470"/>
                    <a:pt x="1543" y="5277"/>
                    <a:pt x="1286" y="5148"/>
                  </a:cubicBezTo>
                  <a:cubicBezTo>
                    <a:pt x="997" y="5020"/>
                    <a:pt x="804" y="4923"/>
                    <a:pt x="579" y="4923"/>
                  </a:cubicBezTo>
                  <a:cubicBezTo>
                    <a:pt x="482" y="4923"/>
                    <a:pt x="386" y="4923"/>
                    <a:pt x="289" y="4988"/>
                  </a:cubicBezTo>
                  <a:cubicBezTo>
                    <a:pt x="129" y="5084"/>
                    <a:pt x="64" y="5213"/>
                    <a:pt x="32" y="5373"/>
                  </a:cubicBezTo>
                  <a:cubicBezTo>
                    <a:pt x="0" y="5502"/>
                    <a:pt x="0" y="5663"/>
                    <a:pt x="0" y="5823"/>
                  </a:cubicBezTo>
                  <a:cubicBezTo>
                    <a:pt x="0" y="6402"/>
                    <a:pt x="289" y="7077"/>
                    <a:pt x="675" y="7720"/>
                  </a:cubicBezTo>
                  <a:cubicBezTo>
                    <a:pt x="1029" y="8395"/>
                    <a:pt x="1511" y="9038"/>
                    <a:pt x="1897" y="9520"/>
                  </a:cubicBezTo>
                  <a:cubicBezTo>
                    <a:pt x="2186" y="9841"/>
                    <a:pt x="2636" y="10034"/>
                    <a:pt x="3182" y="10227"/>
                  </a:cubicBezTo>
                  <a:cubicBezTo>
                    <a:pt x="4613" y="10704"/>
                    <a:pt x="6730" y="10936"/>
                    <a:pt x="7245" y="10987"/>
                  </a:cubicBezTo>
                  <a:lnTo>
                    <a:pt x="7245" y="10987"/>
                  </a:lnTo>
                  <a:cubicBezTo>
                    <a:pt x="7689" y="11849"/>
                    <a:pt x="10009" y="16271"/>
                    <a:pt x="12665" y="19967"/>
                  </a:cubicBezTo>
                  <a:cubicBezTo>
                    <a:pt x="14047" y="21928"/>
                    <a:pt x="16201" y="23953"/>
                    <a:pt x="18226" y="25464"/>
                  </a:cubicBezTo>
                  <a:cubicBezTo>
                    <a:pt x="19255" y="26235"/>
                    <a:pt x="20283" y="26878"/>
                    <a:pt x="21183" y="27328"/>
                  </a:cubicBezTo>
                  <a:cubicBezTo>
                    <a:pt x="22083" y="27778"/>
                    <a:pt x="22855" y="28067"/>
                    <a:pt x="23465" y="28067"/>
                  </a:cubicBezTo>
                  <a:cubicBezTo>
                    <a:pt x="23626" y="28067"/>
                    <a:pt x="23787" y="28035"/>
                    <a:pt x="23915" y="28003"/>
                  </a:cubicBezTo>
                  <a:cubicBezTo>
                    <a:pt x="24205" y="27907"/>
                    <a:pt x="24558" y="27649"/>
                    <a:pt x="25008" y="27232"/>
                  </a:cubicBezTo>
                  <a:cubicBezTo>
                    <a:pt x="26519" y="25881"/>
                    <a:pt x="29123" y="22892"/>
                    <a:pt x="31630" y="19903"/>
                  </a:cubicBezTo>
                  <a:cubicBezTo>
                    <a:pt x="34137" y="16881"/>
                    <a:pt x="36516" y="13859"/>
                    <a:pt x="37641" y="12445"/>
                  </a:cubicBezTo>
                  <a:cubicBezTo>
                    <a:pt x="38766" y="10999"/>
                    <a:pt x="40084" y="9423"/>
                    <a:pt x="41113" y="7945"/>
                  </a:cubicBezTo>
                  <a:cubicBezTo>
                    <a:pt x="42141" y="6434"/>
                    <a:pt x="42881" y="5020"/>
                    <a:pt x="42913" y="3798"/>
                  </a:cubicBezTo>
                  <a:cubicBezTo>
                    <a:pt x="42913" y="3509"/>
                    <a:pt x="42849" y="3252"/>
                    <a:pt x="42784" y="2995"/>
                  </a:cubicBezTo>
                  <a:cubicBezTo>
                    <a:pt x="42731" y="2888"/>
                    <a:pt x="42612" y="2826"/>
                    <a:pt x="42499" y="2826"/>
                  </a:cubicBezTo>
                  <a:cubicBezTo>
                    <a:pt x="42476" y="2826"/>
                    <a:pt x="42453" y="2828"/>
                    <a:pt x="42431" y="2834"/>
                  </a:cubicBezTo>
                  <a:cubicBezTo>
                    <a:pt x="42302" y="2898"/>
                    <a:pt x="42206" y="3059"/>
                    <a:pt x="42270" y="3187"/>
                  </a:cubicBezTo>
                  <a:cubicBezTo>
                    <a:pt x="42334" y="3380"/>
                    <a:pt x="42366" y="3573"/>
                    <a:pt x="42366" y="3798"/>
                  </a:cubicBezTo>
                  <a:cubicBezTo>
                    <a:pt x="42366" y="4795"/>
                    <a:pt x="41691" y="6177"/>
                    <a:pt x="40663" y="7623"/>
                  </a:cubicBezTo>
                  <a:cubicBezTo>
                    <a:pt x="39666" y="9102"/>
                    <a:pt x="38380" y="10677"/>
                    <a:pt x="37223" y="12124"/>
                  </a:cubicBezTo>
                  <a:cubicBezTo>
                    <a:pt x="35937" y="13731"/>
                    <a:pt x="32980" y="17460"/>
                    <a:pt x="30119" y="20835"/>
                  </a:cubicBezTo>
                  <a:cubicBezTo>
                    <a:pt x="28705" y="22538"/>
                    <a:pt x="27291" y="24146"/>
                    <a:pt x="26133" y="25367"/>
                  </a:cubicBezTo>
                  <a:cubicBezTo>
                    <a:pt x="25587" y="25946"/>
                    <a:pt x="25073" y="26460"/>
                    <a:pt x="24655" y="26846"/>
                  </a:cubicBezTo>
                  <a:cubicBezTo>
                    <a:pt x="24237" y="27232"/>
                    <a:pt x="23883" y="27457"/>
                    <a:pt x="23755" y="27489"/>
                  </a:cubicBezTo>
                  <a:cubicBezTo>
                    <a:pt x="23658" y="27521"/>
                    <a:pt x="23594" y="27521"/>
                    <a:pt x="23465" y="27521"/>
                  </a:cubicBezTo>
                  <a:cubicBezTo>
                    <a:pt x="23015" y="27521"/>
                    <a:pt x="22276" y="27296"/>
                    <a:pt x="21408" y="26846"/>
                  </a:cubicBezTo>
                  <a:cubicBezTo>
                    <a:pt x="18837" y="25560"/>
                    <a:pt x="15108" y="22506"/>
                    <a:pt x="13083" y="19678"/>
                  </a:cubicBezTo>
                  <a:cubicBezTo>
                    <a:pt x="11636" y="17620"/>
                    <a:pt x="10254" y="15370"/>
                    <a:pt x="9258" y="13602"/>
                  </a:cubicBezTo>
                  <a:cubicBezTo>
                    <a:pt x="8775" y="12734"/>
                    <a:pt x="8358" y="11963"/>
                    <a:pt x="8068" y="11449"/>
                  </a:cubicBezTo>
                  <a:cubicBezTo>
                    <a:pt x="7779" y="10902"/>
                    <a:pt x="7650" y="10613"/>
                    <a:pt x="7650" y="10613"/>
                  </a:cubicBezTo>
                  <a:cubicBezTo>
                    <a:pt x="7586" y="10516"/>
                    <a:pt x="7522" y="10452"/>
                    <a:pt x="7425" y="10452"/>
                  </a:cubicBezTo>
                  <a:cubicBezTo>
                    <a:pt x="7425" y="10452"/>
                    <a:pt x="7136" y="10420"/>
                    <a:pt x="6718" y="10388"/>
                  </a:cubicBezTo>
                  <a:cubicBezTo>
                    <a:pt x="6075" y="10291"/>
                    <a:pt x="5079" y="10163"/>
                    <a:pt x="4179" y="9970"/>
                  </a:cubicBezTo>
                  <a:cubicBezTo>
                    <a:pt x="3761" y="9841"/>
                    <a:pt x="3343" y="9745"/>
                    <a:pt x="2989" y="9584"/>
                  </a:cubicBezTo>
                  <a:cubicBezTo>
                    <a:pt x="2668" y="9456"/>
                    <a:pt x="2411" y="9295"/>
                    <a:pt x="2314" y="9198"/>
                  </a:cubicBezTo>
                  <a:cubicBezTo>
                    <a:pt x="1929" y="8716"/>
                    <a:pt x="1479" y="8073"/>
                    <a:pt x="1125" y="7463"/>
                  </a:cubicBezTo>
                  <a:cubicBezTo>
                    <a:pt x="772" y="6852"/>
                    <a:pt x="514" y="6241"/>
                    <a:pt x="514" y="5823"/>
                  </a:cubicBezTo>
                  <a:cubicBezTo>
                    <a:pt x="514" y="5630"/>
                    <a:pt x="547" y="5502"/>
                    <a:pt x="579" y="5438"/>
                  </a:cubicBezTo>
                  <a:cubicBezTo>
                    <a:pt x="611" y="5438"/>
                    <a:pt x="804" y="5502"/>
                    <a:pt x="1029" y="5630"/>
                  </a:cubicBezTo>
                  <a:cubicBezTo>
                    <a:pt x="1254" y="5727"/>
                    <a:pt x="1575" y="5920"/>
                    <a:pt x="1993" y="6145"/>
                  </a:cubicBezTo>
                  <a:cubicBezTo>
                    <a:pt x="2893" y="6723"/>
                    <a:pt x="3729" y="6820"/>
                    <a:pt x="4243" y="6820"/>
                  </a:cubicBezTo>
                  <a:cubicBezTo>
                    <a:pt x="4597" y="6820"/>
                    <a:pt x="4790" y="6788"/>
                    <a:pt x="4822" y="6788"/>
                  </a:cubicBezTo>
                  <a:cubicBezTo>
                    <a:pt x="4950" y="6756"/>
                    <a:pt x="5047" y="6627"/>
                    <a:pt x="5015" y="6498"/>
                  </a:cubicBezTo>
                  <a:cubicBezTo>
                    <a:pt x="5015" y="6338"/>
                    <a:pt x="4886" y="6241"/>
                    <a:pt x="4757" y="6241"/>
                  </a:cubicBezTo>
                  <a:lnTo>
                    <a:pt x="4661" y="6241"/>
                  </a:lnTo>
                  <a:cubicBezTo>
                    <a:pt x="4565" y="6241"/>
                    <a:pt x="4404" y="6241"/>
                    <a:pt x="4243" y="6209"/>
                  </a:cubicBezTo>
                  <a:cubicBezTo>
                    <a:pt x="4082" y="6177"/>
                    <a:pt x="3890" y="6145"/>
                    <a:pt x="3793" y="6080"/>
                  </a:cubicBezTo>
                  <a:cubicBezTo>
                    <a:pt x="3632" y="5984"/>
                    <a:pt x="3440" y="5888"/>
                    <a:pt x="3311" y="5791"/>
                  </a:cubicBezTo>
                  <a:cubicBezTo>
                    <a:pt x="3182" y="5663"/>
                    <a:pt x="3118" y="5566"/>
                    <a:pt x="3118" y="5405"/>
                  </a:cubicBezTo>
                  <a:cubicBezTo>
                    <a:pt x="3118" y="5341"/>
                    <a:pt x="3118" y="5309"/>
                    <a:pt x="3150" y="5213"/>
                  </a:cubicBezTo>
                  <a:lnTo>
                    <a:pt x="3182" y="5180"/>
                  </a:lnTo>
                  <a:lnTo>
                    <a:pt x="3214" y="5180"/>
                  </a:lnTo>
                  <a:cubicBezTo>
                    <a:pt x="3279" y="5180"/>
                    <a:pt x="3407" y="5213"/>
                    <a:pt x="3536" y="5245"/>
                  </a:cubicBezTo>
                  <a:cubicBezTo>
                    <a:pt x="4018" y="5405"/>
                    <a:pt x="4725" y="5759"/>
                    <a:pt x="5625" y="5791"/>
                  </a:cubicBezTo>
                  <a:cubicBezTo>
                    <a:pt x="5979" y="5823"/>
                    <a:pt x="6268" y="5855"/>
                    <a:pt x="6461" y="5920"/>
                  </a:cubicBezTo>
                  <a:cubicBezTo>
                    <a:pt x="6815" y="5984"/>
                    <a:pt x="7008" y="6080"/>
                    <a:pt x="7233" y="6305"/>
                  </a:cubicBezTo>
                  <a:cubicBezTo>
                    <a:pt x="7490" y="6530"/>
                    <a:pt x="7747" y="6916"/>
                    <a:pt x="8165" y="7463"/>
                  </a:cubicBezTo>
                  <a:cubicBezTo>
                    <a:pt x="9225" y="8909"/>
                    <a:pt x="10801" y="11384"/>
                    <a:pt x="12826" y="12799"/>
                  </a:cubicBezTo>
                  <a:cubicBezTo>
                    <a:pt x="13822" y="13506"/>
                    <a:pt x="16233" y="15049"/>
                    <a:pt x="18419" y="16399"/>
                  </a:cubicBezTo>
                  <a:cubicBezTo>
                    <a:pt x="20572" y="17781"/>
                    <a:pt x="22533" y="18970"/>
                    <a:pt x="22533" y="18970"/>
                  </a:cubicBezTo>
                  <a:cubicBezTo>
                    <a:pt x="22556" y="18993"/>
                    <a:pt x="22611" y="19016"/>
                    <a:pt x="22664" y="19016"/>
                  </a:cubicBezTo>
                  <a:cubicBezTo>
                    <a:pt x="22686" y="19016"/>
                    <a:pt x="22707" y="19012"/>
                    <a:pt x="22726" y="19003"/>
                  </a:cubicBezTo>
                  <a:cubicBezTo>
                    <a:pt x="22790" y="19003"/>
                    <a:pt x="22855" y="18938"/>
                    <a:pt x="22887" y="18874"/>
                  </a:cubicBezTo>
                  <a:cubicBezTo>
                    <a:pt x="22887" y="18874"/>
                    <a:pt x="23015" y="18649"/>
                    <a:pt x="23273" y="18231"/>
                  </a:cubicBezTo>
                  <a:cubicBezTo>
                    <a:pt x="24076" y="16817"/>
                    <a:pt x="26198" y="13184"/>
                    <a:pt x="28319" y="9745"/>
                  </a:cubicBezTo>
                  <a:cubicBezTo>
                    <a:pt x="29380" y="8041"/>
                    <a:pt x="30441" y="6338"/>
                    <a:pt x="31373" y="5020"/>
                  </a:cubicBezTo>
                  <a:cubicBezTo>
                    <a:pt x="31823" y="4345"/>
                    <a:pt x="32241" y="3766"/>
                    <a:pt x="32627" y="3284"/>
                  </a:cubicBezTo>
                  <a:cubicBezTo>
                    <a:pt x="32980" y="2834"/>
                    <a:pt x="33302" y="2480"/>
                    <a:pt x="33494" y="2320"/>
                  </a:cubicBezTo>
                  <a:cubicBezTo>
                    <a:pt x="34555" y="1452"/>
                    <a:pt x="35391" y="1002"/>
                    <a:pt x="35937" y="777"/>
                  </a:cubicBezTo>
                  <a:cubicBezTo>
                    <a:pt x="36227" y="648"/>
                    <a:pt x="36452" y="584"/>
                    <a:pt x="36580" y="552"/>
                  </a:cubicBezTo>
                  <a:cubicBezTo>
                    <a:pt x="36645" y="552"/>
                    <a:pt x="36709" y="519"/>
                    <a:pt x="36741" y="519"/>
                  </a:cubicBezTo>
                  <a:lnTo>
                    <a:pt x="36773" y="519"/>
                  </a:lnTo>
                  <a:cubicBezTo>
                    <a:pt x="36902" y="519"/>
                    <a:pt x="37030" y="391"/>
                    <a:pt x="36998" y="230"/>
                  </a:cubicBezTo>
                  <a:cubicBezTo>
                    <a:pt x="36998" y="115"/>
                    <a:pt x="36895" y="0"/>
                    <a:pt x="3678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4" name="Google Shape;3474;p45"/>
            <p:cNvSpPr/>
            <p:nvPr/>
          </p:nvSpPr>
          <p:spPr>
            <a:xfrm>
              <a:off x="4632075" y="3436975"/>
              <a:ext cx="252350" cy="170700"/>
            </a:xfrm>
            <a:custGeom>
              <a:rect b="b" l="l" r="r" t="t"/>
              <a:pathLst>
                <a:path extrusionOk="0" h="6828" w="10094">
                  <a:moveTo>
                    <a:pt x="2952" y="0"/>
                  </a:moveTo>
                  <a:cubicBezTo>
                    <a:pt x="2794" y="0"/>
                    <a:pt x="2685" y="65"/>
                    <a:pt x="2636" y="238"/>
                  </a:cubicBezTo>
                  <a:cubicBezTo>
                    <a:pt x="2443" y="913"/>
                    <a:pt x="3022" y="1203"/>
                    <a:pt x="3440" y="1428"/>
                  </a:cubicBezTo>
                  <a:cubicBezTo>
                    <a:pt x="3825" y="1620"/>
                    <a:pt x="4500" y="1620"/>
                    <a:pt x="4500" y="1620"/>
                  </a:cubicBezTo>
                  <a:cubicBezTo>
                    <a:pt x="4500" y="1620"/>
                    <a:pt x="4318" y="1665"/>
                    <a:pt x="4010" y="1665"/>
                  </a:cubicBezTo>
                  <a:cubicBezTo>
                    <a:pt x="3530" y="1665"/>
                    <a:pt x="2745" y="1558"/>
                    <a:pt x="1865" y="1010"/>
                  </a:cubicBezTo>
                  <a:cubicBezTo>
                    <a:pt x="1067" y="542"/>
                    <a:pt x="588" y="270"/>
                    <a:pt x="315" y="270"/>
                  </a:cubicBezTo>
                  <a:cubicBezTo>
                    <a:pt x="82" y="270"/>
                    <a:pt x="0" y="469"/>
                    <a:pt x="0" y="913"/>
                  </a:cubicBezTo>
                  <a:cubicBezTo>
                    <a:pt x="0" y="1910"/>
                    <a:pt x="1061" y="3453"/>
                    <a:pt x="1865" y="4449"/>
                  </a:cubicBezTo>
                  <a:cubicBezTo>
                    <a:pt x="2636" y="5414"/>
                    <a:pt x="7136" y="5799"/>
                    <a:pt x="7136" y="5799"/>
                  </a:cubicBezTo>
                  <a:cubicBezTo>
                    <a:pt x="7136" y="5799"/>
                    <a:pt x="7329" y="6185"/>
                    <a:pt x="7683" y="6828"/>
                  </a:cubicBezTo>
                  <a:cubicBezTo>
                    <a:pt x="8165" y="6185"/>
                    <a:pt x="8904" y="5574"/>
                    <a:pt x="10094" y="5060"/>
                  </a:cubicBezTo>
                  <a:cubicBezTo>
                    <a:pt x="9322" y="4096"/>
                    <a:pt x="8647" y="3131"/>
                    <a:pt x="8133" y="2392"/>
                  </a:cubicBezTo>
                  <a:cubicBezTo>
                    <a:pt x="7040" y="913"/>
                    <a:pt x="6847" y="720"/>
                    <a:pt x="5368" y="624"/>
                  </a:cubicBezTo>
                  <a:cubicBezTo>
                    <a:pt x="4292" y="552"/>
                    <a:pt x="3412" y="0"/>
                    <a:pt x="29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5" name="Google Shape;3475;p45"/>
            <p:cNvSpPr/>
            <p:nvPr/>
          </p:nvSpPr>
          <p:spPr>
            <a:xfrm>
              <a:off x="4625650" y="3430050"/>
              <a:ext cx="265200" cy="184275"/>
            </a:xfrm>
            <a:custGeom>
              <a:rect b="b" l="l" r="r" t="t"/>
              <a:pathLst>
                <a:path extrusionOk="0" h="7371" w="10608">
                  <a:moveTo>
                    <a:pt x="3214" y="547"/>
                  </a:moveTo>
                  <a:cubicBezTo>
                    <a:pt x="3279" y="547"/>
                    <a:pt x="3407" y="580"/>
                    <a:pt x="3536" y="612"/>
                  </a:cubicBezTo>
                  <a:cubicBezTo>
                    <a:pt x="4018" y="772"/>
                    <a:pt x="4725" y="1126"/>
                    <a:pt x="5625" y="1158"/>
                  </a:cubicBezTo>
                  <a:cubicBezTo>
                    <a:pt x="5979" y="1190"/>
                    <a:pt x="6268" y="1222"/>
                    <a:pt x="6461" y="1287"/>
                  </a:cubicBezTo>
                  <a:cubicBezTo>
                    <a:pt x="6815" y="1351"/>
                    <a:pt x="7008" y="1447"/>
                    <a:pt x="7233" y="1672"/>
                  </a:cubicBezTo>
                  <a:cubicBezTo>
                    <a:pt x="7490" y="1897"/>
                    <a:pt x="7747" y="2283"/>
                    <a:pt x="8165" y="2830"/>
                  </a:cubicBezTo>
                  <a:cubicBezTo>
                    <a:pt x="8630" y="3470"/>
                    <a:pt x="9228" y="4347"/>
                    <a:pt x="9909" y="5223"/>
                  </a:cubicBezTo>
                  <a:lnTo>
                    <a:pt x="9909" y="5223"/>
                  </a:lnTo>
                  <a:cubicBezTo>
                    <a:pt x="9070" y="5629"/>
                    <a:pt x="8442" y="6117"/>
                    <a:pt x="7985" y="6620"/>
                  </a:cubicBezTo>
                  <a:lnTo>
                    <a:pt x="7985" y="6620"/>
                  </a:lnTo>
                  <a:cubicBezTo>
                    <a:pt x="7905" y="6462"/>
                    <a:pt x="7836" y="6333"/>
                    <a:pt x="7779" y="6237"/>
                  </a:cubicBezTo>
                  <a:cubicBezTo>
                    <a:pt x="7683" y="6076"/>
                    <a:pt x="7650" y="5980"/>
                    <a:pt x="7650" y="5980"/>
                  </a:cubicBezTo>
                  <a:cubicBezTo>
                    <a:pt x="7586" y="5883"/>
                    <a:pt x="7522" y="5819"/>
                    <a:pt x="7425" y="5819"/>
                  </a:cubicBezTo>
                  <a:cubicBezTo>
                    <a:pt x="7425" y="5819"/>
                    <a:pt x="7136" y="5787"/>
                    <a:pt x="6718" y="5755"/>
                  </a:cubicBezTo>
                  <a:cubicBezTo>
                    <a:pt x="6075" y="5658"/>
                    <a:pt x="5079" y="5530"/>
                    <a:pt x="4179" y="5337"/>
                  </a:cubicBezTo>
                  <a:cubicBezTo>
                    <a:pt x="3761" y="5208"/>
                    <a:pt x="3343" y="5112"/>
                    <a:pt x="2989" y="4951"/>
                  </a:cubicBezTo>
                  <a:cubicBezTo>
                    <a:pt x="2668" y="4823"/>
                    <a:pt x="2411" y="4662"/>
                    <a:pt x="2314" y="4565"/>
                  </a:cubicBezTo>
                  <a:cubicBezTo>
                    <a:pt x="1929" y="4083"/>
                    <a:pt x="1479" y="3440"/>
                    <a:pt x="1125" y="2830"/>
                  </a:cubicBezTo>
                  <a:cubicBezTo>
                    <a:pt x="772" y="2219"/>
                    <a:pt x="514" y="1608"/>
                    <a:pt x="514" y="1190"/>
                  </a:cubicBezTo>
                  <a:cubicBezTo>
                    <a:pt x="514" y="997"/>
                    <a:pt x="547" y="869"/>
                    <a:pt x="579" y="805"/>
                  </a:cubicBezTo>
                  <a:cubicBezTo>
                    <a:pt x="611" y="805"/>
                    <a:pt x="804" y="869"/>
                    <a:pt x="1029" y="997"/>
                  </a:cubicBezTo>
                  <a:cubicBezTo>
                    <a:pt x="1254" y="1094"/>
                    <a:pt x="1575" y="1287"/>
                    <a:pt x="1993" y="1512"/>
                  </a:cubicBezTo>
                  <a:cubicBezTo>
                    <a:pt x="2893" y="2090"/>
                    <a:pt x="3729" y="2187"/>
                    <a:pt x="4243" y="2187"/>
                  </a:cubicBezTo>
                  <a:cubicBezTo>
                    <a:pt x="4597" y="2187"/>
                    <a:pt x="4790" y="2155"/>
                    <a:pt x="4822" y="2155"/>
                  </a:cubicBezTo>
                  <a:cubicBezTo>
                    <a:pt x="4950" y="2123"/>
                    <a:pt x="5047" y="1994"/>
                    <a:pt x="5015" y="1865"/>
                  </a:cubicBezTo>
                  <a:cubicBezTo>
                    <a:pt x="5015" y="1705"/>
                    <a:pt x="4886" y="1608"/>
                    <a:pt x="4757" y="1608"/>
                  </a:cubicBezTo>
                  <a:lnTo>
                    <a:pt x="4661" y="1608"/>
                  </a:lnTo>
                  <a:cubicBezTo>
                    <a:pt x="4565" y="1608"/>
                    <a:pt x="4404" y="1608"/>
                    <a:pt x="4243" y="1576"/>
                  </a:cubicBezTo>
                  <a:cubicBezTo>
                    <a:pt x="4082" y="1544"/>
                    <a:pt x="3890" y="1512"/>
                    <a:pt x="3793" y="1447"/>
                  </a:cubicBezTo>
                  <a:cubicBezTo>
                    <a:pt x="3632" y="1351"/>
                    <a:pt x="3440" y="1255"/>
                    <a:pt x="3311" y="1158"/>
                  </a:cubicBezTo>
                  <a:cubicBezTo>
                    <a:pt x="3182" y="1030"/>
                    <a:pt x="3118" y="933"/>
                    <a:pt x="3118" y="772"/>
                  </a:cubicBezTo>
                  <a:cubicBezTo>
                    <a:pt x="3118" y="708"/>
                    <a:pt x="3118" y="676"/>
                    <a:pt x="3150" y="580"/>
                  </a:cubicBezTo>
                  <a:lnTo>
                    <a:pt x="3182" y="547"/>
                  </a:lnTo>
                  <a:close/>
                  <a:moveTo>
                    <a:pt x="3214" y="1"/>
                  </a:moveTo>
                  <a:cubicBezTo>
                    <a:pt x="3086" y="1"/>
                    <a:pt x="2957" y="33"/>
                    <a:pt x="2861" y="97"/>
                  </a:cubicBezTo>
                  <a:cubicBezTo>
                    <a:pt x="2732" y="194"/>
                    <a:pt x="2668" y="322"/>
                    <a:pt x="2636" y="451"/>
                  </a:cubicBezTo>
                  <a:cubicBezTo>
                    <a:pt x="2604" y="547"/>
                    <a:pt x="2604" y="676"/>
                    <a:pt x="2604" y="772"/>
                  </a:cubicBezTo>
                  <a:cubicBezTo>
                    <a:pt x="2583" y="1000"/>
                    <a:pt x="2655" y="1187"/>
                    <a:pt x="2761" y="1334"/>
                  </a:cubicBezTo>
                  <a:lnTo>
                    <a:pt x="2761" y="1334"/>
                  </a:lnTo>
                  <a:cubicBezTo>
                    <a:pt x="2597" y="1260"/>
                    <a:pt x="2426" y="1170"/>
                    <a:pt x="2250" y="1062"/>
                  </a:cubicBezTo>
                  <a:cubicBezTo>
                    <a:pt x="1864" y="837"/>
                    <a:pt x="1543" y="644"/>
                    <a:pt x="1286" y="515"/>
                  </a:cubicBezTo>
                  <a:cubicBezTo>
                    <a:pt x="997" y="387"/>
                    <a:pt x="804" y="290"/>
                    <a:pt x="579" y="290"/>
                  </a:cubicBezTo>
                  <a:cubicBezTo>
                    <a:pt x="482" y="290"/>
                    <a:pt x="386" y="290"/>
                    <a:pt x="289" y="355"/>
                  </a:cubicBezTo>
                  <a:cubicBezTo>
                    <a:pt x="129" y="451"/>
                    <a:pt x="64" y="580"/>
                    <a:pt x="32" y="740"/>
                  </a:cubicBezTo>
                  <a:cubicBezTo>
                    <a:pt x="0" y="869"/>
                    <a:pt x="0" y="1030"/>
                    <a:pt x="0" y="1190"/>
                  </a:cubicBezTo>
                  <a:cubicBezTo>
                    <a:pt x="0" y="1769"/>
                    <a:pt x="289" y="2444"/>
                    <a:pt x="675" y="3087"/>
                  </a:cubicBezTo>
                  <a:cubicBezTo>
                    <a:pt x="1029" y="3762"/>
                    <a:pt x="1511" y="4405"/>
                    <a:pt x="1897" y="4887"/>
                  </a:cubicBezTo>
                  <a:cubicBezTo>
                    <a:pt x="2186" y="5208"/>
                    <a:pt x="2636" y="5401"/>
                    <a:pt x="3182" y="5594"/>
                  </a:cubicBezTo>
                  <a:cubicBezTo>
                    <a:pt x="4611" y="6070"/>
                    <a:pt x="6724" y="6303"/>
                    <a:pt x="7243" y="6354"/>
                  </a:cubicBezTo>
                  <a:lnTo>
                    <a:pt x="7243" y="6354"/>
                  </a:lnTo>
                  <a:cubicBezTo>
                    <a:pt x="7327" y="6522"/>
                    <a:pt x="7479" y="6826"/>
                    <a:pt x="7683" y="7233"/>
                  </a:cubicBezTo>
                  <a:cubicBezTo>
                    <a:pt x="7747" y="7298"/>
                    <a:pt x="7811" y="7362"/>
                    <a:pt x="7908" y="7362"/>
                  </a:cubicBezTo>
                  <a:cubicBezTo>
                    <a:pt x="7925" y="7368"/>
                    <a:pt x="7943" y="7371"/>
                    <a:pt x="7960" y="7371"/>
                  </a:cubicBezTo>
                  <a:cubicBezTo>
                    <a:pt x="8037" y="7371"/>
                    <a:pt x="8106" y="7318"/>
                    <a:pt x="8133" y="7266"/>
                  </a:cubicBezTo>
                  <a:cubicBezTo>
                    <a:pt x="8583" y="6687"/>
                    <a:pt x="9290" y="6076"/>
                    <a:pt x="10447" y="5594"/>
                  </a:cubicBezTo>
                  <a:cubicBezTo>
                    <a:pt x="10511" y="5562"/>
                    <a:pt x="10576" y="5498"/>
                    <a:pt x="10608" y="5401"/>
                  </a:cubicBezTo>
                  <a:cubicBezTo>
                    <a:pt x="10608" y="5337"/>
                    <a:pt x="10608" y="5241"/>
                    <a:pt x="10543" y="5176"/>
                  </a:cubicBezTo>
                  <a:cubicBezTo>
                    <a:pt x="9804" y="4212"/>
                    <a:pt x="9129" y="3248"/>
                    <a:pt x="8583" y="2508"/>
                  </a:cubicBezTo>
                  <a:cubicBezTo>
                    <a:pt x="8068" y="1769"/>
                    <a:pt x="7715" y="1351"/>
                    <a:pt x="7297" y="1062"/>
                  </a:cubicBezTo>
                  <a:cubicBezTo>
                    <a:pt x="7104" y="901"/>
                    <a:pt x="6847" y="805"/>
                    <a:pt x="6590" y="740"/>
                  </a:cubicBezTo>
                  <a:cubicBezTo>
                    <a:pt x="6332" y="708"/>
                    <a:pt x="6011" y="676"/>
                    <a:pt x="5657" y="644"/>
                  </a:cubicBezTo>
                  <a:cubicBezTo>
                    <a:pt x="5143" y="612"/>
                    <a:pt x="4693" y="451"/>
                    <a:pt x="4275" y="322"/>
                  </a:cubicBezTo>
                  <a:cubicBezTo>
                    <a:pt x="4082" y="226"/>
                    <a:pt x="3890" y="162"/>
                    <a:pt x="3729" y="97"/>
                  </a:cubicBezTo>
                  <a:cubicBezTo>
                    <a:pt x="3536" y="65"/>
                    <a:pt x="3375" y="1"/>
                    <a:pt x="321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9" name="Shape 3479"/>
        <p:cNvGrpSpPr/>
        <p:nvPr/>
      </p:nvGrpSpPr>
      <p:grpSpPr>
        <a:xfrm>
          <a:off x="0" y="0"/>
          <a:ext cx="0" cy="0"/>
          <a:chOff x="0" y="0"/>
          <a:chExt cx="0" cy="0"/>
        </a:xfrm>
      </p:grpSpPr>
      <p:sp>
        <p:nvSpPr>
          <p:cNvPr id="3480" name="Google Shape;3480;p46"/>
          <p:cNvSpPr txBox="1"/>
          <p:nvPr>
            <p:ph type="title"/>
          </p:nvPr>
        </p:nvSpPr>
        <p:spPr>
          <a:xfrm>
            <a:off x="2105425" y="384048"/>
            <a:ext cx="4937700" cy="107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7200"/>
              <a:t>Thanks!</a:t>
            </a:r>
            <a:endParaRPr sz="7200"/>
          </a:p>
        </p:txBody>
      </p:sp>
      <p:sp>
        <p:nvSpPr>
          <p:cNvPr id="3481" name="Google Shape;3481;p46"/>
          <p:cNvSpPr txBox="1"/>
          <p:nvPr>
            <p:ph idx="1" type="subTitle"/>
          </p:nvPr>
        </p:nvSpPr>
        <p:spPr>
          <a:xfrm>
            <a:off x="3017525" y="1982226"/>
            <a:ext cx="3099900" cy="1163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accent1"/>
                </a:solidFill>
                <a:latin typeface="Barlow Semi Condensed"/>
                <a:ea typeface="Barlow Semi Condensed"/>
                <a:cs typeface="Barlow Semi Condensed"/>
                <a:sym typeface="Barlow Semi Condensed"/>
              </a:rPr>
              <a:t>Do you have any questions?</a:t>
            </a:r>
            <a:endParaRPr>
              <a:solidFill>
                <a:schemeClr val="accent1"/>
              </a:solidFill>
              <a:latin typeface="Barlow Semi Condensed"/>
              <a:ea typeface="Barlow Semi Condensed"/>
              <a:cs typeface="Barlow Semi Condensed"/>
              <a:sym typeface="Barlow Semi Condensed"/>
            </a:endParaRPr>
          </a:p>
          <a:p>
            <a:pPr indent="0" lvl="0" marL="0" rtl="0" algn="ctr">
              <a:lnSpc>
                <a:spcPct val="100000"/>
              </a:lnSpc>
              <a:spcBef>
                <a:spcPts val="0"/>
              </a:spcBef>
              <a:spcAft>
                <a:spcPts val="0"/>
              </a:spcAft>
              <a:buClr>
                <a:schemeClr val="dk1"/>
              </a:buClr>
              <a:buSzPts val="1100"/>
              <a:buFont typeface="Arial"/>
              <a:buNone/>
            </a:pPr>
            <a:r>
              <a:t/>
            </a:r>
            <a:endParaRPr>
              <a:solidFill>
                <a:srgbClr val="595959"/>
              </a:solidFill>
              <a:latin typeface="Barlow Semi Condensed"/>
              <a:ea typeface="Barlow Semi Condensed"/>
              <a:cs typeface="Barlow Semi Condensed"/>
              <a:sym typeface="Barlow Semi Condensed"/>
            </a:endParaRPr>
          </a:p>
          <a:p>
            <a:pPr indent="0" lvl="0" marL="0" rtl="0" algn="ctr">
              <a:lnSpc>
                <a:spcPct val="100000"/>
              </a:lnSpc>
              <a:spcBef>
                <a:spcPts val="0"/>
              </a:spcBef>
              <a:spcAft>
                <a:spcPts val="0"/>
              </a:spcAft>
              <a:buClr>
                <a:schemeClr val="dk1"/>
              </a:buClr>
              <a:buSzPts val="1100"/>
              <a:buFont typeface="Arial"/>
              <a:buNone/>
            </a:pPr>
            <a:r>
              <a:rPr lang="en">
                <a:solidFill>
                  <a:schemeClr val="dk2"/>
                </a:solidFill>
              </a:rPr>
              <a:t>fourcodesmen@gmail</a:t>
            </a:r>
            <a:r>
              <a:rPr lang="en">
                <a:solidFill>
                  <a:schemeClr val="dk2"/>
                </a:solidFill>
                <a:latin typeface="Barlow Semi Condensed"/>
                <a:ea typeface="Barlow Semi Condensed"/>
                <a:cs typeface="Barlow Semi Condensed"/>
                <a:sym typeface="Barlow Semi Condensed"/>
              </a:rPr>
              <a:t>.com </a:t>
            </a:r>
            <a:endParaRPr>
              <a:solidFill>
                <a:schemeClr val="dk2"/>
              </a:solidFill>
              <a:latin typeface="Barlow Semi Condensed Light"/>
              <a:ea typeface="Barlow Semi Condensed Light"/>
              <a:cs typeface="Barlow Semi Condensed Light"/>
              <a:sym typeface="Barlow Semi Condensed Light"/>
            </a:endParaRPr>
          </a:p>
        </p:txBody>
      </p:sp>
      <p:sp>
        <p:nvSpPr>
          <p:cNvPr id="3482" name="Google Shape;3482;p46"/>
          <p:cNvSpPr txBox="1"/>
          <p:nvPr>
            <p:ph idx="1" type="subTitle"/>
          </p:nvPr>
        </p:nvSpPr>
        <p:spPr>
          <a:xfrm>
            <a:off x="2673650" y="4233275"/>
            <a:ext cx="3793200" cy="338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Barlow Semi Condensed"/>
                <a:ea typeface="Barlow Semi Condensed"/>
                <a:cs typeface="Barlow Semi Condensed"/>
                <a:sym typeface="Barlow Semi Condensed"/>
              </a:rPr>
              <a:t>Please keep this slide for attribution</a:t>
            </a:r>
            <a:endParaRPr b="0" i="0" sz="1100" u="none" cap="none" strike="noStrike">
              <a:solidFill>
                <a:srgbClr val="000000"/>
              </a:solidFill>
              <a:latin typeface="Barlow Semi Condensed"/>
              <a:ea typeface="Barlow Semi Condensed"/>
              <a:cs typeface="Barlow Semi Condensed"/>
              <a:sym typeface="Barlow Semi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34"/>
          <p:cNvSpPr txBox="1"/>
          <p:nvPr/>
        </p:nvSpPr>
        <p:spPr>
          <a:xfrm>
            <a:off x="1495225" y="279200"/>
            <a:ext cx="6300300" cy="857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A7D86D"/>
                </a:solidFill>
                <a:latin typeface="Poppins"/>
                <a:ea typeface="Poppins"/>
                <a:cs typeface="Poppins"/>
                <a:sym typeface="Poppins"/>
              </a:rPr>
              <a:t>Team </a:t>
            </a:r>
            <a:r>
              <a:rPr b="1" lang="en" sz="4800">
                <a:solidFill>
                  <a:srgbClr val="A7D86D"/>
                </a:solidFill>
                <a:latin typeface="Poppins"/>
                <a:ea typeface="Poppins"/>
                <a:cs typeface="Poppins"/>
                <a:sym typeface="Poppins"/>
              </a:rPr>
              <a:t>Members</a:t>
            </a:r>
            <a:endParaRPr b="1" i="0" sz="4800" u="none" cap="none" strike="noStrike">
              <a:solidFill>
                <a:srgbClr val="A7D86D"/>
              </a:solidFill>
              <a:latin typeface="Poppins"/>
              <a:ea typeface="Poppins"/>
              <a:cs typeface="Poppins"/>
              <a:sym typeface="Poppins"/>
            </a:endParaRPr>
          </a:p>
        </p:txBody>
      </p:sp>
      <p:sp>
        <p:nvSpPr>
          <p:cNvPr id="1886" name="Google Shape;1886;p34"/>
          <p:cNvSpPr txBox="1"/>
          <p:nvPr/>
        </p:nvSpPr>
        <p:spPr>
          <a:xfrm>
            <a:off x="921525" y="3430500"/>
            <a:ext cx="1272000" cy="462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65617D"/>
                </a:solidFill>
                <a:latin typeface="Arial"/>
                <a:ea typeface="Arial"/>
                <a:cs typeface="Arial"/>
                <a:sym typeface="Arial"/>
              </a:rPr>
              <a:t>Favor Fasunwon</a:t>
            </a:r>
            <a:br>
              <a:rPr b="0" i="0" lang="en" sz="1400" u="none" cap="none" strike="noStrike">
                <a:solidFill>
                  <a:srgbClr val="65617D"/>
                </a:solidFill>
                <a:latin typeface="Arial"/>
                <a:ea typeface="Arial"/>
                <a:cs typeface="Arial"/>
                <a:sym typeface="Arial"/>
              </a:rPr>
            </a:br>
            <a:r>
              <a:rPr b="0" i="0" lang="en" sz="800" u="none" cap="none" strike="noStrike">
                <a:solidFill>
                  <a:srgbClr val="65617D"/>
                </a:solidFill>
                <a:latin typeface="Arial"/>
                <a:ea typeface="Arial"/>
                <a:cs typeface="Arial"/>
                <a:sym typeface="Arial"/>
              </a:rPr>
              <a:t>Front-End Developer and UI/UX Designer</a:t>
            </a:r>
            <a:endParaRPr b="0" i="0" sz="800" u="none" cap="none" strike="noStrike">
              <a:solidFill>
                <a:srgbClr val="65617D"/>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rgbClr val="65617D"/>
              </a:solidFill>
              <a:latin typeface="Arial"/>
              <a:ea typeface="Arial"/>
              <a:cs typeface="Arial"/>
              <a:sym typeface="Arial"/>
            </a:endParaRPr>
          </a:p>
        </p:txBody>
      </p:sp>
      <p:sp>
        <p:nvSpPr>
          <p:cNvPr id="1887" name="Google Shape;1887;p34"/>
          <p:cNvSpPr txBox="1"/>
          <p:nvPr/>
        </p:nvSpPr>
        <p:spPr>
          <a:xfrm>
            <a:off x="2947313" y="3459602"/>
            <a:ext cx="1199100" cy="462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65617D"/>
                </a:solidFill>
                <a:latin typeface="Arial"/>
                <a:ea typeface="Arial"/>
                <a:cs typeface="Arial"/>
                <a:sym typeface="Arial"/>
              </a:rPr>
              <a:t>Dhruv Modi</a:t>
            </a:r>
            <a:br>
              <a:rPr b="0" i="0" lang="en" sz="1400" u="none" cap="none" strike="noStrike">
                <a:solidFill>
                  <a:srgbClr val="65617D"/>
                </a:solidFill>
                <a:latin typeface="Arial"/>
                <a:ea typeface="Arial"/>
                <a:cs typeface="Arial"/>
                <a:sym typeface="Arial"/>
              </a:rPr>
            </a:br>
            <a:r>
              <a:rPr b="0" i="0" lang="en" sz="800" u="none" cap="none" strike="noStrike">
                <a:solidFill>
                  <a:srgbClr val="65617D"/>
                </a:solidFill>
                <a:latin typeface="Arial"/>
                <a:ea typeface="Arial"/>
                <a:cs typeface="Arial"/>
                <a:sym typeface="Arial"/>
              </a:rPr>
              <a:t>Team Lead and Backend Developer</a:t>
            </a:r>
            <a:endParaRPr b="0" i="0" sz="800" u="none" cap="none" strike="noStrike">
              <a:solidFill>
                <a:srgbClr val="65617D"/>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rgbClr val="65617D"/>
              </a:solidFill>
              <a:latin typeface="Arial"/>
              <a:ea typeface="Arial"/>
              <a:cs typeface="Arial"/>
              <a:sym typeface="Arial"/>
            </a:endParaRPr>
          </a:p>
        </p:txBody>
      </p:sp>
      <p:sp>
        <p:nvSpPr>
          <p:cNvPr id="1888" name="Google Shape;1888;p34"/>
          <p:cNvSpPr txBox="1"/>
          <p:nvPr/>
        </p:nvSpPr>
        <p:spPr>
          <a:xfrm>
            <a:off x="4838875" y="3459600"/>
            <a:ext cx="1540200" cy="521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65617D"/>
                </a:solidFill>
                <a:latin typeface="Arial"/>
                <a:ea typeface="Arial"/>
                <a:cs typeface="Arial"/>
                <a:sym typeface="Arial"/>
              </a:rPr>
              <a:t>Abraham Mugerwa</a:t>
            </a:r>
            <a:br>
              <a:rPr b="0" i="0" lang="en" sz="1200" u="none" cap="none" strike="noStrike">
                <a:solidFill>
                  <a:srgbClr val="65617D"/>
                </a:solidFill>
                <a:latin typeface="Arial"/>
                <a:ea typeface="Arial"/>
                <a:cs typeface="Arial"/>
                <a:sym typeface="Arial"/>
              </a:rPr>
            </a:br>
            <a:r>
              <a:rPr b="0" i="0" lang="en" sz="800" u="none" cap="none" strike="noStrike">
                <a:solidFill>
                  <a:srgbClr val="65617D"/>
                </a:solidFill>
                <a:latin typeface="Arial"/>
                <a:ea typeface="Arial"/>
                <a:cs typeface="Arial"/>
                <a:sym typeface="Arial"/>
              </a:rPr>
              <a:t>Front-End Developer and Documentation Manager</a:t>
            </a:r>
            <a:endParaRPr b="0" i="0" sz="1400" u="none" cap="none" strike="noStrike">
              <a:solidFill>
                <a:srgbClr val="65617D"/>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rgbClr val="65617D"/>
              </a:solidFill>
              <a:latin typeface="Arial"/>
              <a:ea typeface="Arial"/>
              <a:cs typeface="Arial"/>
              <a:sym typeface="Arial"/>
            </a:endParaRPr>
          </a:p>
        </p:txBody>
      </p:sp>
      <p:sp>
        <p:nvSpPr>
          <p:cNvPr id="1889" name="Google Shape;1889;p34"/>
          <p:cNvSpPr txBox="1"/>
          <p:nvPr/>
        </p:nvSpPr>
        <p:spPr>
          <a:xfrm>
            <a:off x="7107966" y="3459609"/>
            <a:ext cx="1199100" cy="591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65617D"/>
                </a:solidFill>
                <a:latin typeface="Arial"/>
                <a:ea typeface="Arial"/>
                <a:cs typeface="Arial"/>
                <a:sym typeface="Arial"/>
              </a:rPr>
              <a:t>Dinesh Dalip</a:t>
            </a:r>
            <a:br>
              <a:rPr b="0" i="0" lang="en" sz="1400" u="none" cap="none" strike="noStrike">
                <a:solidFill>
                  <a:srgbClr val="65617D"/>
                </a:solidFill>
                <a:latin typeface="Arial"/>
                <a:ea typeface="Arial"/>
                <a:cs typeface="Arial"/>
                <a:sym typeface="Arial"/>
              </a:rPr>
            </a:br>
            <a:r>
              <a:rPr b="0" i="0" lang="en" sz="800" u="none" cap="none" strike="noStrike">
                <a:solidFill>
                  <a:srgbClr val="65617D"/>
                </a:solidFill>
                <a:latin typeface="Arial"/>
                <a:ea typeface="Arial"/>
                <a:cs typeface="Arial"/>
                <a:sym typeface="Arial"/>
              </a:rPr>
              <a:t>Software Architect and Backend Developer</a:t>
            </a:r>
            <a:endParaRPr b="0" i="0" sz="800" u="none" cap="none" strike="noStrike">
              <a:solidFill>
                <a:srgbClr val="65617D"/>
              </a:solidFill>
              <a:latin typeface="Arial"/>
              <a:ea typeface="Arial"/>
              <a:cs typeface="Arial"/>
              <a:sym typeface="Arial"/>
            </a:endParaRPr>
          </a:p>
          <a:p>
            <a:pPr indent="0" lvl="0" marL="0" marR="0" rtl="0" algn="l">
              <a:lnSpc>
                <a:spcPct val="100000"/>
              </a:lnSpc>
              <a:spcBef>
                <a:spcPts val="400"/>
              </a:spcBef>
              <a:spcAft>
                <a:spcPts val="400"/>
              </a:spcAft>
              <a:buClr>
                <a:srgbClr val="000000"/>
              </a:buClr>
              <a:buSzPts val="1200"/>
              <a:buFont typeface="Arial"/>
              <a:buNone/>
            </a:pPr>
            <a:r>
              <a:t/>
            </a:r>
            <a:endParaRPr b="1" i="0" sz="1200" u="none" cap="none" strike="noStrike">
              <a:solidFill>
                <a:srgbClr val="65617D"/>
              </a:solidFill>
              <a:latin typeface="Arial"/>
              <a:ea typeface="Arial"/>
              <a:cs typeface="Arial"/>
              <a:sym typeface="Arial"/>
            </a:endParaRPr>
          </a:p>
        </p:txBody>
      </p:sp>
      <p:pic>
        <p:nvPicPr>
          <p:cNvPr id="1890" name="Google Shape;1890;p34"/>
          <p:cNvPicPr preferRelativeResize="0"/>
          <p:nvPr/>
        </p:nvPicPr>
        <p:blipFill rotWithShape="1">
          <a:blip r:embed="rId3">
            <a:alphaModFix/>
          </a:blip>
          <a:srcRect b="0" l="0" r="0" t="0"/>
          <a:stretch/>
        </p:blipFill>
        <p:spPr>
          <a:xfrm>
            <a:off x="885075" y="2012850"/>
            <a:ext cx="1344900" cy="1344900"/>
          </a:xfrm>
          <a:prstGeom prst="ellipse">
            <a:avLst/>
          </a:prstGeom>
          <a:noFill/>
          <a:ln>
            <a:noFill/>
          </a:ln>
          <a:effectLst>
            <a:outerShdw rotWithShape="0" algn="bl" dir="5400000" dist="19050">
              <a:srgbClr val="000000">
                <a:alpha val="49803"/>
              </a:srgbClr>
            </a:outerShdw>
          </a:effectLst>
        </p:spPr>
      </p:pic>
      <p:pic>
        <p:nvPicPr>
          <p:cNvPr id="1891" name="Google Shape;1891;p34"/>
          <p:cNvPicPr preferRelativeResize="0"/>
          <p:nvPr/>
        </p:nvPicPr>
        <p:blipFill rotWithShape="1">
          <a:blip r:embed="rId4">
            <a:alphaModFix/>
          </a:blip>
          <a:srcRect b="0" l="0" r="0" t="0"/>
          <a:stretch/>
        </p:blipFill>
        <p:spPr>
          <a:xfrm>
            <a:off x="2838725" y="2013600"/>
            <a:ext cx="1416300" cy="1416300"/>
          </a:xfrm>
          <a:prstGeom prst="ellipse">
            <a:avLst/>
          </a:prstGeom>
          <a:noFill/>
          <a:ln>
            <a:noFill/>
          </a:ln>
        </p:spPr>
      </p:pic>
      <p:pic>
        <p:nvPicPr>
          <p:cNvPr id="1892" name="Google Shape;1892;p34"/>
          <p:cNvPicPr preferRelativeResize="0"/>
          <p:nvPr/>
        </p:nvPicPr>
        <p:blipFill rotWithShape="1">
          <a:blip r:embed="rId5">
            <a:alphaModFix/>
          </a:blip>
          <a:srcRect b="12494" l="0" r="0" t="12502"/>
          <a:stretch/>
        </p:blipFill>
        <p:spPr>
          <a:xfrm>
            <a:off x="4863763" y="1940100"/>
            <a:ext cx="1490400" cy="1490400"/>
          </a:xfrm>
          <a:prstGeom prst="ellipse">
            <a:avLst/>
          </a:prstGeom>
          <a:noFill/>
          <a:ln>
            <a:noFill/>
          </a:ln>
        </p:spPr>
      </p:pic>
      <p:pic>
        <p:nvPicPr>
          <p:cNvPr id="1893" name="Google Shape;1893;p34"/>
          <p:cNvPicPr preferRelativeResize="0"/>
          <p:nvPr/>
        </p:nvPicPr>
        <p:blipFill rotWithShape="1">
          <a:blip r:embed="rId6">
            <a:alphaModFix/>
          </a:blip>
          <a:srcRect b="12506" l="0" r="0" t="12507"/>
          <a:stretch/>
        </p:blipFill>
        <p:spPr>
          <a:xfrm>
            <a:off x="6962925" y="1940700"/>
            <a:ext cx="1489200" cy="14892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35"/>
          <p:cNvSpPr txBox="1"/>
          <p:nvPr/>
        </p:nvSpPr>
        <p:spPr>
          <a:xfrm>
            <a:off x="567575" y="85000"/>
            <a:ext cx="6634200" cy="207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1" i="0" lang="en" sz="2700" u="none" cap="none" strike="noStrike">
                <a:solidFill>
                  <a:srgbClr val="A7D86D"/>
                </a:solidFill>
                <a:latin typeface="Poppins"/>
                <a:ea typeface="Poppins"/>
                <a:cs typeface="Poppins"/>
                <a:sym typeface="Poppins"/>
              </a:rPr>
              <a:t>Project background &amp; business need/opportunity</a:t>
            </a:r>
            <a:endParaRPr b="1" i="0" sz="2700" u="none" cap="none" strike="noStrike">
              <a:solidFill>
                <a:srgbClr val="1D2125"/>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A7D86D"/>
              </a:solidFill>
              <a:latin typeface="Poppins"/>
              <a:ea typeface="Poppins"/>
              <a:cs typeface="Poppins"/>
              <a:sym typeface="Poppins"/>
            </a:endParaRPr>
          </a:p>
        </p:txBody>
      </p:sp>
      <p:sp>
        <p:nvSpPr>
          <p:cNvPr id="1899" name="Google Shape;1899;p35"/>
          <p:cNvSpPr txBox="1"/>
          <p:nvPr/>
        </p:nvSpPr>
        <p:spPr>
          <a:xfrm>
            <a:off x="1494061" y="1607981"/>
            <a:ext cx="6213300" cy="2685600"/>
          </a:xfrm>
          <a:prstGeom prst="rect">
            <a:avLst/>
          </a:prstGeom>
          <a:noFill/>
          <a:ln>
            <a:noFill/>
          </a:ln>
        </p:spPr>
        <p:txBody>
          <a:bodyPr anchorCtr="0" anchor="t" bIns="0" lIns="0" spcFirstLastPara="1" rIns="0" wrap="square" tIns="0">
            <a:noAutofit/>
          </a:bodyPr>
          <a:lstStyle/>
          <a:p>
            <a:pPr indent="-298450" lvl="0" marL="457200" marR="0" rtl="0" algn="l">
              <a:lnSpc>
                <a:spcPct val="110000"/>
              </a:lnSpc>
              <a:spcBef>
                <a:spcPts val="600"/>
              </a:spcBef>
              <a:spcAft>
                <a:spcPts val="0"/>
              </a:spcAft>
              <a:buClr>
                <a:srgbClr val="1D2125"/>
              </a:buClr>
              <a:buSzPts val="1100"/>
              <a:buFont typeface="Times New Roman"/>
              <a:buChar char="❏"/>
            </a:pPr>
            <a:r>
              <a:rPr b="0" i="0" lang="en" sz="1100" u="none" cap="none" strike="noStrike">
                <a:solidFill>
                  <a:srgbClr val="3A3F50"/>
                </a:solidFill>
                <a:latin typeface="Times New Roman"/>
                <a:ea typeface="Times New Roman"/>
                <a:cs typeface="Times New Roman"/>
                <a:sym typeface="Times New Roman"/>
              </a:rPr>
              <a:t>For our capstone project we are building a web application for U of R residence that allows U of R Residence Students:</a:t>
            </a:r>
            <a:endParaRPr b="0" i="0" sz="1100" u="none" cap="none" strike="noStrike">
              <a:solidFill>
                <a:srgbClr val="3A3F50"/>
              </a:solidFill>
              <a:latin typeface="Times New Roman"/>
              <a:ea typeface="Times New Roman"/>
              <a:cs typeface="Times New Roman"/>
              <a:sym typeface="Times New Roman"/>
            </a:endParaRPr>
          </a:p>
          <a:p>
            <a:pPr indent="-298450" lvl="1" marL="914400" marR="0" rtl="0" algn="l">
              <a:lnSpc>
                <a:spcPct val="110000"/>
              </a:lnSpc>
              <a:spcBef>
                <a:spcPts val="0"/>
              </a:spcBef>
              <a:spcAft>
                <a:spcPts val="0"/>
              </a:spcAft>
              <a:buClr>
                <a:srgbClr val="1D2125"/>
              </a:buClr>
              <a:buSzPts val="1100"/>
              <a:buFont typeface="Times New Roman"/>
              <a:buChar char="❏"/>
            </a:pPr>
            <a:r>
              <a:rPr b="0" i="0" lang="en" sz="1100" u="none" cap="none" strike="noStrike">
                <a:solidFill>
                  <a:srgbClr val="3A3F50"/>
                </a:solidFill>
                <a:latin typeface="Times New Roman"/>
                <a:ea typeface="Times New Roman"/>
                <a:cs typeface="Times New Roman"/>
                <a:sym typeface="Times New Roman"/>
              </a:rPr>
              <a:t>To connect with each other </a:t>
            </a:r>
            <a:endParaRPr b="0" i="0" sz="1100" u="none" cap="none" strike="noStrike">
              <a:solidFill>
                <a:srgbClr val="3A3F50"/>
              </a:solidFill>
              <a:latin typeface="Times New Roman"/>
              <a:ea typeface="Times New Roman"/>
              <a:cs typeface="Times New Roman"/>
              <a:sym typeface="Times New Roman"/>
            </a:endParaRPr>
          </a:p>
          <a:p>
            <a:pPr indent="-298450" lvl="1" marL="914400" marR="0" rtl="0" algn="l">
              <a:lnSpc>
                <a:spcPct val="110000"/>
              </a:lnSpc>
              <a:spcBef>
                <a:spcPts val="0"/>
              </a:spcBef>
              <a:spcAft>
                <a:spcPts val="0"/>
              </a:spcAft>
              <a:buClr>
                <a:srgbClr val="1D2125"/>
              </a:buClr>
              <a:buSzPts val="1100"/>
              <a:buFont typeface="Times New Roman"/>
              <a:buChar char="❏"/>
            </a:pPr>
            <a:r>
              <a:rPr b="0" i="0" lang="en" sz="1100" u="none" cap="none" strike="noStrike">
                <a:solidFill>
                  <a:srgbClr val="3A3F50"/>
                </a:solidFill>
                <a:latin typeface="Times New Roman"/>
                <a:ea typeface="Times New Roman"/>
                <a:cs typeface="Times New Roman"/>
                <a:sym typeface="Times New Roman"/>
              </a:rPr>
              <a:t>Make friends </a:t>
            </a:r>
            <a:endParaRPr b="0" i="0" sz="1100" u="none" cap="none" strike="noStrike">
              <a:solidFill>
                <a:srgbClr val="3A3F50"/>
              </a:solidFill>
              <a:latin typeface="Times New Roman"/>
              <a:ea typeface="Times New Roman"/>
              <a:cs typeface="Times New Roman"/>
              <a:sym typeface="Times New Roman"/>
            </a:endParaRPr>
          </a:p>
          <a:p>
            <a:pPr indent="-298450" lvl="1" marL="914400" marR="0" rtl="0" algn="l">
              <a:lnSpc>
                <a:spcPct val="110000"/>
              </a:lnSpc>
              <a:spcBef>
                <a:spcPts val="0"/>
              </a:spcBef>
              <a:spcAft>
                <a:spcPts val="0"/>
              </a:spcAft>
              <a:buClr>
                <a:srgbClr val="1D2125"/>
              </a:buClr>
              <a:buSzPts val="1100"/>
              <a:buFont typeface="Times New Roman"/>
              <a:buChar char="❏"/>
            </a:pPr>
            <a:r>
              <a:rPr b="0" i="0" lang="en" sz="1100" u="none" cap="none" strike="noStrike">
                <a:solidFill>
                  <a:srgbClr val="3A3F50"/>
                </a:solidFill>
                <a:latin typeface="Times New Roman"/>
                <a:ea typeface="Times New Roman"/>
                <a:cs typeface="Times New Roman"/>
                <a:sym typeface="Times New Roman"/>
              </a:rPr>
              <a:t>Help each other out academically [Build a community]</a:t>
            </a:r>
            <a:endParaRPr b="0" i="0" sz="1100" u="none" cap="none" strike="noStrike">
              <a:solidFill>
                <a:srgbClr val="3A3F50"/>
              </a:solidFill>
              <a:latin typeface="Times New Roman"/>
              <a:ea typeface="Times New Roman"/>
              <a:cs typeface="Times New Roman"/>
              <a:sym typeface="Times New Roman"/>
            </a:endParaRPr>
          </a:p>
          <a:p>
            <a:pPr indent="-298450" lvl="1" marL="914400" marR="0" rtl="0" algn="l">
              <a:lnSpc>
                <a:spcPct val="110000"/>
              </a:lnSpc>
              <a:spcBef>
                <a:spcPts val="0"/>
              </a:spcBef>
              <a:spcAft>
                <a:spcPts val="0"/>
              </a:spcAft>
              <a:buClr>
                <a:srgbClr val="1D2125"/>
              </a:buClr>
              <a:buSzPts val="1100"/>
              <a:buFont typeface="Times New Roman"/>
              <a:buChar char="❏"/>
            </a:pPr>
            <a:r>
              <a:rPr b="0" i="0" lang="en" sz="1100" u="none" cap="none" strike="noStrike">
                <a:solidFill>
                  <a:srgbClr val="3A3F50"/>
                </a:solidFill>
                <a:latin typeface="Times New Roman"/>
                <a:ea typeface="Times New Roman"/>
                <a:cs typeface="Times New Roman"/>
                <a:sym typeface="Times New Roman"/>
              </a:rPr>
              <a:t>Be part of the Residence life [Stay updated about events]</a:t>
            </a:r>
            <a:endParaRPr b="0" i="0" sz="1100" u="none" cap="none" strike="noStrike">
              <a:solidFill>
                <a:srgbClr val="3A3F50"/>
              </a:solidFill>
              <a:latin typeface="Times New Roman"/>
              <a:ea typeface="Times New Roman"/>
              <a:cs typeface="Times New Roman"/>
              <a:sym typeface="Times New Roman"/>
            </a:endParaRPr>
          </a:p>
          <a:p>
            <a:pPr indent="-298450" lvl="1" marL="914400" marR="0" rtl="0" algn="l">
              <a:lnSpc>
                <a:spcPct val="110000"/>
              </a:lnSpc>
              <a:spcBef>
                <a:spcPts val="0"/>
              </a:spcBef>
              <a:spcAft>
                <a:spcPts val="0"/>
              </a:spcAft>
              <a:buClr>
                <a:srgbClr val="1D2125"/>
              </a:buClr>
              <a:buSzPts val="1100"/>
              <a:buFont typeface="Times New Roman"/>
              <a:buChar char="❏"/>
            </a:pPr>
            <a:r>
              <a:rPr b="0" i="0" lang="en" sz="1100" u="none" cap="none" strike="noStrike">
                <a:solidFill>
                  <a:srgbClr val="3A3F50"/>
                </a:solidFill>
                <a:latin typeface="Times New Roman"/>
                <a:ea typeface="Times New Roman"/>
                <a:cs typeface="Times New Roman"/>
                <a:sym typeface="Times New Roman"/>
              </a:rPr>
              <a:t>To decrease/eliminate the social gap [Less isolation and increased socialization]</a:t>
            </a:r>
            <a:endParaRPr b="0" i="0" sz="1100" u="none" cap="none" strike="noStrike">
              <a:solidFill>
                <a:srgbClr val="3A3F50"/>
              </a:solidFill>
              <a:latin typeface="Times New Roman"/>
              <a:ea typeface="Times New Roman"/>
              <a:cs typeface="Times New Roman"/>
              <a:sym typeface="Times New Roman"/>
            </a:endParaRPr>
          </a:p>
          <a:p>
            <a:pPr indent="-298450" lvl="0" marL="457200" marR="0" rtl="0" algn="l">
              <a:lnSpc>
                <a:spcPct val="110000"/>
              </a:lnSpc>
              <a:spcBef>
                <a:spcPts val="0"/>
              </a:spcBef>
              <a:spcAft>
                <a:spcPts val="0"/>
              </a:spcAft>
              <a:buClr>
                <a:srgbClr val="1D2125"/>
              </a:buClr>
              <a:buSzPts val="1100"/>
              <a:buFont typeface="Times New Roman"/>
              <a:buChar char="❏"/>
            </a:pPr>
            <a:r>
              <a:rPr b="0" i="0" lang="en" sz="1100" u="none" cap="none" strike="noStrike">
                <a:solidFill>
                  <a:srgbClr val="3A3F50"/>
                </a:solidFill>
                <a:latin typeface="Times New Roman"/>
                <a:ea typeface="Times New Roman"/>
                <a:cs typeface="Times New Roman"/>
                <a:sym typeface="Times New Roman"/>
              </a:rPr>
              <a:t>Current Situation?</a:t>
            </a:r>
            <a:endParaRPr b="0" i="0" sz="1100" u="none" cap="none" strike="noStrike">
              <a:solidFill>
                <a:srgbClr val="3A3F50"/>
              </a:solidFill>
              <a:latin typeface="Times New Roman"/>
              <a:ea typeface="Times New Roman"/>
              <a:cs typeface="Times New Roman"/>
              <a:sym typeface="Times New Roman"/>
            </a:endParaRPr>
          </a:p>
          <a:p>
            <a:pPr indent="-298450" lvl="0" marL="457200" marR="0" rtl="0" algn="l">
              <a:lnSpc>
                <a:spcPct val="110000"/>
              </a:lnSpc>
              <a:spcBef>
                <a:spcPts val="0"/>
              </a:spcBef>
              <a:spcAft>
                <a:spcPts val="0"/>
              </a:spcAft>
              <a:buClr>
                <a:srgbClr val="1D2125"/>
              </a:buClr>
              <a:buSzPts val="1100"/>
              <a:buFont typeface="Times New Roman"/>
              <a:buChar char="❏"/>
            </a:pPr>
            <a:r>
              <a:rPr b="0" i="0" lang="en" sz="1100" u="none" cap="none" strike="noStrike">
                <a:solidFill>
                  <a:srgbClr val="3A3F50"/>
                </a:solidFill>
                <a:latin typeface="Times New Roman"/>
                <a:ea typeface="Times New Roman"/>
                <a:cs typeface="Times New Roman"/>
                <a:sym typeface="Times New Roman"/>
              </a:rPr>
              <a:t>Opportunity?</a:t>
            </a:r>
            <a:endParaRPr b="0" i="0" sz="1200" u="none" cap="none" strike="noStrike">
              <a:solidFill>
                <a:srgbClr val="3A3F50"/>
              </a:solidFill>
              <a:latin typeface="Times New Roman"/>
              <a:ea typeface="Times New Roman"/>
              <a:cs typeface="Times New Roman"/>
              <a:sym typeface="Times New Roman"/>
            </a:endParaRPr>
          </a:p>
          <a:p>
            <a:pPr indent="0" lvl="0" marL="0" marR="0" rtl="0" algn="l">
              <a:lnSpc>
                <a:spcPct val="110000"/>
              </a:lnSpc>
              <a:spcBef>
                <a:spcPts val="600"/>
              </a:spcBef>
              <a:spcAft>
                <a:spcPts val="0"/>
              </a:spcAft>
              <a:buClr>
                <a:srgbClr val="000000"/>
              </a:buClr>
              <a:buSzPts val="1200"/>
              <a:buFont typeface="Arial"/>
              <a:buNone/>
            </a:pPr>
            <a:r>
              <a:t/>
            </a:r>
            <a:endParaRPr b="1" i="0" sz="1200" u="none" cap="none" strike="noStrike">
              <a:solidFill>
                <a:srgbClr val="3A3F50"/>
              </a:solidFill>
              <a:latin typeface="Barlow Light"/>
              <a:ea typeface="Barlow Light"/>
              <a:cs typeface="Barlow Light"/>
              <a:sym typeface="Barlow Light"/>
            </a:endParaRPr>
          </a:p>
          <a:p>
            <a:pPr indent="0" lvl="0" marL="0" marR="0" rtl="0" algn="l">
              <a:lnSpc>
                <a:spcPct val="110000"/>
              </a:lnSpc>
              <a:spcBef>
                <a:spcPts val="600"/>
              </a:spcBef>
              <a:spcAft>
                <a:spcPts val="0"/>
              </a:spcAft>
              <a:buClr>
                <a:srgbClr val="000000"/>
              </a:buClr>
              <a:buSzPts val="1200"/>
              <a:buFont typeface="Arial"/>
              <a:buNone/>
            </a:pPr>
            <a:r>
              <a:t/>
            </a:r>
            <a:endParaRPr b="1" i="0" sz="1200" u="none" cap="none" strike="noStrike">
              <a:solidFill>
                <a:srgbClr val="3A3F50"/>
              </a:solidFill>
              <a:latin typeface="Barlow Light"/>
              <a:ea typeface="Barlow Light"/>
              <a:cs typeface="Barlow Light"/>
              <a:sym typeface="Barlow Light"/>
            </a:endParaRPr>
          </a:p>
          <a:p>
            <a:pPr indent="0" lvl="0" marL="0" marR="0" rtl="0" algn="l">
              <a:lnSpc>
                <a:spcPct val="110000"/>
              </a:lnSpc>
              <a:spcBef>
                <a:spcPts val="600"/>
              </a:spcBef>
              <a:spcAft>
                <a:spcPts val="0"/>
              </a:spcAft>
              <a:buClr>
                <a:srgbClr val="000000"/>
              </a:buClr>
              <a:buSzPts val="1200"/>
              <a:buFont typeface="Arial"/>
              <a:buNone/>
            </a:pPr>
            <a:r>
              <a:t/>
            </a:r>
            <a:endParaRPr b="1" i="0" sz="1200" u="none" cap="none" strike="noStrike">
              <a:solidFill>
                <a:srgbClr val="3A3F50"/>
              </a:solidFill>
              <a:latin typeface="Barlow Light"/>
              <a:ea typeface="Barlow Light"/>
              <a:cs typeface="Barlow Light"/>
              <a:sym typeface="Barlow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grpSp>
        <p:nvGrpSpPr>
          <p:cNvPr id="1904" name="Google Shape;1904;p36"/>
          <p:cNvGrpSpPr/>
          <p:nvPr/>
        </p:nvGrpSpPr>
        <p:grpSpPr>
          <a:xfrm>
            <a:off x="4713598" y="2037108"/>
            <a:ext cx="4430405" cy="3106404"/>
            <a:chOff x="862950" y="825025"/>
            <a:chExt cx="5862650" cy="4111175"/>
          </a:xfrm>
        </p:grpSpPr>
        <p:sp>
          <p:nvSpPr>
            <p:cNvPr id="1905" name="Google Shape;1905;p36"/>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36"/>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36"/>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36"/>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36"/>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36"/>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36"/>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36"/>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36"/>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36"/>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36"/>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36"/>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36"/>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36"/>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36"/>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36"/>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36"/>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36"/>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36"/>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36"/>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36"/>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36"/>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36"/>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36"/>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36"/>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36"/>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36"/>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36"/>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36"/>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36"/>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36"/>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36"/>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36"/>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36"/>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36"/>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36"/>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36"/>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36"/>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36"/>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36"/>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36"/>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36"/>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36"/>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36"/>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36"/>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36"/>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36"/>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36"/>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36"/>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36"/>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36"/>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36"/>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36"/>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36"/>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36"/>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36"/>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36"/>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36"/>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36"/>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36"/>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36"/>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36"/>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36"/>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36"/>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36"/>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36"/>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36"/>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36"/>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36"/>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36"/>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36"/>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36"/>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36"/>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36"/>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36"/>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36"/>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36"/>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36"/>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36"/>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36"/>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36"/>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36"/>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36"/>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36"/>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36"/>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36"/>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36"/>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36"/>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36"/>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36"/>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36"/>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36"/>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36"/>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36"/>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36"/>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36"/>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36"/>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36"/>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36"/>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36"/>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36"/>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36"/>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36"/>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36"/>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36"/>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36"/>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36"/>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36"/>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36"/>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36"/>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36"/>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36"/>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36"/>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36"/>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36"/>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36"/>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36"/>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36"/>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36"/>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36"/>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36"/>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36"/>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36"/>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36"/>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36"/>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36"/>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36"/>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36"/>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36"/>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36"/>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36"/>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36"/>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36"/>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36"/>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36"/>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36"/>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36"/>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36"/>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36"/>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36"/>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36"/>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6"/>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6"/>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36"/>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36"/>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36"/>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36"/>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36"/>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36"/>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6"/>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36"/>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36"/>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36"/>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36"/>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36"/>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36"/>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36"/>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36"/>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36"/>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36"/>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36"/>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36"/>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36"/>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36"/>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36"/>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36"/>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36"/>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6"/>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6"/>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36"/>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36"/>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36"/>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6"/>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6"/>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36"/>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36"/>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36"/>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6"/>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6"/>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36"/>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36"/>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6"/>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36"/>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36"/>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6"/>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6"/>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36"/>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36"/>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36"/>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36"/>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36"/>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36"/>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36"/>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36"/>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36"/>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36"/>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36"/>
            <p:cNvSpPr/>
            <p:nvPr/>
          </p:nvSpPr>
          <p:spPr>
            <a:xfrm>
              <a:off x="1150400" y="4228175"/>
              <a:ext cx="1488100" cy="25"/>
            </a:xfrm>
            <a:custGeom>
              <a:rect b="b" l="l" r="r" t="t"/>
              <a:pathLst>
                <a:path extrusionOk="0" h="1" w="59524">
                  <a:moveTo>
                    <a:pt x="59523" y="1"/>
                  </a:moveTo>
                  <a:lnTo>
                    <a:pt x="1" y="1"/>
                  </a:ln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36"/>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36"/>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36"/>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36"/>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36"/>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36"/>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36"/>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36"/>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36"/>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36"/>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36"/>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36"/>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14" name="Google Shape;2114;p36"/>
          <p:cNvSpPr txBox="1"/>
          <p:nvPr/>
        </p:nvSpPr>
        <p:spPr>
          <a:xfrm>
            <a:off x="252150" y="143325"/>
            <a:ext cx="8639700" cy="857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A7D86D"/>
                </a:solidFill>
                <a:latin typeface="Poppins"/>
                <a:ea typeface="Poppins"/>
                <a:cs typeface="Poppins"/>
                <a:sym typeface="Poppins"/>
              </a:rPr>
              <a:t>Previous Status Description</a:t>
            </a:r>
            <a:endParaRPr b="1" i="0" sz="4800" u="none" cap="none" strike="noStrike">
              <a:solidFill>
                <a:srgbClr val="A7D86D"/>
              </a:solidFill>
              <a:latin typeface="Poppins"/>
              <a:ea typeface="Poppins"/>
              <a:cs typeface="Poppins"/>
              <a:sym typeface="Poppins"/>
            </a:endParaRPr>
          </a:p>
        </p:txBody>
      </p:sp>
      <p:sp>
        <p:nvSpPr>
          <p:cNvPr id="2115" name="Google Shape;2115;p36"/>
          <p:cNvSpPr txBox="1"/>
          <p:nvPr/>
        </p:nvSpPr>
        <p:spPr>
          <a:xfrm>
            <a:off x="227575" y="1113700"/>
            <a:ext cx="5360100" cy="3789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7CBE5F"/>
                </a:solidFill>
                <a:latin typeface="Times New Roman"/>
                <a:ea typeface="Times New Roman"/>
                <a:cs typeface="Times New Roman"/>
                <a:sym typeface="Times New Roman"/>
              </a:rPr>
              <a:t>Scrum #1 - Oct 4 2022</a:t>
            </a:r>
            <a:endParaRPr b="0" i="0" sz="2400" u="none" cap="none" strike="noStrike">
              <a:solidFill>
                <a:srgbClr val="7CBE5F"/>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1D2125"/>
                </a:solidFill>
                <a:latin typeface="Times New Roman"/>
                <a:ea typeface="Times New Roman"/>
                <a:cs typeface="Times New Roman"/>
                <a:sym typeface="Times New Roman"/>
              </a:rPr>
              <a:t>Status - </a:t>
            </a:r>
            <a:r>
              <a:rPr b="1" i="0" lang="en" sz="1100" u="none" cap="none" strike="noStrike">
                <a:solidFill>
                  <a:srgbClr val="00FF00"/>
                </a:solidFill>
                <a:latin typeface="Times New Roman"/>
                <a:ea typeface="Times New Roman"/>
                <a:cs typeface="Times New Roman"/>
                <a:sym typeface="Times New Roman"/>
              </a:rPr>
              <a:t>Green</a:t>
            </a:r>
            <a:endParaRPr b="0" i="0" sz="1100" u="none" cap="none" strike="noStrike">
              <a:solidFill>
                <a:srgbClr val="1D2125"/>
              </a:solidFill>
              <a:latin typeface="Times New Roman"/>
              <a:ea typeface="Times New Roman"/>
              <a:cs typeface="Times New Roman"/>
              <a:sym typeface="Times New Roman"/>
            </a:endParaRPr>
          </a:p>
          <a:p>
            <a:pPr indent="-298450" lvl="0" marL="457200" marR="0" rtl="0" algn="l">
              <a:lnSpc>
                <a:spcPct val="115000"/>
              </a:lnSpc>
              <a:spcBef>
                <a:spcPts val="1200"/>
              </a:spcBef>
              <a:spcAft>
                <a:spcPts val="0"/>
              </a:spcAft>
              <a:buClr>
                <a:srgbClr val="1D2125"/>
              </a:buClr>
              <a:buSzPts val="1100"/>
              <a:buFont typeface="Times New Roman"/>
              <a:buChar char="❏"/>
            </a:pPr>
            <a:r>
              <a:rPr b="1" i="0" lang="en" sz="1100" u="none" cap="none" strike="noStrike">
                <a:solidFill>
                  <a:srgbClr val="1D2125"/>
                </a:solidFill>
                <a:latin typeface="Times New Roman"/>
                <a:ea typeface="Times New Roman"/>
                <a:cs typeface="Times New Roman"/>
                <a:sym typeface="Times New Roman"/>
              </a:rPr>
              <a:t>Dhruv:</a:t>
            </a:r>
            <a:r>
              <a:rPr b="0" i="0" lang="en" sz="1100" u="none" cap="none" strike="noStrike">
                <a:solidFill>
                  <a:srgbClr val="1D2125"/>
                </a:solidFill>
                <a:latin typeface="Times New Roman"/>
                <a:ea typeface="Times New Roman"/>
                <a:cs typeface="Times New Roman"/>
                <a:sym typeface="Times New Roman"/>
              </a:rPr>
              <a:t> Business Case and Roles/Responsibilities Document, Vlog Presentation/Script, Vlog#1 Video Editing, and Technology Stack research</a:t>
            </a:r>
            <a:endParaRPr b="0" i="0" sz="1100" u="none" cap="none" strike="noStrike">
              <a:solidFill>
                <a:srgbClr val="1D2125"/>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rgbClr val="1D2125"/>
              </a:buClr>
              <a:buSzPts val="1100"/>
              <a:buFont typeface="Times New Roman"/>
              <a:buChar char="❏"/>
            </a:pPr>
            <a:r>
              <a:rPr b="1" i="0" lang="en" sz="1100" u="none" cap="none" strike="noStrike">
                <a:solidFill>
                  <a:srgbClr val="1D2125"/>
                </a:solidFill>
                <a:latin typeface="Times New Roman"/>
                <a:ea typeface="Times New Roman"/>
                <a:cs typeface="Times New Roman"/>
                <a:sym typeface="Times New Roman"/>
              </a:rPr>
              <a:t>Abraham: </a:t>
            </a:r>
            <a:r>
              <a:rPr b="0" i="0" lang="en" sz="1100" u="none" cap="none" strike="noStrike">
                <a:solidFill>
                  <a:srgbClr val="1D2125"/>
                </a:solidFill>
                <a:latin typeface="Times New Roman"/>
                <a:ea typeface="Times New Roman"/>
                <a:cs typeface="Times New Roman"/>
                <a:sym typeface="Times New Roman"/>
              </a:rPr>
              <a:t>Project charter and Meeting Minutes Documentation, Vlog Presentation/Script, and Updating our Github and Wiki Page.</a:t>
            </a:r>
            <a:endParaRPr b="0" i="0" sz="1100" u="none" cap="none" strike="noStrike">
              <a:solidFill>
                <a:srgbClr val="1D2125"/>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rgbClr val="1D2125"/>
              </a:buClr>
              <a:buSzPts val="1100"/>
              <a:buFont typeface="Times New Roman"/>
              <a:buChar char="❏"/>
            </a:pPr>
            <a:r>
              <a:rPr b="1" i="0" lang="en" sz="1100" u="none" cap="none" strike="noStrike">
                <a:solidFill>
                  <a:srgbClr val="1D2125"/>
                </a:solidFill>
                <a:latin typeface="Times New Roman"/>
                <a:ea typeface="Times New Roman"/>
                <a:cs typeface="Times New Roman"/>
                <a:sym typeface="Times New Roman"/>
              </a:rPr>
              <a:t>Dinesh:</a:t>
            </a:r>
            <a:r>
              <a:rPr b="0" i="0" lang="en" sz="1100" u="none" cap="none" strike="noStrike">
                <a:solidFill>
                  <a:srgbClr val="1D2125"/>
                </a:solidFill>
                <a:latin typeface="Times New Roman"/>
                <a:ea typeface="Times New Roman"/>
                <a:cs typeface="Times New Roman"/>
                <a:sym typeface="Times New Roman"/>
              </a:rPr>
              <a:t> Project Scope Statement Documentation, Vlog Presentation/Script, Technology Stack research.</a:t>
            </a:r>
            <a:endParaRPr b="0" i="0" sz="1100" u="none" cap="none" strike="noStrike">
              <a:solidFill>
                <a:srgbClr val="1D2125"/>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rgbClr val="1D2125"/>
              </a:buClr>
              <a:buSzPts val="1100"/>
              <a:buFont typeface="Times New Roman"/>
              <a:buChar char="❏"/>
            </a:pPr>
            <a:r>
              <a:rPr b="1" i="0" lang="en" sz="1100" u="none" cap="none" strike="noStrike">
                <a:solidFill>
                  <a:srgbClr val="1D2125"/>
                </a:solidFill>
                <a:latin typeface="Times New Roman"/>
                <a:ea typeface="Times New Roman"/>
                <a:cs typeface="Times New Roman"/>
                <a:sym typeface="Times New Roman"/>
              </a:rPr>
              <a:t>Favor:</a:t>
            </a:r>
            <a:r>
              <a:rPr b="0" i="0" lang="en" sz="1100" u="none" cap="none" strike="noStrike">
                <a:solidFill>
                  <a:srgbClr val="1D2125"/>
                </a:solidFill>
                <a:latin typeface="Times New Roman"/>
                <a:ea typeface="Times New Roman"/>
                <a:cs typeface="Times New Roman"/>
                <a:sym typeface="Times New Roman"/>
              </a:rPr>
              <a:t> RACI Chart and Project Requirement Documentation, Vlog Presentation/Script, Technology Stack research</a:t>
            </a:r>
            <a:endParaRPr b="0" i="0" sz="1100" u="none" cap="none" strike="noStrike">
              <a:solidFill>
                <a:srgbClr val="1D2125"/>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rgbClr val="1D2125"/>
              </a:buClr>
              <a:buSzPts val="1100"/>
              <a:buFont typeface="Times New Roman"/>
              <a:buChar char="❏"/>
            </a:pPr>
            <a:r>
              <a:rPr b="1" i="0" lang="en" sz="1100" u="none" cap="none" strike="noStrike">
                <a:solidFill>
                  <a:srgbClr val="1D2125"/>
                </a:solidFill>
                <a:latin typeface="Times New Roman"/>
                <a:ea typeface="Times New Roman"/>
                <a:cs typeface="Times New Roman"/>
                <a:sym typeface="Times New Roman"/>
              </a:rPr>
              <a:t>Tim's notes</a:t>
            </a:r>
            <a:r>
              <a:rPr b="0" i="0" lang="en" sz="1100" u="none" cap="none" strike="noStrike">
                <a:solidFill>
                  <a:srgbClr val="1D2125"/>
                </a:solidFill>
                <a:latin typeface="Times New Roman"/>
                <a:ea typeface="Times New Roman"/>
                <a:cs typeface="Times New Roman"/>
                <a:sym typeface="Times New Roman"/>
              </a:rPr>
              <a:t>: Good idea to touch base with the Residence folks to compare the current application.</a:t>
            </a:r>
            <a:endParaRPr b="0" i="0" sz="1100" u="none" cap="none" strike="noStrike">
              <a:solidFill>
                <a:srgbClr val="1D2125"/>
              </a:solidFill>
              <a:latin typeface="Times New Roman"/>
              <a:ea typeface="Times New Roman"/>
              <a:cs typeface="Times New Roman"/>
              <a:sym typeface="Times New Roman"/>
            </a:endParaRPr>
          </a:p>
          <a:p>
            <a:pPr indent="0" lvl="0" marL="0" marR="0" rtl="0" algn="l">
              <a:lnSpc>
                <a:spcPct val="115000"/>
              </a:lnSpc>
              <a:spcBef>
                <a:spcPts val="1200"/>
              </a:spcBef>
              <a:spcAft>
                <a:spcPts val="1200"/>
              </a:spcAft>
              <a:buClr>
                <a:srgbClr val="000000"/>
              </a:buClr>
              <a:buSzPts val="1000"/>
              <a:buFont typeface="Arial"/>
              <a:buNone/>
            </a:pPr>
            <a:r>
              <a:t/>
            </a:r>
            <a:endParaRPr b="0" i="0" sz="1000" u="none" cap="none" strike="noStrike">
              <a:solidFill>
                <a:srgbClr val="1D2125"/>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sp>
        <p:nvSpPr>
          <p:cNvPr id="2120" name="Google Shape;2120;p37"/>
          <p:cNvSpPr txBox="1"/>
          <p:nvPr/>
        </p:nvSpPr>
        <p:spPr>
          <a:xfrm>
            <a:off x="2107350" y="398425"/>
            <a:ext cx="4929300" cy="3909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7CBE5F"/>
                </a:solidFill>
                <a:latin typeface="Times New Roman"/>
                <a:ea typeface="Times New Roman"/>
                <a:cs typeface="Times New Roman"/>
                <a:sym typeface="Times New Roman"/>
              </a:rPr>
              <a:t>Scrum #2 - Oct 18 2022</a:t>
            </a:r>
            <a:endParaRPr b="1" i="0" sz="2400" u="none" cap="none" strike="noStrike">
              <a:solidFill>
                <a:srgbClr val="7CBE5F"/>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1D2125"/>
                </a:solidFill>
                <a:latin typeface="Times New Roman"/>
                <a:ea typeface="Times New Roman"/>
                <a:cs typeface="Times New Roman"/>
                <a:sym typeface="Times New Roman"/>
              </a:rPr>
              <a:t>Status - </a:t>
            </a:r>
            <a:r>
              <a:rPr b="1" i="0" lang="en" sz="1100" u="none" cap="none" strike="noStrike">
                <a:solidFill>
                  <a:srgbClr val="00FF00"/>
                </a:solidFill>
                <a:latin typeface="Times New Roman"/>
                <a:ea typeface="Times New Roman"/>
                <a:cs typeface="Times New Roman"/>
                <a:sym typeface="Times New Roman"/>
              </a:rPr>
              <a:t>Green</a:t>
            </a:r>
            <a:endParaRPr b="1" i="0" sz="1100" u="none" cap="none" strike="noStrike">
              <a:solidFill>
                <a:srgbClr val="1D2125"/>
              </a:solidFill>
              <a:latin typeface="Times New Roman"/>
              <a:ea typeface="Times New Roman"/>
              <a:cs typeface="Times New Roman"/>
              <a:sym typeface="Times New Roman"/>
            </a:endParaRPr>
          </a:p>
          <a:p>
            <a:pPr indent="-298450" lvl="0" marL="457200" marR="0" rtl="0" algn="l">
              <a:lnSpc>
                <a:spcPct val="115000"/>
              </a:lnSpc>
              <a:spcBef>
                <a:spcPts val="1200"/>
              </a:spcBef>
              <a:spcAft>
                <a:spcPts val="0"/>
              </a:spcAft>
              <a:buClr>
                <a:srgbClr val="1D2125"/>
              </a:buClr>
              <a:buSzPts val="1100"/>
              <a:buFont typeface="Times New Roman"/>
              <a:buChar char="❏"/>
            </a:pPr>
            <a:r>
              <a:rPr b="1" i="0" lang="en" sz="1100" u="none" cap="none" strike="noStrike">
                <a:solidFill>
                  <a:srgbClr val="1D2125"/>
                </a:solidFill>
                <a:latin typeface="Times New Roman"/>
                <a:ea typeface="Times New Roman"/>
                <a:cs typeface="Times New Roman"/>
                <a:sym typeface="Times New Roman"/>
              </a:rPr>
              <a:t>Team</a:t>
            </a:r>
            <a:r>
              <a:rPr b="0" i="0" lang="en" sz="1100" u="none" cap="none" strike="noStrike">
                <a:solidFill>
                  <a:srgbClr val="1D2125"/>
                </a:solidFill>
                <a:latin typeface="Times New Roman"/>
                <a:ea typeface="Times New Roman"/>
                <a:cs typeface="Times New Roman"/>
                <a:sym typeface="Times New Roman"/>
              </a:rPr>
              <a:t>: We worked on the final lofi diagram, the scrum 2 presentation, and meeting with Bryan (Manager of UR residence) as per Tim’s feedback.</a:t>
            </a:r>
            <a:endParaRPr b="0" i="0" sz="1100" u="none" cap="none" strike="noStrike">
              <a:solidFill>
                <a:srgbClr val="1D2125"/>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rgbClr val="1D2125"/>
              </a:buClr>
              <a:buSzPts val="1100"/>
              <a:buFont typeface="Times New Roman"/>
              <a:buChar char="❏"/>
            </a:pPr>
            <a:r>
              <a:rPr b="1" i="0" lang="en" sz="1100" u="none" cap="none" strike="noStrike">
                <a:solidFill>
                  <a:srgbClr val="1D2125"/>
                </a:solidFill>
                <a:latin typeface="Times New Roman"/>
                <a:ea typeface="Times New Roman"/>
                <a:cs typeface="Times New Roman"/>
                <a:sym typeface="Times New Roman"/>
              </a:rPr>
              <a:t>Dhruv</a:t>
            </a:r>
            <a:r>
              <a:rPr b="0" i="0" lang="en" sz="1100" u="none" cap="none" strike="noStrike">
                <a:solidFill>
                  <a:srgbClr val="1D2125"/>
                </a:solidFill>
                <a:latin typeface="Times New Roman"/>
                <a:ea typeface="Times New Roman"/>
                <a:cs typeface="Times New Roman"/>
                <a:sym typeface="Times New Roman"/>
              </a:rPr>
              <a:t>: Lo-Fi prototype, Set up meeting with Craig Oct 20 @12pm, Use Case Diagram,Scrum 2 Powerpoint</a:t>
            </a:r>
            <a:endParaRPr b="0" i="0" sz="1100" u="none" cap="none" strike="noStrike">
              <a:solidFill>
                <a:srgbClr val="1D2125"/>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rgbClr val="1D2125"/>
              </a:buClr>
              <a:buSzPts val="1100"/>
              <a:buFont typeface="Times New Roman"/>
              <a:buChar char="❏"/>
            </a:pPr>
            <a:r>
              <a:rPr b="1" i="0" lang="en" sz="1100" u="none" cap="none" strike="noStrike">
                <a:solidFill>
                  <a:srgbClr val="1D2125"/>
                </a:solidFill>
                <a:latin typeface="Times New Roman"/>
                <a:ea typeface="Times New Roman"/>
                <a:cs typeface="Times New Roman"/>
                <a:sym typeface="Times New Roman"/>
              </a:rPr>
              <a:t>Abraham</a:t>
            </a:r>
            <a:r>
              <a:rPr b="0" i="0" lang="en" sz="1100" u="none" cap="none" strike="noStrike">
                <a:solidFill>
                  <a:srgbClr val="1D2125"/>
                </a:solidFill>
                <a:latin typeface="Times New Roman"/>
                <a:ea typeface="Times New Roman"/>
                <a:cs typeface="Times New Roman"/>
                <a:sym typeface="Times New Roman"/>
              </a:rPr>
              <a:t>: Lo-Fi prototype, Hi-Fi prototype with Favor</a:t>
            </a:r>
            <a:endParaRPr b="0" i="0" sz="1100" u="none" cap="none" strike="noStrike">
              <a:solidFill>
                <a:srgbClr val="1D2125"/>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rgbClr val="1D2125"/>
              </a:buClr>
              <a:buSzPts val="1100"/>
              <a:buFont typeface="Times New Roman"/>
              <a:buChar char="❏"/>
            </a:pPr>
            <a:r>
              <a:rPr b="1" i="0" lang="en" sz="1100" u="none" cap="none" strike="noStrike">
                <a:solidFill>
                  <a:srgbClr val="1D2125"/>
                </a:solidFill>
                <a:latin typeface="Times New Roman"/>
                <a:ea typeface="Times New Roman"/>
                <a:cs typeface="Times New Roman"/>
                <a:sym typeface="Times New Roman"/>
              </a:rPr>
              <a:t>Dinesh</a:t>
            </a:r>
            <a:r>
              <a:rPr b="0" i="0" lang="en" sz="1100" u="none" cap="none" strike="noStrike">
                <a:solidFill>
                  <a:srgbClr val="1D2125"/>
                </a:solidFill>
                <a:latin typeface="Times New Roman"/>
                <a:ea typeface="Times New Roman"/>
                <a:cs typeface="Times New Roman"/>
                <a:sym typeface="Times New Roman"/>
              </a:rPr>
              <a:t>: Lo-Fi prototype, Use Case Diagram, Class Diagram for main features, layout of the database schema, Found APIs, User Story Map with Favor refreshed knowledge about MERN stack. </a:t>
            </a:r>
            <a:endParaRPr b="0" i="0" sz="1100" u="none" cap="none" strike="noStrike">
              <a:solidFill>
                <a:srgbClr val="1D2125"/>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rgbClr val="1D2125"/>
              </a:buClr>
              <a:buSzPts val="1100"/>
              <a:buFont typeface="Times New Roman"/>
              <a:buChar char="❏"/>
            </a:pPr>
            <a:r>
              <a:rPr b="1" i="0" lang="en" sz="1100" u="none" cap="none" strike="noStrike">
                <a:solidFill>
                  <a:srgbClr val="1D2125"/>
                </a:solidFill>
                <a:latin typeface="Times New Roman"/>
                <a:ea typeface="Times New Roman"/>
                <a:cs typeface="Times New Roman"/>
                <a:sym typeface="Times New Roman"/>
              </a:rPr>
              <a:t>Favor</a:t>
            </a:r>
            <a:r>
              <a:rPr b="0" i="0" lang="en" sz="1100" u="none" cap="none" strike="noStrike">
                <a:solidFill>
                  <a:srgbClr val="1D2125"/>
                </a:solidFill>
                <a:latin typeface="Times New Roman"/>
                <a:ea typeface="Times New Roman"/>
                <a:cs typeface="Times New Roman"/>
                <a:sym typeface="Times New Roman"/>
              </a:rPr>
              <a:t>: Emailed Bryan regarding our application and a potential comparison of our app and theirs. Lo-Fi prototype. Hi-Fi prototype with Abraham as well as testing it with a previous residence attendee (User Testing). Studied React and Node Js via youtube tutorials and courses. Implemented the login functionality for code base setup (front and back end). User Story Maps with Dinesh. </a:t>
            </a:r>
            <a:endParaRPr b="0" i="0" sz="1100" u="none" cap="none" strike="noStrike">
              <a:solidFill>
                <a:srgbClr val="1D2125"/>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rgbClr val="1D2125"/>
              </a:buClr>
              <a:buSzPts val="1100"/>
              <a:buFont typeface="Times New Roman"/>
              <a:buChar char="❏"/>
            </a:pPr>
            <a:r>
              <a:rPr b="1" i="0" lang="en" sz="1100" u="none" cap="none" strike="noStrike">
                <a:solidFill>
                  <a:srgbClr val="1D2125"/>
                </a:solidFill>
                <a:latin typeface="Times New Roman"/>
                <a:ea typeface="Times New Roman"/>
                <a:cs typeface="Times New Roman"/>
                <a:sym typeface="Times New Roman"/>
              </a:rPr>
              <a:t>Tim's notes:</a:t>
            </a:r>
            <a:r>
              <a:rPr b="0" i="0" lang="en" sz="1100" u="none" cap="none" strike="noStrike">
                <a:solidFill>
                  <a:srgbClr val="1D2125"/>
                </a:solidFill>
                <a:latin typeface="Times New Roman"/>
                <a:ea typeface="Times New Roman"/>
                <a:cs typeface="Times New Roman"/>
                <a:sym typeface="Times New Roman"/>
              </a:rPr>
              <a:t> It might be interesting to see who contributed recipes/events, etc.</a:t>
            </a:r>
            <a:endParaRPr b="0" i="0" sz="1100" u="none" cap="none" strike="noStrike">
              <a:solidFill>
                <a:srgbClr val="1D2125"/>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1100"/>
              <a:buFont typeface="Arial"/>
              <a:buNone/>
            </a:pPr>
            <a:r>
              <a:t/>
            </a:r>
            <a:endParaRPr b="0" i="0" sz="1100" u="none" cap="none" strike="noStrike">
              <a:solidFill>
                <a:srgbClr val="1D2125"/>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2200"/>
              <a:buFont typeface="Arial"/>
              <a:buNone/>
            </a:pPr>
            <a:r>
              <a:t/>
            </a:r>
            <a:endParaRPr b="0" i="0" sz="2200" u="none" cap="none" strike="noStrike">
              <a:solidFill>
                <a:srgbClr val="65617D"/>
              </a:solidFill>
              <a:latin typeface="Arial"/>
              <a:ea typeface="Arial"/>
              <a:cs typeface="Arial"/>
              <a:sym typeface="Arial"/>
            </a:endParaRPr>
          </a:p>
        </p:txBody>
      </p:sp>
      <p:grpSp>
        <p:nvGrpSpPr>
          <p:cNvPr id="2121" name="Google Shape;2121;p37"/>
          <p:cNvGrpSpPr/>
          <p:nvPr/>
        </p:nvGrpSpPr>
        <p:grpSpPr>
          <a:xfrm>
            <a:off x="6730265" y="96589"/>
            <a:ext cx="1445837" cy="1195703"/>
            <a:chOff x="556125" y="238075"/>
            <a:chExt cx="6466175" cy="5235125"/>
          </a:xfrm>
        </p:grpSpPr>
        <p:sp>
          <p:nvSpPr>
            <p:cNvPr id="2122" name="Google Shape;2122;p37"/>
            <p:cNvSpPr/>
            <p:nvPr/>
          </p:nvSpPr>
          <p:spPr>
            <a:xfrm>
              <a:off x="966475" y="238075"/>
              <a:ext cx="5595525" cy="3934875"/>
            </a:xfrm>
            <a:custGeom>
              <a:rect b="b" l="l" r="r" t="t"/>
              <a:pathLst>
                <a:path extrusionOk="0" h="157395" w="223821">
                  <a:moveTo>
                    <a:pt x="129272" y="1"/>
                  </a:moveTo>
                  <a:cubicBezTo>
                    <a:pt x="113376" y="1"/>
                    <a:pt x="101060" y="6804"/>
                    <a:pt x="89618" y="15862"/>
                  </a:cubicBezTo>
                  <a:cubicBezTo>
                    <a:pt x="79562" y="23811"/>
                    <a:pt x="68655" y="31205"/>
                    <a:pt x="55605" y="34570"/>
                  </a:cubicBezTo>
                  <a:cubicBezTo>
                    <a:pt x="42665" y="37897"/>
                    <a:pt x="29688" y="39930"/>
                    <a:pt x="21037" y="50208"/>
                  </a:cubicBezTo>
                  <a:cubicBezTo>
                    <a:pt x="1" y="75237"/>
                    <a:pt x="2071" y="110951"/>
                    <a:pt x="32498" y="130287"/>
                  </a:cubicBezTo>
                  <a:cubicBezTo>
                    <a:pt x="61552" y="148815"/>
                    <a:pt x="113119" y="157395"/>
                    <a:pt x="136916" y="157395"/>
                  </a:cubicBezTo>
                  <a:cubicBezTo>
                    <a:pt x="139948" y="157395"/>
                    <a:pt x="142530" y="157255"/>
                    <a:pt x="144556" y="156980"/>
                  </a:cubicBezTo>
                  <a:cubicBezTo>
                    <a:pt x="144556" y="156980"/>
                    <a:pt x="146598" y="157363"/>
                    <a:pt x="150067" y="157363"/>
                  </a:cubicBezTo>
                  <a:cubicBezTo>
                    <a:pt x="158698" y="157363"/>
                    <a:pt x="176162" y="154992"/>
                    <a:pt x="192987" y="138457"/>
                  </a:cubicBezTo>
                  <a:cubicBezTo>
                    <a:pt x="216612" y="115277"/>
                    <a:pt x="223821" y="72871"/>
                    <a:pt x="208589" y="44552"/>
                  </a:cubicBezTo>
                  <a:cubicBezTo>
                    <a:pt x="193357" y="16232"/>
                    <a:pt x="162635" y="298"/>
                    <a:pt x="129657" y="2"/>
                  </a:cubicBezTo>
                  <a:cubicBezTo>
                    <a:pt x="129528" y="1"/>
                    <a:pt x="129400" y="1"/>
                    <a:pt x="1292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37"/>
            <p:cNvSpPr/>
            <p:nvPr/>
          </p:nvSpPr>
          <p:spPr>
            <a:xfrm>
              <a:off x="1144875" y="238125"/>
              <a:ext cx="5235975" cy="3934625"/>
            </a:xfrm>
            <a:custGeom>
              <a:rect b="b" l="l" r="r" t="t"/>
              <a:pathLst>
                <a:path extrusionOk="0" h="157385" w="209439">
                  <a:moveTo>
                    <a:pt x="122040" y="0"/>
                  </a:moveTo>
                  <a:cubicBezTo>
                    <a:pt x="106180" y="0"/>
                    <a:pt x="93906" y="6840"/>
                    <a:pt x="82482" y="15860"/>
                  </a:cubicBezTo>
                  <a:cubicBezTo>
                    <a:pt x="72426" y="23809"/>
                    <a:pt x="61519" y="31203"/>
                    <a:pt x="48469" y="34568"/>
                  </a:cubicBezTo>
                  <a:cubicBezTo>
                    <a:pt x="35529" y="37895"/>
                    <a:pt x="22552" y="39928"/>
                    <a:pt x="13901" y="50206"/>
                  </a:cubicBezTo>
                  <a:cubicBezTo>
                    <a:pt x="4770" y="61076"/>
                    <a:pt x="0" y="73941"/>
                    <a:pt x="0" y="86622"/>
                  </a:cubicBezTo>
                  <a:cubicBezTo>
                    <a:pt x="0" y="103148"/>
                    <a:pt x="8134" y="119341"/>
                    <a:pt x="25362" y="130285"/>
                  </a:cubicBezTo>
                  <a:cubicBezTo>
                    <a:pt x="54421" y="148807"/>
                    <a:pt x="105921" y="157384"/>
                    <a:pt x="129730" y="157384"/>
                  </a:cubicBezTo>
                  <a:cubicBezTo>
                    <a:pt x="132799" y="157384"/>
                    <a:pt x="135387" y="157236"/>
                    <a:pt x="137420" y="156978"/>
                  </a:cubicBezTo>
                  <a:cubicBezTo>
                    <a:pt x="137420" y="156978"/>
                    <a:pt x="139453" y="157347"/>
                    <a:pt x="142929" y="157347"/>
                  </a:cubicBezTo>
                  <a:cubicBezTo>
                    <a:pt x="151580" y="157347"/>
                    <a:pt x="169030" y="154981"/>
                    <a:pt x="185851" y="138455"/>
                  </a:cubicBezTo>
                  <a:cubicBezTo>
                    <a:pt x="201046" y="123556"/>
                    <a:pt x="209439" y="100671"/>
                    <a:pt x="209439" y="78674"/>
                  </a:cubicBezTo>
                  <a:cubicBezTo>
                    <a:pt x="209439" y="66510"/>
                    <a:pt x="206888" y="54643"/>
                    <a:pt x="201453" y="44550"/>
                  </a:cubicBezTo>
                  <a:cubicBezTo>
                    <a:pt x="186221" y="16230"/>
                    <a:pt x="155499" y="296"/>
                    <a:pt x="12252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37"/>
            <p:cNvSpPr/>
            <p:nvPr/>
          </p:nvSpPr>
          <p:spPr>
            <a:xfrm>
              <a:off x="2809475" y="4833575"/>
              <a:ext cx="2029700" cy="639625"/>
            </a:xfrm>
            <a:custGeom>
              <a:rect b="b" l="l" r="r" t="t"/>
              <a:pathLst>
                <a:path extrusionOk="0" h="25585" w="81188">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37"/>
            <p:cNvSpPr/>
            <p:nvPr/>
          </p:nvSpPr>
          <p:spPr>
            <a:xfrm>
              <a:off x="2809475" y="4833575"/>
              <a:ext cx="2029700" cy="639625"/>
            </a:xfrm>
            <a:custGeom>
              <a:rect b="b" l="l" r="r" t="t"/>
              <a:pathLst>
                <a:path extrusionOk="0" h="25585" w="81188">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37"/>
            <p:cNvSpPr/>
            <p:nvPr/>
          </p:nvSpPr>
          <p:spPr>
            <a:xfrm>
              <a:off x="2061750" y="1360175"/>
              <a:ext cx="3403150" cy="1928050"/>
            </a:xfrm>
            <a:custGeom>
              <a:rect b="b" l="l" r="r" t="t"/>
              <a:pathLst>
                <a:path extrusionOk="0" h="77122" w="136126">
                  <a:moveTo>
                    <a:pt x="68063" y="0"/>
                  </a:moveTo>
                  <a:cubicBezTo>
                    <a:pt x="30464" y="0"/>
                    <a:pt x="0" y="30501"/>
                    <a:pt x="0" y="68101"/>
                  </a:cubicBezTo>
                  <a:cubicBezTo>
                    <a:pt x="0" y="71132"/>
                    <a:pt x="185" y="74164"/>
                    <a:pt x="592" y="77121"/>
                  </a:cubicBezTo>
                  <a:lnTo>
                    <a:pt x="135534" y="77121"/>
                  </a:lnTo>
                  <a:cubicBezTo>
                    <a:pt x="135904" y="74164"/>
                    <a:pt x="136126" y="71132"/>
                    <a:pt x="136126" y="68101"/>
                  </a:cubicBezTo>
                  <a:cubicBezTo>
                    <a:pt x="136126" y="30501"/>
                    <a:pt x="105662" y="0"/>
                    <a:pt x="680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37"/>
            <p:cNvSpPr/>
            <p:nvPr/>
          </p:nvSpPr>
          <p:spPr>
            <a:xfrm>
              <a:off x="2053425" y="1352775"/>
              <a:ext cx="3418875" cy="1942850"/>
            </a:xfrm>
            <a:custGeom>
              <a:rect b="b" l="l" r="r" t="t"/>
              <a:pathLst>
                <a:path extrusionOk="0" h="77714" w="136755">
                  <a:moveTo>
                    <a:pt x="68396" y="629"/>
                  </a:moveTo>
                  <a:cubicBezTo>
                    <a:pt x="87103" y="629"/>
                    <a:pt x="104036" y="8208"/>
                    <a:pt x="116310" y="20482"/>
                  </a:cubicBezTo>
                  <a:cubicBezTo>
                    <a:pt x="128584" y="32720"/>
                    <a:pt x="136163" y="49652"/>
                    <a:pt x="136163" y="68397"/>
                  </a:cubicBezTo>
                  <a:cubicBezTo>
                    <a:pt x="136163" y="71327"/>
                    <a:pt x="135956" y="74223"/>
                    <a:pt x="135608" y="77085"/>
                  </a:cubicBezTo>
                  <a:lnTo>
                    <a:pt x="1184" y="77085"/>
                  </a:lnTo>
                  <a:cubicBezTo>
                    <a:pt x="836" y="74223"/>
                    <a:pt x="629" y="71327"/>
                    <a:pt x="629" y="68397"/>
                  </a:cubicBezTo>
                  <a:cubicBezTo>
                    <a:pt x="629" y="49652"/>
                    <a:pt x="8208" y="32720"/>
                    <a:pt x="20482" y="20482"/>
                  </a:cubicBezTo>
                  <a:cubicBezTo>
                    <a:pt x="32756" y="8208"/>
                    <a:pt x="49689" y="629"/>
                    <a:pt x="68396" y="629"/>
                  </a:cubicBezTo>
                  <a:close/>
                  <a:moveTo>
                    <a:pt x="68396" y="1"/>
                  </a:moveTo>
                  <a:cubicBezTo>
                    <a:pt x="30612" y="1"/>
                    <a:pt x="0" y="30612"/>
                    <a:pt x="0" y="68397"/>
                  </a:cubicBezTo>
                  <a:cubicBezTo>
                    <a:pt x="0" y="71465"/>
                    <a:pt x="222" y="74497"/>
                    <a:pt x="629" y="77454"/>
                  </a:cubicBezTo>
                  <a:cubicBezTo>
                    <a:pt x="629" y="77602"/>
                    <a:pt x="777" y="77713"/>
                    <a:pt x="925" y="77713"/>
                  </a:cubicBezTo>
                  <a:lnTo>
                    <a:pt x="135867" y="77713"/>
                  </a:lnTo>
                  <a:cubicBezTo>
                    <a:pt x="136015" y="77713"/>
                    <a:pt x="136163" y="77602"/>
                    <a:pt x="136163" y="77454"/>
                  </a:cubicBezTo>
                  <a:cubicBezTo>
                    <a:pt x="136570" y="74497"/>
                    <a:pt x="136755" y="71465"/>
                    <a:pt x="136755" y="68397"/>
                  </a:cubicBezTo>
                  <a:cubicBezTo>
                    <a:pt x="136755" y="30612"/>
                    <a:pt x="106143" y="1"/>
                    <a:pt x="683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37"/>
            <p:cNvSpPr/>
            <p:nvPr/>
          </p:nvSpPr>
          <p:spPr>
            <a:xfrm>
              <a:off x="2028475" y="3650500"/>
              <a:ext cx="3505750" cy="644250"/>
            </a:xfrm>
            <a:custGeom>
              <a:rect b="b" l="l" r="r" t="t"/>
              <a:pathLst>
                <a:path extrusionOk="0" h="25770" w="140230">
                  <a:moveTo>
                    <a:pt x="0" y="1"/>
                  </a:moveTo>
                  <a:lnTo>
                    <a:pt x="0" y="25769"/>
                  </a:lnTo>
                  <a:lnTo>
                    <a:pt x="140230" y="25769"/>
                  </a:lnTo>
                  <a:lnTo>
                    <a:pt x="14023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37"/>
            <p:cNvSpPr/>
            <p:nvPr/>
          </p:nvSpPr>
          <p:spPr>
            <a:xfrm>
              <a:off x="2021075" y="3643125"/>
              <a:ext cx="3521475" cy="659025"/>
            </a:xfrm>
            <a:custGeom>
              <a:rect b="b" l="l" r="r" t="t"/>
              <a:pathLst>
                <a:path extrusionOk="0" h="26361" w="140859">
                  <a:moveTo>
                    <a:pt x="140230" y="629"/>
                  </a:moveTo>
                  <a:lnTo>
                    <a:pt x="140230" y="25732"/>
                  </a:lnTo>
                  <a:lnTo>
                    <a:pt x="592" y="25732"/>
                  </a:lnTo>
                  <a:lnTo>
                    <a:pt x="592" y="629"/>
                  </a:lnTo>
                  <a:close/>
                  <a:moveTo>
                    <a:pt x="296" y="0"/>
                  </a:moveTo>
                  <a:cubicBezTo>
                    <a:pt x="222" y="0"/>
                    <a:pt x="148" y="37"/>
                    <a:pt x="74" y="74"/>
                  </a:cubicBezTo>
                  <a:cubicBezTo>
                    <a:pt x="37" y="148"/>
                    <a:pt x="0" y="222"/>
                    <a:pt x="0" y="296"/>
                  </a:cubicBezTo>
                  <a:lnTo>
                    <a:pt x="0" y="26064"/>
                  </a:lnTo>
                  <a:cubicBezTo>
                    <a:pt x="0" y="26138"/>
                    <a:pt x="37" y="26212"/>
                    <a:pt x="74" y="26286"/>
                  </a:cubicBezTo>
                  <a:cubicBezTo>
                    <a:pt x="148" y="26323"/>
                    <a:pt x="222" y="26360"/>
                    <a:pt x="296" y="26360"/>
                  </a:cubicBezTo>
                  <a:lnTo>
                    <a:pt x="140526" y="26360"/>
                  </a:lnTo>
                  <a:cubicBezTo>
                    <a:pt x="140637" y="26360"/>
                    <a:pt x="140711" y="26323"/>
                    <a:pt x="140747" y="26286"/>
                  </a:cubicBezTo>
                  <a:cubicBezTo>
                    <a:pt x="140821" y="26212"/>
                    <a:pt x="140858" y="26138"/>
                    <a:pt x="140858" y="26064"/>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37"/>
            <p:cNvSpPr/>
            <p:nvPr/>
          </p:nvSpPr>
          <p:spPr>
            <a:xfrm>
              <a:off x="3464775" y="920225"/>
              <a:ext cx="596175" cy="1592525"/>
            </a:xfrm>
            <a:custGeom>
              <a:rect b="b" l="l" r="r" t="t"/>
              <a:pathLst>
                <a:path extrusionOk="0" h="63701" w="23847">
                  <a:moveTo>
                    <a:pt x="0" y="0"/>
                  </a:moveTo>
                  <a:lnTo>
                    <a:pt x="0" y="63701"/>
                  </a:lnTo>
                  <a:lnTo>
                    <a:pt x="23847" y="63701"/>
                  </a:lnTo>
                  <a:lnTo>
                    <a:pt x="2384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37"/>
            <p:cNvSpPr/>
            <p:nvPr/>
          </p:nvSpPr>
          <p:spPr>
            <a:xfrm>
              <a:off x="3457375" y="912825"/>
              <a:ext cx="611900" cy="1607325"/>
            </a:xfrm>
            <a:custGeom>
              <a:rect b="b" l="l" r="r" t="t"/>
              <a:pathLst>
                <a:path extrusionOk="0" h="64293" w="24476">
                  <a:moveTo>
                    <a:pt x="23847" y="592"/>
                  </a:moveTo>
                  <a:lnTo>
                    <a:pt x="23847" y="63664"/>
                  </a:lnTo>
                  <a:lnTo>
                    <a:pt x="629" y="63664"/>
                  </a:lnTo>
                  <a:lnTo>
                    <a:pt x="629" y="592"/>
                  </a:lnTo>
                  <a:close/>
                  <a:moveTo>
                    <a:pt x="296" y="1"/>
                  </a:moveTo>
                  <a:cubicBezTo>
                    <a:pt x="223" y="1"/>
                    <a:pt x="149" y="38"/>
                    <a:pt x="75" y="75"/>
                  </a:cubicBezTo>
                  <a:cubicBezTo>
                    <a:pt x="38" y="149"/>
                    <a:pt x="1" y="222"/>
                    <a:pt x="1" y="296"/>
                  </a:cubicBezTo>
                  <a:lnTo>
                    <a:pt x="1" y="63997"/>
                  </a:lnTo>
                  <a:cubicBezTo>
                    <a:pt x="1" y="64071"/>
                    <a:pt x="38" y="64145"/>
                    <a:pt x="75" y="64219"/>
                  </a:cubicBezTo>
                  <a:cubicBezTo>
                    <a:pt x="149" y="64256"/>
                    <a:pt x="223" y="64293"/>
                    <a:pt x="296" y="64293"/>
                  </a:cubicBezTo>
                  <a:lnTo>
                    <a:pt x="24143" y="64293"/>
                  </a:lnTo>
                  <a:cubicBezTo>
                    <a:pt x="24253" y="64293"/>
                    <a:pt x="24327" y="64256"/>
                    <a:pt x="24364" y="64219"/>
                  </a:cubicBezTo>
                  <a:cubicBezTo>
                    <a:pt x="24438" y="64145"/>
                    <a:pt x="24475" y="64071"/>
                    <a:pt x="24475" y="63997"/>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37"/>
            <p:cNvSpPr/>
            <p:nvPr/>
          </p:nvSpPr>
          <p:spPr>
            <a:xfrm>
              <a:off x="3464775" y="920225"/>
              <a:ext cx="596175" cy="1349450"/>
            </a:xfrm>
            <a:custGeom>
              <a:rect b="b" l="l" r="r" t="t"/>
              <a:pathLst>
                <a:path extrusionOk="0" h="53978" w="23847">
                  <a:moveTo>
                    <a:pt x="0" y="0"/>
                  </a:moveTo>
                  <a:lnTo>
                    <a:pt x="0" y="53978"/>
                  </a:lnTo>
                  <a:lnTo>
                    <a:pt x="23847" y="53978"/>
                  </a:lnTo>
                  <a:lnTo>
                    <a:pt x="2384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37"/>
            <p:cNvSpPr/>
            <p:nvPr/>
          </p:nvSpPr>
          <p:spPr>
            <a:xfrm>
              <a:off x="3457375" y="912825"/>
              <a:ext cx="611900" cy="1365175"/>
            </a:xfrm>
            <a:custGeom>
              <a:rect b="b" l="l" r="r" t="t"/>
              <a:pathLst>
                <a:path extrusionOk="0" h="54607" w="24476">
                  <a:moveTo>
                    <a:pt x="23847" y="592"/>
                  </a:moveTo>
                  <a:lnTo>
                    <a:pt x="23847" y="53978"/>
                  </a:lnTo>
                  <a:lnTo>
                    <a:pt x="629" y="53978"/>
                  </a:lnTo>
                  <a:lnTo>
                    <a:pt x="629" y="592"/>
                  </a:lnTo>
                  <a:close/>
                  <a:moveTo>
                    <a:pt x="296" y="1"/>
                  </a:moveTo>
                  <a:cubicBezTo>
                    <a:pt x="223" y="1"/>
                    <a:pt x="149" y="38"/>
                    <a:pt x="75" y="75"/>
                  </a:cubicBezTo>
                  <a:cubicBezTo>
                    <a:pt x="38" y="149"/>
                    <a:pt x="1" y="222"/>
                    <a:pt x="1" y="296"/>
                  </a:cubicBezTo>
                  <a:lnTo>
                    <a:pt x="1" y="54274"/>
                  </a:lnTo>
                  <a:cubicBezTo>
                    <a:pt x="1" y="54385"/>
                    <a:pt x="38" y="54458"/>
                    <a:pt x="75" y="54495"/>
                  </a:cubicBezTo>
                  <a:cubicBezTo>
                    <a:pt x="149" y="54569"/>
                    <a:pt x="223" y="54606"/>
                    <a:pt x="296" y="54606"/>
                  </a:cubicBezTo>
                  <a:lnTo>
                    <a:pt x="24143" y="54606"/>
                  </a:lnTo>
                  <a:cubicBezTo>
                    <a:pt x="24253" y="54606"/>
                    <a:pt x="24327" y="54569"/>
                    <a:pt x="24364" y="54495"/>
                  </a:cubicBezTo>
                  <a:cubicBezTo>
                    <a:pt x="24438" y="54458"/>
                    <a:pt x="24475" y="54385"/>
                    <a:pt x="24475" y="54274"/>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37"/>
            <p:cNvSpPr/>
            <p:nvPr/>
          </p:nvSpPr>
          <p:spPr>
            <a:xfrm>
              <a:off x="2712425" y="920225"/>
              <a:ext cx="2101800" cy="1269975"/>
            </a:xfrm>
            <a:custGeom>
              <a:rect b="b" l="l" r="r" t="t"/>
              <a:pathLst>
                <a:path extrusionOk="0" h="50799" w="84072">
                  <a:moveTo>
                    <a:pt x="0" y="0"/>
                  </a:moveTo>
                  <a:lnTo>
                    <a:pt x="0" y="44365"/>
                  </a:lnTo>
                  <a:cubicBezTo>
                    <a:pt x="0" y="47914"/>
                    <a:pt x="2884" y="50798"/>
                    <a:pt x="6433" y="50798"/>
                  </a:cubicBezTo>
                  <a:lnTo>
                    <a:pt x="77639" y="50798"/>
                  </a:lnTo>
                  <a:cubicBezTo>
                    <a:pt x="81188" y="50798"/>
                    <a:pt x="84072" y="47914"/>
                    <a:pt x="84072" y="44365"/>
                  </a:cubicBezTo>
                  <a:lnTo>
                    <a:pt x="8407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37"/>
            <p:cNvSpPr/>
            <p:nvPr/>
          </p:nvSpPr>
          <p:spPr>
            <a:xfrm>
              <a:off x="2705025" y="912825"/>
              <a:ext cx="2116600" cy="1284750"/>
            </a:xfrm>
            <a:custGeom>
              <a:rect b="b" l="l" r="r" t="t"/>
              <a:pathLst>
                <a:path extrusionOk="0" h="51390" w="84664">
                  <a:moveTo>
                    <a:pt x="84072" y="592"/>
                  </a:moveTo>
                  <a:lnTo>
                    <a:pt x="84072" y="44661"/>
                  </a:lnTo>
                  <a:cubicBezTo>
                    <a:pt x="84072" y="46362"/>
                    <a:pt x="83369" y="47878"/>
                    <a:pt x="82260" y="48987"/>
                  </a:cubicBezTo>
                  <a:cubicBezTo>
                    <a:pt x="81151" y="50096"/>
                    <a:pt x="79635" y="50761"/>
                    <a:pt x="77935" y="50761"/>
                  </a:cubicBezTo>
                  <a:lnTo>
                    <a:pt x="6729" y="50761"/>
                  </a:lnTo>
                  <a:cubicBezTo>
                    <a:pt x="5029" y="50761"/>
                    <a:pt x="3513" y="50096"/>
                    <a:pt x="2404" y="48987"/>
                  </a:cubicBezTo>
                  <a:cubicBezTo>
                    <a:pt x="1295" y="47878"/>
                    <a:pt x="592" y="46362"/>
                    <a:pt x="592" y="44661"/>
                  </a:cubicBezTo>
                  <a:lnTo>
                    <a:pt x="592" y="592"/>
                  </a:lnTo>
                  <a:close/>
                  <a:moveTo>
                    <a:pt x="296" y="1"/>
                  </a:moveTo>
                  <a:cubicBezTo>
                    <a:pt x="222" y="1"/>
                    <a:pt x="112" y="38"/>
                    <a:pt x="75" y="75"/>
                  </a:cubicBezTo>
                  <a:cubicBezTo>
                    <a:pt x="1" y="149"/>
                    <a:pt x="1" y="222"/>
                    <a:pt x="1" y="296"/>
                  </a:cubicBezTo>
                  <a:lnTo>
                    <a:pt x="1" y="44661"/>
                  </a:lnTo>
                  <a:cubicBezTo>
                    <a:pt x="1" y="48358"/>
                    <a:pt x="2995" y="51390"/>
                    <a:pt x="6729" y="51390"/>
                  </a:cubicBezTo>
                  <a:lnTo>
                    <a:pt x="77935" y="51390"/>
                  </a:lnTo>
                  <a:cubicBezTo>
                    <a:pt x="81669" y="51390"/>
                    <a:pt x="84663" y="48358"/>
                    <a:pt x="84663" y="44661"/>
                  </a:cubicBezTo>
                  <a:lnTo>
                    <a:pt x="84663" y="296"/>
                  </a:lnTo>
                  <a:cubicBezTo>
                    <a:pt x="84663" y="222"/>
                    <a:pt x="84626" y="149"/>
                    <a:pt x="84589" y="75"/>
                  </a:cubicBezTo>
                  <a:cubicBezTo>
                    <a:pt x="84515" y="38"/>
                    <a:pt x="84441" y="1"/>
                    <a:pt x="843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37"/>
            <p:cNvSpPr/>
            <p:nvPr/>
          </p:nvSpPr>
          <p:spPr>
            <a:xfrm>
              <a:off x="2535900" y="774200"/>
              <a:ext cx="2453925" cy="1269025"/>
            </a:xfrm>
            <a:custGeom>
              <a:rect b="b" l="l" r="r" t="t"/>
              <a:pathLst>
                <a:path extrusionOk="0" h="50761" w="98157">
                  <a:moveTo>
                    <a:pt x="3327" y="0"/>
                  </a:moveTo>
                  <a:cubicBezTo>
                    <a:pt x="1516" y="0"/>
                    <a:pt x="0" y="1479"/>
                    <a:pt x="0" y="3290"/>
                  </a:cubicBezTo>
                  <a:lnTo>
                    <a:pt x="0" y="47433"/>
                  </a:lnTo>
                  <a:cubicBezTo>
                    <a:pt x="0" y="49282"/>
                    <a:pt x="1516" y="50761"/>
                    <a:pt x="3327" y="50761"/>
                  </a:cubicBezTo>
                  <a:lnTo>
                    <a:pt x="94867" y="50761"/>
                  </a:lnTo>
                  <a:cubicBezTo>
                    <a:pt x="96678" y="50761"/>
                    <a:pt x="98157" y="49282"/>
                    <a:pt x="98157" y="47433"/>
                  </a:cubicBezTo>
                  <a:lnTo>
                    <a:pt x="98157" y="3290"/>
                  </a:lnTo>
                  <a:cubicBezTo>
                    <a:pt x="98157" y="1479"/>
                    <a:pt x="96678" y="0"/>
                    <a:pt x="948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37"/>
            <p:cNvSpPr/>
            <p:nvPr/>
          </p:nvSpPr>
          <p:spPr>
            <a:xfrm>
              <a:off x="2528500" y="765875"/>
              <a:ext cx="2469650" cy="1284750"/>
            </a:xfrm>
            <a:custGeom>
              <a:rect b="b" l="l" r="r" t="t"/>
              <a:pathLst>
                <a:path extrusionOk="0" h="51390" w="98786">
                  <a:moveTo>
                    <a:pt x="95163" y="629"/>
                  </a:moveTo>
                  <a:cubicBezTo>
                    <a:pt x="95976" y="629"/>
                    <a:pt x="96715" y="962"/>
                    <a:pt x="97270" y="1516"/>
                  </a:cubicBezTo>
                  <a:cubicBezTo>
                    <a:pt x="97824" y="2034"/>
                    <a:pt x="98157" y="2810"/>
                    <a:pt x="98157" y="3623"/>
                  </a:cubicBezTo>
                  <a:lnTo>
                    <a:pt x="98157" y="47766"/>
                  </a:lnTo>
                  <a:cubicBezTo>
                    <a:pt x="98157" y="48617"/>
                    <a:pt x="97824" y="49356"/>
                    <a:pt x="97270" y="49911"/>
                  </a:cubicBezTo>
                  <a:cubicBezTo>
                    <a:pt x="96715" y="50428"/>
                    <a:pt x="95976" y="50798"/>
                    <a:pt x="95163" y="50798"/>
                  </a:cubicBezTo>
                  <a:lnTo>
                    <a:pt x="3623" y="50798"/>
                  </a:lnTo>
                  <a:cubicBezTo>
                    <a:pt x="2810" y="50798"/>
                    <a:pt x="2034" y="50428"/>
                    <a:pt x="1516" y="49911"/>
                  </a:cubicBezTo>
                  <a:cubicBezTo>
                    <a:pt x="962" y="49356"/>
                    <a:pt x="629" y="48617"/>
                    <a:pt x="629" y="47766"/>
                  </a:cubicBezTo>
                  <a:lnTo>
                    <a:pt x="629" y="3623"/>
                  </a:lnTo>
                  <a:cubicBezTo>
                    <a:pt x="629" y="2810"/>
                    <a:pt x="962" y="2034"/>
                    <a:pt x="1516" y="1516"/>
                  </a:cubicBezTo>
                  <a:cubicBezTo>
                    <a:pt x="2034" y="962"/>
                    <a:pt x="2810" y="629"/>
                    <a:pt x="3623" y="629"/>
                  </a:cubicBezTo>
                  <a:close/>
                  <a:moveTo>
                    <a:pt x="3623" y="0"/>
                  </a:moveTo>
                  <a:cubicBezTo>
                    <a:pt x="1627" y="0"/>
                    <a:pt x="0" y="1627"/>
                    <a:pt x="0" y="3623"/>
                  </a:cubicBezTo>
                  <a:lnTo>
                    <a:pt x="0" y="47766"/>
                  </a:lnTo>
                  <a:cubicBezTo>
                    <a:pt x="0" y="49763"/>
                    <a:pt x="1627" y="51390"/>
                    <a:pt x="3623" y="51390"/>
                  </a:cubicBezTo>
                  <a:lnTo>
                    <a:pt x="95163" y="51390"/>
                  </a:lnTo>
                  <a:cubicBezTo>
                    <a:pt x="97159" y="51390"/>
                    <a:pt x="98786" y="49763"/>
                    <a:pt x="98786" y="47766"/>
                  </a:cubicBezTo>
                  <a:lnTo>
                    <a:pt x="98786" y="3623"/>
                  </a:lnTo>
                  <a:cubicBezTo>
                    <a:pt x="98786" y="1627"/>
                    <a:pt x="97159" y="0"/>
                    <a:pt x="951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37"/>
            <p:cNvSpPr/>
            <p:nvPr/>
          </p:nvSpPr>
          <p:spPr>
            <a:xfrm>
              <a:off x="2673600" y="862000"/>
              <a:ext cx="2179450" cy="1093425"/>
            </a:xfrm>
            <a:custGeom>
              <a:rect b="b" l="l" r="r" t="t"/>
              <a:pathLst>
                <a:path extrusionOk="0" h="43737" w="87178">
                  <a:moveTo>
                    <a:pt x="2552" y="0"/>
                  </a:moveTo>
                  <a:cubicBezTo>
                    <a:pt x="1147" y="0"/>
                    <a:pt x="1" y="1146"/>
                    <a:pt x="1" y="2588"/>
                  </a:cubicBezTo>
                  <a:lnTo>
                    <a:pt x="1" y="41149"/>
                  </a:lnTo>
                  <a:cubicBezTo>
                    <a:pt x="1" y="42554"/>
                    <a:pt x="1147" y="43737"/>
                    <a:pt x="2552" y="43737"/>
                  </a:cubicBezTo>
                  <a:lnTo>
                    <a:pt x="84589" y="43737"/>
                  </a:lnTo>
                  <a:cubicBezTo>
                    <a:pt x="86031" y="43737"/>
                    <a:pt x="87177" y="42554"/>
                    <a:pt x="87177" y="41149"/>
                  </a:cubicBezTo>
                  <a:lnTo>
                    <a:pt x="87177" y="2588"/>
                  </a:lnTo>
                  <a:cubicBezTo>
                    <a:pt x="87177" y="1146"/>
                    <a:pt x="86031" y="0"/>
                    <a:pt x="845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37"/>
            <p:cNvSpPr/>
            <p:nvPr/>
          </p:nvSpPr>
          <p:spPr>
            <a:xfrm>
              <a:off x="2665275" y="853675"/>
              <a:ext cx="2196100" cy="1109150"/>
            </a:xfrm>
            <a:custGeom>
              <a:rect b="b" l="l" r="r" t="t"/>
              <a:pathLst>
                <a:path extrusionOk="0" h="44366" w="87844">
                  <a:moveTo>
                    <a:pt x="84922" y="629"/>
                  </a:moveTo>
                  <a:cubicBezTo>
                    <a:pt x="86179" y="629"/>
                    <a:pt x="87215" y="1664"/>
                    <a:pt x="87215" y="2921"/>
                  </a:cubicBezTo>
                  <a:lnTo>
                    <a:pt x="87215" y="41482"/>
                  </a:lnTo>
                  <a:cubicBezTo>
                    <a:pt x="87215" y="42739"/>
                    <a:pt x="86179" y="43737"/>
                    <a:pt x="84922" y="43737"/>
                  </a:cubicBezTo>
                  <a:lnTo>
                    <a:pt x="2885" y="43737"/>
                  </a:lnTo>
                  <a:cubicBezTo>
                    <a:pt x="1628" y="43737"/>
                    <a:pt x="629" y="42739"/>
                    <a:pt x="629" y="41482"/>
                  </a:cubicBezTo>
                  <a:lnTo>
                    <a:pt x="629" y="2921"/>
                  </a:lnTo>
                  <a:cubicBezTo>
                    <a:pt x="629" y="1664"/>
                    <a:pt x="1628" y="629"/>
                    <a:pt x="2885" y="629"/>
                  </a:cubicBezTo>
                  <a:close/>
                  <a:moveTo>
                    <a:pt x="2885" y="0"/>
                  </a:moveTo>
                  <a:cubicBezTo>
                    <a:pt x="1295" y="0"/>
                    <a:pt x="1" y="1294"/>
                    <a:pt x="1" y="2921"/>
                  </a:cubicBezTo>
                  <a:lnTo>
                    <a:pt x="1" y="41482"/>
                  </a:lnTo>
                  <a:cubicBezTo>
                    <a:pt x="1" y="43071"/>
                    <a:pt x="1295" y="44365"/>
                    <a:pt x="2885" y="44365"/>
                  </a:cubicBezTo>
                  <a:lnTo>
                    <a:pt x="84922" y="44365"/>
                  </a:lnTo>
                  <a:cubicBezTo>
                    <a:pt x="86549" y="44365"/>
                    <a:pt x="87843" y="43071"/>
                    <a:pt x="87843" y="41482"/>
                  </a:cubicBezTo>
                  <a:lnTo>
                    <a:pt x="87843" y="2921"/>
                  </a:lnTo>
                  <a:cubicBezTo>
                    <a:pt x="87843" y="1294"/>
                    <a:pt x="86549" y="0"/>
                    <a:pt x="849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37"/>
            <p:cNvSpPr/>
            <p:nvPr/>
          </p:nvSpPr>
          <p:spPr>
            <a:xfrm>
              <a:off x="4701450" y="975675"/>
              <a:ext cx="62875" cy="15750"/>
            </a:xfrm>
            <a:custGeom>
              <a:rect b="b" l="l" r="r" t="t"/>
              <a:pathLst>
                <a:path extrusionOk="0" h="630" w="2515">
                  <a:moveTo>
                    <a:pt x="296" y="1"/>
                  </a:moveTo>
                  <a:cubicBezTo>
                    <a:pt x="111" y="1"/>
                    <a:pt x="0" y="149"/>
                    <a:pt x="0" y="296"/>
                  </a:cubicBezTo>
                  <a:cubicBezTo>
                    <a:pt x="0" y="481"/>
                    <a:pt x="111" y="629"/>
                    <a:pt x="296" y="629"/>
                  </a:cubicBezTo>
                  <a:lnTo>
                    <a:pt x="2218" y="629"/>
                  </a:lnTo>
                  <a:cubicBezTo>
                    <a:pt x="2366" y="629"/>
                    <a:pt x="2514" y="481"/>
                    <a:pt x="2514" y="296"/>
                  </a:cubicBezTo>
                  <a:cubicBezTo>
                    <a:pt x="2514" y="149"/>
                    <a:pt x="2366" y="1"/>
                    <a:pt x="22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37"/>
            <p:cNvSpPr/>
            <p:nvPr/>
          </p:nvSpPr>
          <p:spPr>
            <a:xfrm>
              <a:off x="4382575" y="975675"/>
              <a:ext cx="274525" cy="15750"/>
            </a:xfrm>
            <a:custGeom>
              <a:rect b="b" l="l" r="r" t="t"/>
              <a:pathLst>
                <a:path extrusionOk="0" h="630" w="10981">
                  <a:moveTo>
                    <a:pt x="333" y="1"/>
                  </a:moveTo>
                  <a:cubicBezTo>
                    <a:pt x="148" y="1"/>
                    <a:pt x="0" y="149"/>
                    <a:pt x="0" y="296"/>
                  </a:cubicBezTo>
                  <a:cubicBezTo>
                    <a:pt x="0" y="481"/>
                    <a:pt x="148" y="629"/>
                    <a:pt x="333" y="629"/>
                  </a:cubicBezTo>
                  <a:lnTo>
                    <a:pt x="10685" y="629"/>
                  </a:lnTo>
                  <a:cubicBezTo>
                    <a:pt x="10833" y="629"/>
                    <a:pt x="10981" y="481"/>
                    <a:pt x="10981" y="296"/>
                  </a:cubicBezTo>
                  <a:cubicBezTo>
                    <a:pt x="10981" y="149"/>
                    <a:pt x="10833" y="1"/>
                    <a:pt x="106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37"/>
            <p:cNvSpPr/>
            <p:nvPr/>
          </p:nvSpPr>
          <p:spPr>
            <a:xfrm>
              <a:off x="3640375" y="975675"/>
              <a:ext cx="672900" cy="15750"/>
            </a:xfrm>
            <a:custGeom>
              <a:rect b="b" l="l" r="r" t="t"/>
              <a:pathLst>
                <a:path extrusionOk="0" h="630" w="26916">
                  <a:moveTo>
                    <a:pt x="334" y="1"/>
                  </a:moveTo>
                  <a:cubicBezTo>
                    <a:pt x="149" y="1"/>
                    <a:pt x="1" y="149"/>
                    <a:pt x="1" y="296"/>
                  </a:cubicBezTo>
                  <a:cubicBezTo>
                    <a:pt x="1" y="481"/>
                    <a:pt x="149" y="629"/>
                    <a:pt x="334" y="629"/>
                  </a:cubicBezTo>
                  <a:lnTo>
                    <a:pt x="26620" y="629"/>
                  </a:lnTo>
                  <a:cubicBezTo>
                    <a:pt x="26805" y="629"/>
                    <a:pt x="26915" y="481"/>
                    <a:pt x="26915" y="296"/>
                  </a:cubicBezTo>
                  <a:cubicBezTo>
                    <a:pt x="26915" y="149"/>
                    <a:pt x="26805" y="1"/>
                    <a:pt x="266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37"/>
            <p:cNvSpPr/>
            <p:nvPr/>
          </p:nvSpPr>
          <p:spPr>
            <a:xfrm>
              <a:off x="2927775" y="975675"/>
              <a:ext cx="664575" cy="15750"/>
            </a:xfrm>
            <a:custGeom>
              <a:rect b="b" l="l" r="r" t="t"/>
              <a:pathLst>
                <a:path extrusionOk="0" h="630" w="26583">
                  <a:moveTo>
                    <a:pt x="296" y="1"/>
                  </a:moveTo>
                  <a:cubicBezTo>
                    <a:pt x="148" y="1"/>
                    <a:pt x="1" y="149"/>
                    <a:pt x="1" y="296"/>
                  </a:cubicBezTo>
                  <a:cubicBezTo>
                    <a:pt x="1" y="481"/>
                    <a:pt x="148" y="629"/>
                    <a:pt x="296" y="629"/>
                  </a:cubicBezTo>
                  <a:lnTo>
                    <a:pt x="26287" y="629"/>
                  </a:lnTo>
                  <a:cubicBezTo>
                    <a:pt x="26435" y="629"/>
                    <a:pt x="26582" y="481"/>
                    <a:pt x="26582" y="296"/>
                  </a:cubicBezTo>
                  <a:cubicBezTo>
                    <a:pt x="26582" y="149"/>
                    <a:pt x="26435" y="1"/>
                    <a:pt x="262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37"/>
            <p:cNvSpPr/>
            <p:nvPr/>
          </p:nvSpPr>
          <p:spPr>
            <a:xfrm>
              <a:off x="2762325" y="975675"/>
              <a:ext cx="87850" cy="15750"/>
            </a:xfrm>
            <a:custGeom>
              <a:rect b="b" l="l" r="r" t="t"/>
              <a:pathLst>
                <a:path extrusionOk="0" h="630" w="3514">
                  <a:moveTo>
                    <a:pt x="297" y="1"/>
                  </a:moveTo>
                  <a:cubicBezTo>
                    <a:pt x="149" y="1"/>
                    <a:pt x="1" y="149"/>
                    <a:pt x="1" y="296"/>
                  </a:cubicBezTo>
                  <a:cubicBezTo>
                    <a:pt x="1" y="481"/>
                    <a:pt x="149" y="629"/>
                    <a:pt x="297" y="629"/>
                  </a:cubicBezTo>
                  <a:lnTo>
                    <a:pt x="3217" y="629"/>
                  </a:lnTo>
                  <a:cubicBezTo>
                    <a:pt x="3365" y="629"/>
                    <a:pt x="3513" y="481"/>
                    <a:pt x="3513" y="296"/>
                  </a:cubicBezTo>
                  <a:cubicBezTo>
                    <a:pt x="3513" y="149"/>
                    <a:pt x="3365" y="1"/>
                    <a:pt x="32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37"/>
            <p:cNvSpPr/>
            <p:nvPr/>
          </p:nvSpPr>
          <p:spPr>
            <a:xfrm>
              <a:off x="4518425" y="1107850"/>
              <a:ext cx="245900" cy="14800"/>
            </a:xfrm>
            <a:custGeom>
              <a:rect b="b" l="l" r="r" t="t"/>
              <a:pathLst>
                <a:path extrusionOk="0" h="592" w="9836">
                  <a:moveTo>
                    <a:pt x="334" y="0"/>
                  </a:moveTo>
                  <a:cubicBezTo>
                    <a:pt x="149" y="0"/>
                    <a:pt x="1" y="111"/>
                    <a:pt x="1" y="296"/>
                  </a:cubicBezTo>
                  <a:cubicBezTo>
                    <a:pt x="1" y="481"/>
                    <a:pt x="149" y="592"/>
                    <a:pt x="334" y="592"/>
                  </a:cubicBezTo>
                  <a:lnTo>
                    <a:pt x="9539" y="592"/>
                  </a:lnTo>
                  <a:cubicBezTo>
                    <a:pt x="9687" y="592"/>
                    <a:pt x="9835" y="481"/>
                    <a:pt x="9835" y="296"/>
                  </a:cubicBezTo>
                  <a:cubicBezTo>
                    <a:pt x="9835" y="111"/>
                    <a:pt x="9687" y="0"/>
                    <a:pt x="95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37"/>
            <p:cNvSpPr/>
            <p:nvPr/>
          </p:nvSpPr>
          <p:spPr>
            <a:xfrm>
              <a:off x="3946325" y="1107850"/>
              <a:ext cx="537025" cy="14800"/>
            </a:xfrm>
            <a:custGeom>
              <a:rect b="b" l="l" r="r" t="t"/>
              <a:pathLst>
                <a:path extrusionOk="0" h="592" w="21481">
                  <a:moveTo>
                    <a:pt x="296" y="0"/>
                  </a:moveTo>
                  <a:cubicBezTo>
                    <a:pt x="111" y="0"/>
                    <a:pt x="0" y="111"/>
                    <a:pt x="0" y="296"/>
                  </a:cubicBezTo>
                  <a:cubicBezTo>
                    <a:pt x="0" y="481"/>
                    <a:pt x="111" y="592"/>
                    <a:pt x="296" y="592"/>
                  </a:cubicBezTo>
                  <a:lnTo>
                    <a:pt x="21184" y="592"/>
                  </a:lnTo>
                  <a:cubicBezTo>
                    <a:pt x="21332" y="592"/>
                    <a:pt x="21480" y="481"/>
                    <a:pt x="21480" y="296"/>
                  </a:cubicBezTo>
                  <a:cubicBezTo>
                    <a:pt x="21480" y="111"/>
                    <a:pt x="21332" y="0"/>
                    <a:pt x="211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37"/>
            <p:cNvSpPr/>
            <p:nvPr/>
          </p:nvSpPr>
          <p:spPr>
            <a:xfrm>
              <a:off x="3805825" y="1107850"/>
              <a:ext cx="83200" cy="14800"/>
            </a:xfrm>
            <a:custGeom>
              <a:rect b="b" l="l" r="r" t="t"/>
              <a:pathLst>
                <a:path extrusionOk="0" h="592" w="3328">
                  <a:moveTo>
                    <a:pt x="333" y="0"/>
                  </a:moveTo>
                  <a:cubicBezTo>
                    <a:pt x="149" y="0"/>
                    <a:pt x="1" y="111"/>
                    <a:pt x="1" y="296"/>
                  </a:cubicBezTo>
                  <a:cubicBezTo>
                    <a:pt x="1" y="481"/>
                    <a:pt x="149" y="592"/>
                    <a:pt x="333" y="592"/>
                  </a:cubicBezTo>
                  <a:lnTo>
                    <a:pt x="3032" y="592"/>
                  </a:lnTo>
                  <a:cubicBezTo>
                    <a:pt x="3217" y="592"/>
                    <a:pt x="3328" y="481"/>
                    <a:pt x="3328" y="296"/>
                  </a:cubicBezTo>
                  <a:cubicBezTo>
                    <a:pt x="3328" y="111"/>
                    <a:pt x="3217" y="0"/>
                    <a:pt x="30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37"/>
            <p:cNvSpPr/>
            <p:nvPr/>
          </p:nvSpPr>
          <p:spPr>
            <a:xfrm>
              <a:off x="3653325" y="1107850"/>
              <a:ext cx="125725" cy="14800"/>
            </a:xfrm>
            <a:custGeom>
              <a:rect b="b" l="l" r="r" t="t"/>
              <a:pathLst>
                <a:path extrusionOk="0" h="592" w="5029">
                  <a:moveTo>
                    <a:pt x="296" y="0"/>
                  </a:moveTo>
                  <a:cubicBezTo>
                    <a:pt x="148" y="0"/>
                    <a:pt x="0" y="111"/>
                    <a:pt x="0" y="296"/>
                  </a:cubicBezTo>
                  <a:cubicBezTo>
                    <a:pt x="0" y="481"/>
                    <a:pt x="148" y="592"/>
                    <a:pt x="296" y="592"/>
                  </a:cubicBezTo>
                  <a:lnTo>
                    <a:pt x="4733" y="592"/>
                  </a:lnTo>
                  <a:cubicBezTo>
                    <a:pt x="4881" y="592"/>
                    <a:pt x="5028" y="481"/>
                    <a:pt x="5028" y="296"/>
                  </a:cubicBezTo>
                  <a:cubicBezTo>
                    <a:pt x="5028" y="111"/>
                    <a:pt x="4881" y="0"/>
                    <a:pt x="47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37"/>
            <p:cNvSpPr/>
            <p:nvPr/>
          </p:nvSpPr>
          <p:spPr>
            <a:xfrm>
              <a:off x="3131125" y="1107850"/>
              <a:ext cx="490800" cy="14800"/>
            </a:xfrm>
            <a:custGeom>
              <a:rect b="b" l="l" r="r" t="t"/>
              <a:pathLst>
                <a:path extrusionOk="0" h="592" w="19632">
                  <a:moveTo>
                    <a:pt x="333" y="0"/>
                  </a:moveTo>
                  <a:cubicBezTo>
                    <a:pt x="148" y="0"/>
                    <a:pt x="0" y="111"/>
                    <a:pt x="0" y="296"/>
                  </a:cubicBezTo>
                  <a:cubicBezTo>
                    <a:pt x="0" y="481"/>
                    <a:pt x="148" y="592"/>
                    <a:pt x="333" y="592"/>
                  </a:cubicBezTo>
                  <a:lnTo>
                    <a:pt x="19336" y="592"/>
                  </a:lnTo>
                  <a:cubicBezTo>
                    <a:pt x="19484" y="592"/>
                    <a:pt x="19631" y="481"/>
                    <a:pt x="19631" y="296"/>
                  </a:cubicBezTo>
                  <a:cubicBezTo>
                    <a:pt x="19631" y="111"/>
                    <a:pt x="19484" y="0"/>
                    <a:pt x="193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37"/>
            <p:cNvSpPr/>
            <p:nvPr/>
          </p:nvSpPr>
          <p:spPr>
            <a:xfrm>
              <a:off x="2762325" y="1107850"/>
              <a:ext cx="320750" cy="14800"/>
            </a:xfrm>
            <a:custGeom>
              <a:rect b="b" l="l" r="r" t="t"/>
              <a:pathLst>
                <a:path extrusionOk="0" h="592" w="12830">
                  <a:moveTo>
                    <a:pt x="297" y="0"/>
                  </a:moveTo>
                  <a:cubicBezTo>
                    <a:pt x="149" y="0"/>
                    <a:pt x="1" y="111"/>
                    <a:pt x="1" y="296"/>
                  </a:cubicBezTo>
                  <a:cubicBezTo>
                    <a:pt x="1" y="481"/>
                    <a:pt x="149" y="592"/>
                    <a:pt x="297" y="592"/>
                  </a:cubicBezTo>
                  <a:lnTo>
                    <a:pt x="12534" y="592"/>
                  </a:lnTo>
                  <a:cubicBezTo>
                    <a:pt x="12719" y="592"/>
                    <a:pt x="12830" y="481"/>
                    <a:pt x="12830" y="296"/>
                  </a:cubicBezTo>
                  <a:cubicBezTo>
                    <a:pt x="12830" y="111"/>
                    <a:pt x="12719" y="0"/>
                    <a:pt x="125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37"/>
            <p:cNvSpPr/>
            <p:nvPr/>
          </p:nvSpPr>
          <p:spPr>
            <a:xfrm>
              <a:off x="4696825" y="1239100"/>
              <a:ext cx="67500" cy="15725"/>
            </a:xfrm>
            <a:custGeom>
              <a:rect b="b" l="l" r="r" t="t"/>
              <a:pathLst>
                <a:path extrusionOk="0" h="629" w="2700">
                  <a:moveTo>
                    <a:pt x="296" y="0"/>
                  </a:moveTo>
                  <a:cubicBezTo>
                    <a:pt x="148" y="0"/>
                    <a:pt x="0" y="148"/>
                    <a:pt x="0" y="333"/>
                  </a:cubicBezTo>
                  <a:cubicBezTo>
                    <a:pt x="0" y="481"/>
                    <a:pt x="148" y="629"/>
                    <a:pt x="296" y="629"/>
                  </a:cubicBezTo>
                  <a:lnTo>
                    <a:pt x="2403" y="629"/>
                  </a:lnTo>
                  <a:cubicBezTo>
                    <a:pt x="2551" y="629"/>
                    <a:pt x="2699" y="481"/>
                    <a:pt x="2699" y="333"/>
                  </a:cubicBezTo>
                  <a:cubicBezTo>
                    <a:pt x="2699" y="148"/>
                    <a:pt x="2551" y="0"/>
                    <a:pt x="24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37"/>
            <p:cNvSpPr/>
            <p:nvPr/>
          </p:nvSpPr>
          <p:spPr>
            <a:xfrm>
              <a:off x="3585850" y="1239100"/>
              <a:ext cx="1058300" cy="15725"/>
            </a:xfrm>
            <a:custGeom>
              <a:rect b="b" l="l" r="r" t="t"/>
              <a:pathLst>
                <a:path extrusionOk="0" h="629" w="42332">
                  <a:moveTo>
                    <a:pt x="296" y="0"/>
                  </a:moveTo>
                  <a:cubicBezTo>
                    <a:pt x="112" y="0"/>
                    <a:pt x="1" y="148"/>
                    <a:pt x="1" y="333"/>
                  </a:cubicBezTo>
                  <a:cubicBezTo>
                    <a:pt x="1" y="481"/>
                    <a:pt x="112" y="629"/>
                    <a:pt x="296" y="629"/>
                  </a:cubicBezTo>
                  <a:lnTo>
                    <a:pt x="42036" y="629"/>
                  </a:lnTo>
                  <a:cubicBezTo>
                    <a:pt x="42221" y="629"/>
                    <a:pt x="42332" y="481"/>
                    <a:pt x="42332" y="333"/>
                  </a:cubicBezTo>
                  <a:cubicBezTo>
                    <a:pt x="42332" y="148"/>
                    <a:pt x="42221" y="0"/>
                    <a:pt x="420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37"/>
            <p:cNvSpPr/>
            <p:nvPr/>
          </p:nvSpPr>
          <p:spPr>
            <a:xfrm>
              <a:off x="3327050" y="1239100"/>
              <a:ext cx="201525" cy="15725"/>
            </a:xfrm>
            <a:custGeom>
              <a:rect b="b" l="l" r="r" t="t"/>
              <a:pathLst>
                <a:path extrusionOk="0" h="629" w="8061">
                  <a:moveTo>
                    <a:pt x="297" y="0"/>
                  </a:moveTo>
                  <a:cubicBezTo>
                    <a:pt x="112" y="0"/>
                    <a:pt x="1" y="148"/>
                    <a:pt x="1" y="333"/>
                  </a:cubicBezTo>
                  <a:cubicBezTo>
                    <a:pt x="1" y="481"/>
                    <a:pt x="112" y="629"/>
                    <a:pt x="297" y="629"/>
                  </a:cubicBezTo>
                  <a:lnTo>
                    <a:pt x="7765" y="629"/>
                  </a:lnTo>
                  <a:cubicBezTo>
                    <a:pt x="7913" y="629"/>
                    <a:pt x="8060" y="481"/>
                    <a:pt x="8060" y="333"/>
                  </a:cubicBezTo>
                  <a:cubicBezTo>
                    <a:pt x="8060" y="148"/>
                    <a:pt x="7913" y="0"/>
                    <a:pt x="77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37"/>
            <p:cNvSpPr/>
            <p:nvPr/>
          </p:nvSpPr>
          <p:spPr>
            <a:xfrm>
              <a:off x="2762325" y="1239100"/>
              <a:ext cx="448300" cy="15725"/>
            </a:xfrm>
            <a:custGeom>
              <a:rect b="b" l="l" r="r" t="t"/>
              <a:pathLst>
                <a:path extrusionOk="0" h="629" w="17932">
                  <a:moveTo>
                    <a:pt x="297" y="0"/>
                  </a:moveTo>
                  <a:cubicBezTo>
                    <a:pt x="149" y="0"/>
                    <a:pt x="1" y="148"/>
                    <a:pt x="1" y="333"/>
                  </a:cubicBezTo>
                  <a:cubicBezTo>
                    <a:pt x="1" y="481"/>
                    <a:pt x="149" y="629"/>
                    <a:pt x="297" y="629"/>
                  </a:cubicBezTo>
                  <a:lnTo>
                    <a:pt x="17636" y="629"/>
                  </a:lnTo>
                  <a:cubicBezTo>
                    <a:pt x="17784" y="629"/>
                    <a:pt x="17932" y="481"/>
                    <a:pt x="17932" y="333"/>
                  </a:cubicBezTo>
                  <a:cubicBezTo>
                    <a:pt x="17932" y="148"/>
                    <a:pt x="17784" y="0"/>
                    <a:pt x="176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37"/>
            <p:cNvSpPr/>
            <p:nvPr/>
          </p:nvSpPr>
          <p:spPr>
            <a:xfrm>
              <a:off x="4650600" y="1371275"/>
              <a:ext cx="113725" cy="15725"/>
            </a:xfrm>
            <a:custGeom>
              <a:rect b="b" l="l" r="r" t="t"/>
              <a:pathLst>
                <a:path extrusionOk="0" h="629" w="4549">
                  <a:moveTo>
                    <a:pt x="297" y="0"/>
                  </a:moveTo>
                  <a:cubicBezTo>
                    <a:pt x="112" y="0"/>
                    <a:pt x="1" y="148"/>
                    <a:pt x="1" y="296"/>
                  </a:cubicBezTo>
                  <a:cubicBezTo>
                    <a:pt x="1" y="481"/>
                    <a:pt x="112" y="629"/>
                    <a:pt x="297" y="629"/>
                  </a:cubicBezTo>
                  <a:lnTo>
                    <a:pt x="4252" y="629"/>
                  </a:lnTo>
                  <a:cubicBezTo>
                    <a:pt x="4400" y="629"/>
                    <a:pt x="4548" y="481"/>
                    <a:pt x="4548" y="296"/>
                  </a:cubicBezTo>
                  <a:cubicBezTo>
                    <a:pt x="4548" y="148"/>
                    <a:pt x="4400" y="0"/>
                    <a:pt x="42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37"/>
            <p:cNvSpPr/>
            <p:nvPr/>
          </p:nvSpPr>
          <p:spPr>
            <a:xfrm>
              <a:off x="4408450" y="1371275"/>
              <a:ext cx="134050" cy="15725"/>
            </a:xfrm>
            <a:custGeom>
              <a:rect b="b" l="l" r="r" t="t"/>
              <a:pathLst>
                <a:path extrusionOk="0" h="629" w="5362">
                  <a:moveTo>
                    <a:pt x="296" y="0"/>
                  </a:moveTo>
                  <a:cubicBezTo>
                    <a:pt x="148" y="0"/>
                    <a:pt x="0" y="148"/>
                    <a:pt x="0" y="296"/>
                  </a:cubicBezTo>
                  <a:cubicBezTo>
                    <a:pt x="0" y="481"/>
                    <a:pt x="148" y="629"/>
                    <a:pt x="296" y="629"/>
                  </a:cubicBezTo>
                  <a:lnTo>
                    <a:pt x="5065" y="629"/>
                  </a:lnTo>
                  <a:cubicBezTo>
                    <a:pt x="5213" y="629"/>
                    <a:pt x="5361" y="481"/>
                    <a:pt x="5361" y="296"/>
                  </a:cubicBezTo>
                  <a:cubicBezTo>
                    <a:pt x="5361" y="148"/>
                    <a:pt x="5213" y="0"/>
                    <a:pt x="50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37"/>
            <p:cNvSpPr/>
            <p:nvPr/>
          </p:nvSpPr>
          <p:spPr>
            <a:xfrm>
              <a:off x="4238375" y="1371275"/>
              <a:ext cx="125725" cy="15725"/>
            </a:xfrm>
            <a:custGeom>
              <a:rect b="b" l="l" r="r" t="t"/>
              <a:pathLst>
                <a:path extrusionOk="0" h="629" w="5029">
                  <a:moveTo>
                    <a:pt x="334" y="0"/>
                  </a:moveTo>
                  <a:cubicBezTo>
                    <a:pt x="149" y="0"/>
                    <a:pt x="1" y="148"/>
                    <a:pt x="1" y="296"/>
                  </a:cubicBezTo>
                  <a:cubicBezTo>
                    <a:pt x="1" y="481"/>
                    <a:pt x="149" y="629"/>
                    <a:pt x="334" y="629"/>
                  </a:cubicBezTo>
                  <a:lnTo>
                    <a:pt x="4733" y="629"/>
                  </a:lnTo>
                  <a:cubicBezTo>
                    <a:pt x="4918" y="629"/>
                    <a:pt x="5029" y="481"/>
                    <a:pt x="5029" y="296"/>
                  </a:cubicBezTo>
                  <a:cubicBezTo>
                    <a:pt x="5029" y="148"/>
                    <a:pt x="4918" y="0"/>
                    <a:pt x="47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37"/>
            <p:cNvSpPr/>
            <p:nvPr/>
          </p:nvSpPr>
          <p:spPr>
            <a:xfrm>
              <a:off x="4005475" y="1371275"/>
              <a:ext cx="184875" cy="15725"/>
            </a:xfrm>
            <a:custGeom>
              <a:rect b="b" l="l" r="r" t="t"/>
              <a:pathLst>
                <a:path extrusionOk="0" h="629" w="7395">
                  <a:moveTo>
                    <a:pt x="296" y="0"/>
                  </a:moveTo>
                  <a:cubicBezTo>
                    <a:pt x="148" y="0"/>
                    <a:pt x="0" y="148"/>
                    <a:pt x="0" y="296"/>
                  </a:cubicBezTo>
                  <a:cubicBezTo>
                    <a:pt x="0" y="481"/>
                    <a:pt x="148" y="629"/>
                    <a:pt x="296" y="629"/>
                  </a:cubicBezTo>
                  <a:lnTo>
                    <a:pt x="7099" y="629"/>
                  </a:lnTo>
                  <a:cubicBezTo>
                    <a:pt x="7283" y="629"/>
                    <a:pt x="7394" y="481"/>
                    <a:pt x="7394" y="296"/>
                  </a:cubicBezTo>
                  <a:cubicBezTo>
                    <a:pt x="7394" y="148"/>
                    <a:pt x="7283" y="0"/>
                    <a:pt x="709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37"/>
            <p:cNvSpPr/>
            <p:nvPr/>
          </p:nvSpPr>
          <p:spPr>
            <a:xfrm>
              <a:off x="3823400" y="1371275"/>
              <a:ext cx="146975" cy="15725"/>
            </a:xfrm>
            <a:custGeom>
              <a:rect b="b" l="l" r="r" t="t"/>
              <a:pathLst>
                <a:path extrusionOk="0" h="629" w="5879">
                  <a:moveTo>
                    <a:pt x="296" y="0"/>
                  </a:moveTo>
                  <a:cubicBezTo>
                    <a:pt x="111" y="0"/>
                    <a:pt x="0" y="148"/>
                    <a:pt x="0" y="296"/>
                  </a:cubicBezTo>
                  <a:cubicBezTo>
                    <a:pt x="0" y="481"/>
                    <a:pt x="111" y="629"/>
                    <a:pt x="296" y="629"/>
                  </a:cubicBezTo>
                  <a:lnTo>
                    <a:pt x="5546" y="629"/>
                  </a:lnTo>
                  <a:cubicBezTo>
                    <a:pt x="5731" y="629"/>
                    <a:pt x="5878" y="481"/>
                    <a:pt x="5878" y="296"/>
                  </a:cubicBezTo>
                  <a:cubicBezTo>
                    <a:pt x="5878" y="148"/>
                    <a:pt x="5731" y="0"/>
                    <a:pt x="55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37"/>
            <p:cNvSpPr/>
            <p:nvPr/>
          </p:nvSpPr>
          <p:spPr>
            <a:xfrm>
              <a:off x="3704150" y="1371275"/>
              <a:ext cx="96150" cy="15725"/>
            </a:xfrm>
            <a:custGeom>
              <a:rect b="b" l="l" r="r" t="t"/>
              <a:pathLst>
                <a:path extrusionOk="0" h="629" w="3846">
                  <a:moveTo>
                    <a:pt x="297" y="0"/>
                  </a:moveTo>
                  <a:cubicBezTo>
                    <a:pt x="149" y="0"/>
                    <a:pt x="1" y="148"/>
                    <a:pt x="1" y="296"/>
                  </a:cubicBezTo>
                  <a:cubicBezTo>
                    <a:pt x="1" y="481"/>
                    <a:pt x="149" y="629"/>
                    <a:pt x="297" y="629"/>
                  </a:cubicBezTo>
                  <a:lnTo>
                    <a:pt x="3550" y="629"/>
                  </a:lnTo>
                  <a:cubicBezTo>
                    <a:pt x="3698" y="629"/>
                    <a:pt x="3846" y="481"/>
                    <a:pt x="3846" y="296"/>
                  </a:cubicBezTo>
                  <a:cubicBezTo>
                    <a:pt x="3846" y="148"/>
                    <a:pt x="3698" y="0"/>
                    <a:pt x="35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37"/>
            <p:cNvSpPr/>
            <p:nvPr/>
          </p:nvSpPr>
          <p:spPr>
            <a:xfrm>
              <a:off x="3148675" y="1371275"/>
              <a:ext cx="524075" cy="15725"/>
            </a:xfrm>
            <a:custGeom>
              <a:rect b="b" l="l" r="r" t="t"/>
              <a:pathLst>
                <a:path extrusionOk="0" h="629" w="20963">
                  <a:moveTo>
                    <a:pt x="296" y="0"/>
                  </a:moveTo>
                  <a:cubicBezTo>
                    <a:pt x="148" y="0"/>
                    <a:pt x="1" y="148"/>
                    <a:pt x="1" y="296"/>
                  </a:cubicBezTo>
                  <a:cubicBezTo>
                    <a:pt x="1" y="481"/>
                    <a:pt x="148" y="629"/>
                    <a:pt x="296" y="629"/>
                  </a:cubicBezTo>
                  <a:lnTo>
                    <a:pt x="20667" y="629"/>
                  </a:lnTo>
                  <a:cubicBezTo>
                    <a:pt x="20852" y="629"/>
                    <a:pt x="20963" y="481"/>
                    <a:pt x="20963" y="296"/>
                  </a:cubicBezTo>
                  <a:cubicBezTo>
                    <a:pt x="20963" y="148"/>
                    <a:pt x="20852" y="0"/>
                    <a:pt x="206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37"/>
            <p:cNvSpPr/>
            <p:nvPr/>
          </p:nvSpPr>
          <p:spPr>
            <a:xfrm>
              <a:off x="2762325" y="1371275"/>
              <a:ext cx="359575" cy="15725"/>
            </a:xfrm>
            <a:custGeom>
              <a:rect b="b" l="l" r="r" t="t"/>
              <a:pathLst>
                <a:path extrusionOk="0" h="629" w="14383">
                  <a:moveTo>
                    <a:pt x="297" y="0"/>
                  </a:moveTo>
                  <a:cubicBezTo>
                    <a:pt x="149" y="0"/>
                    <a:pt x="1" y="148"/>
                    <a:pt x="1" y="296"/>
                  </a:cubicBezTo>
                  <a:cubicBezTo>
                    <a:pt x="1" y="481"/>
                    <a:pt x="149" y="629"/>
                    <a:pt x="297" y="629"/>
                  </a:cubicBezTo>
                  <a:lnTo>
                    <a:pt x="14050" y="629"/>
                  </a:lnTo>
                  <a:cubicBezTo>
                    <a:pt x="14235" y="629"/>
                    <a:pt x="14382" y="481"/>
                    <a:pt x="14382" y="296"/>
                  </a:cubicBezTo>
                  <a:cubicBezTo>
                    <a:pt x="14382" y="148"/>
                    <a:pt x="14235" y="0"/>
                    <a:pt x="140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37"/>
            <p:cNvSpPr/>
            <p:nvPr/>
          </p:nvSpPr>
          <p:spPr>
            <a:xfrm>
              <a:off x="3853900" y="1569975"/>
              <a:ext cx="158075" cy="15750"/>
            </a:xfrm>
            <a:custGeom>
              <a:rect b="b" l="l" r="r" t="t"/>
              <a:pathLst>
                <a:path extrusionOk="0" h="630" w="6323">
                  <a:moveTo>
                    <a:pt x="296" y="1"/>
                  </a:moveTo>
                  <a:cubicBezTo>
                    <a:pt x="148" y="1"/>
                    <a:pt x="0" y="149"/>
                    <a:pt x="0" y="297"/>
                  </a:cubicBezTo>
                  <a:cubicBezTo>
                    <a:pt x="0" y="481"/>
                    <a:pt x="148" y="629"/>
                    <a:pt x="296" y="629"/>
                  </a:cubicBezTo>
                  <a:lnTo>
                    <a:pt x="6026" y="629"/>
                  </a:lnTo>
                  <a:cubicBezTo>
                    <a:pt x="6211" y="629"/>
                    <a:pt x="6322" y="481"/>
                    <a:pt x="6322" y="297"/>
                  </a:cubicBezTo>
                  <a:cubicBezTo>
                    <a:pt x="6322" y="149"/>
                    <a:pt x="6211" y="1"/>
                    <a:pt x="60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37"/>
            <p:cNvSpPr/>
            <p:nvPr/>
          </p:nvSpPr>
          <p:spPr>
            <a:xfrm>
              <a:off x="3498050" y="1569975"/>
              <a:ext cx="340150" cy="15750"/>
            </a:xfrm>
            <a:custGeom>
              <a:rect b="b" l="l" r="r" t="t"/>
              <a:pathLst>
                <a:path extrusionOk="0" h="630" w="13606">
                  <a:moveTo>
                    <a:pt x="296" y="1"/>
                  </a:moveTo>
                  <a:cubicBezTo>
                    <a:pt x="148" y="1"/>
                    <a:pt x="0" y="149"/>
                    <a:pt x="0" y="297"/>
                  </a:cubicBezTo>
                  <a:cubicBezTo>
                    <a:pt x="0" y="481"/>
                    <a:pt x="148" y="629"/>
                    <a:pt x="296" y="629"/>
                  </a:cubicBezTo>
                  <a:lnTo>
                    <a:pt x="13273" y="629"/>
                  </a:lnTo>
                  <a:cubicBezTo>
                    <a:pt x="13458" y="629"/>
                    <a:pt x="13606" y="481"/>
                    <a:pt x="13606" y="297"/>
                  </a:cubicBezTo>
                  <a:cubicBezTo>
                    <a:pt x="13606" y="149"/>
                    <a:pt x="13458" y="1"/>
                    <a:pt x="132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37"/>
            <p:cNvSpPr/>
            <p:nvPr/>
          </p:nvSpPr>
          <p:spPr>
            <a:xfrm>
              <a:off x="3411175" y="1569975"/>
              <a:ext cx="57325" cy="15750"/>
            </a:xfrm>
            <a:custGeom>
              <a:rect b="b" l="l" r="r" t="t"/>
              <a:pathLst>
                <a:path extrusionOk="0" h="630" w="2293">
                  <a:moveTo>
                    <a:pt x="296" y="1"/>
                  </a:moveTo>
                  <a:cubicBezTo>
                    <a:pt x="148" y="1"/>
                    <a:pt x="0" y="149"/>
                    <a:pt x="0" y="297"/>
                  </a:cubicBezTo>
                  <a:cubicBezTo>
                    <a:pt x="0" y="481"/>
                    <a:pt x="148" y="629"/>
                    <a:pt x="296" y="629"/>
                  </a:cubicBezTo>
                  <a:lnTo>
                    <a:pt x="1997" y="629"/>
                  </a:lnTo>
                  <a:cubicBezTo>
                    <a:pt x="2144" y="629"/>
                    <a:pt x="2292" y="481"/>
                    <a:pt x="2292" y="297"/>
                  </a:cubicBezTo>
                  <a:cubicBezTo>
                    <a:pt x="2292" y="149"/>
                    <a:pt x="2144" y="1"/>
                    <a:pt x="19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37"/>
            <p:cNvSpPr/>
            <p:nvPr/>
          </p:nvSpPr>
          <p:spPr>
            <a:xfrm>
              <a:off x="3315975" y="1569975"/>
              <a:ext cx="84125" cy="15750"/>
            </a:xfrm>
            <a:custGeom>
              <a:rect b="b" l="l" r="r" t="t"/>
              <a:pathLst>
                <a:path extrusionOk="0" h="630" w="3365">
                  <a:moveTo>
                    <a:pt x="296" y="1"/>
                  </a:moveTo>
                  <a:cubicBezTo>
                    <a:pt x="148" y="1"/>
                    <a:pt x="0" y="149"/>
                    <a:pt x="0" y="297"/>
                  </a:cubicBezTo>
                  <a:cubicBezTo>
                    <a:pt x="0" y="481"/>
                    <a:pt x="148" y="629"/>
                    <a:pt x="296" y="629"/>
                  </a:cubicBezTo>
                  <a:lnTo>
                    <a:pt x="3069" y="629"/>
                  </a:lnTo>
                  <a:cubicBezTo>
                    <a:pt x="3217" y="629"/>
                    <a:pt x="3365" y="481"/>
                    <a:pt x="3365" y="297"/>
                  </a:cubicBezTo>
                  <a:cubicBezTo>
                    <a:pt x="3365" y="149"/>
                    <a:pt x="3217" y="1"/>
                    <a:pt x="30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37"/>
            <p:cNvSpPr/>
            <p:nvPr/>
          </p:nvSpPr>
          <p:spPr>
            <a:xfrm>
              <a:off x="2991550" y="1569975"/>
              <a:ext cx="310575" cy="15750"/>
            </a:xfrm>
            <a:custGeom>
              <a:rect b="b" l="l" r="r" t="t"/>
              <a:pathLst>
                <a:path extrusionOk="0" h="630" w="12423">
                  <a:moveTo>
                    <a:pt x="333" y="1"/>
                  </a:moveTo>
                  <a:cubicBezTo>
                    <a:pt x="148" y="1"/>
                    <a:pt x="1" y="149"/>
                    <a:pt x="1" y="297"/>
                  </a:cubicBezTo>
                  <a:cubicBezTo>
                    <a:pt x="1" y="481"/>
                    <a:pt x="148" y="629"/>
                    <a:pt x="333" y="629"/>
                  </a:cubicBezTo>
                  <a:lnTo>
                    <a:pt x="12127" y="629"/>
                  </a:lnTo>
                  <a:cubicBezTo>
                    <a:pt x="12312" y="629"/>
                    <a:pt x="12423" y="481"/>
                    <a:pt x="12423" y="297"/>
                  </a:cubicBezTo>
                  <a:cubicBezTo>
                    <a:pt x="12423" y="149"/>
                    <a:pt x="12312" y="1"/>
                    <a:pt x="121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37"/>
            <p:cNvSpPr/>
            <p:nvPr/>
          </p:nvSpPr>
          <p:spPr>
            <a:xfrm>
              <a:off x="2762325" y="1569975"/>
              <a:ext cx="205225" cy="15750"/>
            </a:xfrm>
            <a:custGeom>
              <a:rect b="b" l="l" r="r" t="t"/>
              <a:pathLst>
                <a:path extrusionOk="0" h="630" w="8209">
                  <a:moveTo>
                    <a:pt x="297" y="1"/>
                  </a:moveTo>
                  <a:cubicBezTo>
                    <a:pt x="149" y="1"/>
                    <a:pt x="1" y="149"/>
                    <a:pt x="1" y="297"/>
                  </a:cubicBezTo>
                  <a:cubicBezTo>
                    <a:pt x="1" y="481"/>
                    <a:pt x="149" y="629"/>
                    <a:pt x="297" y="629"/>
                  </a:cubicBezTo>
                  <a:lnTo>
                    <a:pt x="7913" y="629"/>
                  </a:lnTo>
                  <a:cubicBezTo>
                    <a:pt x="8060" y="629"/>
                    <a:pt x="8208" y="481"/>
                    <a:pt x="8208" y="297"/>
                  </a:cubicBezTo>
                  <a:cubicBezTo>
                    <a:pt x="8208" y="149"/>
                    <a:pt x="8060" y="1"/>
                    <a:pt x="79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37"/>
            <p:cNvSpPr/>
            <p:nvPr/>
          </p:nvSpPr>
          <p:spPr>
            <a:xfrm>
              <a:off x="3964800" y="1702150"/>
              <a:ext cx="47175" cy="14825"/>
            </a:xfrm>
            <a:custGeom>
              <a:rect b="b" l="l" r="r" t="t"/>
              <a:pathLst>
                <a:path extrusionOk="0" h="593" w="1887">
                  <a:moveTo>
                    <a:pt x="296" y="1"/>
                  </a:moveTo>
                  <a:cubicBezTo>
                    <a:pt x="148" y="1"/>
                    <a:pt x="1" y="112"/>
                    <a:pt x="1" y="296"/>
                  </a:cubicBezTo>
                  <a:cubicBezTo>
                    <a:pt x="1" y="444"/>
                    <a:pt x="148" y="592"/>
                    <a:pt x="296" y="592"/>
                  </a:cubicBezTo>
                  <a:lnTo>
                    <a:pt x="1590" y="592"/>
                  </a:lnTo>
                  <a:cubicBezTo>
                    <a:pt x="1775" y="592"/>
                    <a:pt x="1886" y="444"/>
                    <a:pt x="1886" y="296"/>
                  </a:cubicBezTo>
                  <a:cubicBezTo>
                    <a:pt x="1886" y="112"/>
                    <a:pt x="1775" y="1"/>
                    <a:pt x="15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37"/>
            <p:cNvSpPr/>
            <p:nvPr/>
          </p:nvSpPr>
          <p:spPr>
            <a:xfrm>
              <a:off x="3273450" y="1702150"/>
              <a:ext cx="664575" cy="14825"/>
            </a:xfrm>
            <a:custGeom>
              <a:rect b="b" l="l" r="r" t="t"/>
              <a:pathLst>
                <a:path extrusionOk="0" h="593" w="26583">
                  <a:moveTo>
                    <a:pt x="333" y="1"/>
                  </a:moveTo>
                  <a:cubicBezTo>
                    <a:pt x="148" y="1"/>
                    <a:pt x="1" y="112"/>
                    <a:pt x="1" y="296"/>
                  </a:cubicBezTo>
                  <a:cubicBezTo>
                    <a:pt x="1" y="444"/>
                    <a:pt x="148" y="592"/>
                    <a:pt x="333" y="592"/>
                  </a:cubicBezTo>
                  <a:lnTo>
                    <a:pt x="26287" y="592"/>
                  </a:lnTo>
                  <a:cubicBezTo>
                    <a:pt x="26435" y="592"/>
                    <a:pt x="26582" y="444"/>
                    <a:pt x="26582" y="296"/>
                  </a:cubicBezTo>
                  <a:cubicBezTo>
                    <a:pt x="26582" y="112"/>
                    <a:pt x="26435" y="1"/>
                    <a:pt x="262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37"/>
            <p:cNvSpPr/>
            <p:nvPr/>
          </p:nvSpPr>
          <p:spPr>
            <a:xfrm>
              <a:off x="3112625" y="1702150"/>
              <a:ext cx="132200" cy="14825"/>
            </a:xfrm>
            <a:custGeom>
              <a:rect b="b" l="l" r="r" t="t"/>
              <a:pathLst>
                <a:path extrusionOk="0" h="593" w="5288">
                  <a:moveTo>
                    <a:pt x="333" y="1"/>
                  </a:moveTo>
                  <a:cubicBezTo>
                    <a:pt x="149" y="1"/>
                    <a:pt x="1" y="112"/>
                    <a:pt x="1" y="296"/>
                  </a:cubicBezTo>
                  <a:cubicBezTo>
                    <a:pt x="1" y="444"/>
                    <a:pt x="149" y="592"/>
                    <a:pt x="333" y="592"/>
                  </a:cubicBezTo>
                  <a:lnTo>
                    <a:pt x="4955" y="592"/>
                  </a:lnTo>
                  <a:cubicBezTo>
                    <a:pt x="5140" y="592"/>
                    <a:pt x="5287" y="444"/>
                    <a:pt x="5287" y="296"/>
                  </a:cubicBezTo>
                  <a:cubicBezTo>
                    <a:pt x="5287" y="112"/>
                    <a:pt x="5140" y="1"/>
                    <a:pt x="49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37"/>
            <p:cNvSpPr/>
            <p:nvPr/>
          </p:nvSpPr>
          <p:spPr>
            <a:xfrm>
              <a:off x="2762325" y="1702150"/>
              <a:ext cx="284700" cy="14825"/>
            </a:xfrm>
            <a:custGeom>
              <a:rect b="b" l="l" r="r" t="t"/>
              <a:pathLst>
                <a:path extrusionOk="0" h="593" w="11388">
                  <a:moveTo>
                    <a:pt x="297" y="1"/>
                  </a:moveTo>
                  <a:cubicBezTo>
                    <a:pt x="149" y="1"/>
                    <a:pt x="1" y="112"/>
                    <a:pt x="1" y="296"/>
                  </a:cubicBezTo>
                  <a:cubicBezTo>
                    <a:pt x="1" y="444"/>
                    <a:pt x="149" y="592"/>
                    <a:pt x="297" y="592"/>
                  </a:cubicBezTo>
                  <a:lnTo>
                    <a:pt x="11055" y="592"/>
                  </a:lnTo>
                  <a:cubicBezTo>
                    <a:pt x="11240" y="592"/>
                    <a:pt x="11388" y="444"/>
                    <a:pt x="11388" y="296"/>
                  </a:cubicBezTo>
                  <a:cubicBezTo>
                    <a:pt x="11388" y="112"/>
                    <a:pt x="11240" y="1"/>
                    <a:pt x="110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7"/>
            <p:cNvSpPr/>
            <p:nvPr/>
          </p:nvSpPr>
          <p:spPr>
            <a:xfrm>
              <a:off x="3936150" y="1833400"/>
              <a:ext cx="75825" cy="15725"/>
            </a:xfrm>
            <a:custGeom>
              <a:rect b="b" l="l" r="r" t="t"/>
              <a:pathLst>
                <a:path extrusionOk="0" h="629" w="3033">
                  <a:moveTo>
                    <a:pt x="296" y="0"/>
                  </a:moveTo>
                  <a:cubicBezTo>
                    <a:pt x="111" y="0"/>
                    <a:pt x="0" y="148"/>
                    <a:pt x="0" y="333"/>
                  </a:cubicBezTo>
                  <a:cubicBezTo>
                    <a:pt x="0" y="481"/>
                    <a:pt x="111" y="629"/>
                    <a:pt x="296" y="629"/>
                  </a:cubicBezTo>
                  <a:lnTo>
                    <a:pt x="2736" y="629"/>
                  </a:lnTo>
                  <a:cubicBezTo>
                    <a:pt x="2921" y="629"/>
                    <a:pt x="3032" y="481"/>
                    <a:pt x="3032" y="333"/>
                  </a:cubicBezTo>
                  <a:cubicBezTo>
                    <a:pt x="3032" y="148"/>
                    <a:pt x="2921"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37"/>
            <p:cNvSpPr/>
            <p:nvPr/>
          </p:nvSpPr>
          <p:spPr>
            <a:xfrm>
              <a:off x="3785500" y="1833400"/>
              <a:ext cx="88750" cy="15725"/>
            </a:xfrm>
            <a:custGeom>
              <a:rect b="b" l="l" r="r" t="t"/>
              <a:pathLst>
                <a:path extrusionOk="0" h="629" w="3550">
                  <a:moveTo>
                    <a:pt x="296" y="0"/>
                  </a:moveTo>
                  <a:cubicBezTo>
                    <a:pt x="148" y="0"/>
                    <a:pt x="0" y="148"/>
                    <a:pt x="0" y="333"/>
                  </a:cubicBezTo>
                  <a:cubicBezTo>
                    <a:pt x="0" y="481"/>
                    <a:pt x="148" y="629"/>
                    <a:pt x="296" y="629"/>
                  </a:cubicBezTo>
                  <a:lnTo>
                    <a:pt x="3254" y="629"/>
                  </a:lnTo>
                  <a:cubicBezTo>
                    <a:pt x="3439" y="629"/>
                    <a:pt x="3549" y="481"/>
                    <a:pt x="3549" y="333"/>
                  </a:cubicBezTo>
                  <a:cubicBezTo>
                    <a:pt x="3549" y="148"/>
                    <a:pt x="3439" y="0"/>
                    <a:pt x="32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37"/>
            <p:cNvSpPr/>
            <p:nvPr/>
          </p:nvSpPr>
          <p:spPr>
            <a:xfrm>
              <a:off x="3680125" y="1833400"/>
              <a:ext cx="84125" cy="15725"/>
            </a:xfrm>
            <a:custGeom>
              <a:rect b="b" l="l" r="r" t="t"/>
              <a:pathLst>
                <a:path extrusionOk="0" h="629" w="3365">
                  <a:moveTo>
                    <a:pt x="296" y="0"/>
                  </a:moveTo>
                  <a:cubicBezTo>
                    <a:pt x="149" y="0"/>
                    <a:pt x="1" y="148"/>
                    <a:pt x="1" y="333"/>
                  </a:cubicBezTo>
                  <a:cubicBezTo>
                    <a:pt x="1" y="481"/>
                    <a:pt x="149" y="629"/>
                    <a:pt x="296" y="629"/>
                  </a:cubicBezTo>
                  <a:lnTo>
                    <a:pt x="3032" y="629"/>
                  </a:lnTo>
                  <a:cubicBezTo>
                    <a:pt x="3217" y="629"/>
                    <a:pt x="3365" y="481"/>
                    <a:pt x="3365" y="333"/>
                  </a:cubicBezTo>
                  <a:cubicBezTo>
                    <a:pt x="3365" y="148"/>
                    <a:pt x="3217" y="0"/>
                    <a:pt x="30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37"/>
            <p:cNvSpPr/>
            <p:nvPr/>
          </p:nvSpPr>
          <p:spPr>
            <a:xfrm>
              <a:off x="3535025" y="1833400"/>
              <a:ext cx="121100" cy="15725"/>
            </a:xfrm>
            <a:custGeom>
              <a:rect b="b" l="l" r="r" t="t"/>
              <a:pathLst>
                <a:path extrusionOk="0" h="629" w="4844">
                  <a:moveTo>
                    <a:pt x="296" y="0"/>
                  </a:moveTo>
                  <a:cubicBezTo>
                    <a:pt x="148" y="0"/>
                    <a:pt x="0" y="148"/>
                    <a:pt x="0" y="333"/>
                  </a:cubicBezTo>
                  <a:cubicBezTo>
                    <a:pt x="0" y="481"/>
                    <a:pt x="148" y="629"/>
                    <a:pt x="296" y="629"/>
                  </a:cubicBezTo>
                  <a:lnTo>
                    <a:pt x="4511" y="629"/>
                  </a:lnTo>
                  <a:cubicBezTo>
                    <a:pt x="4696" y="629"/>
                    <a:pt x="4843" y="481"/>
                    <a:pt x="4843" y="333"/>
                  </a:cubicBezTo>
                  <a:cubicBezTo>
                    <a:pt x="4843" y="148"/>
                    <a:pt x="4696" y="0"/>
                    <a:pt x="45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37"/>
            <p:cNvSpPr/>
            <p:nvPr/>
          </p:nvSpPr>
          <p:spPr>
            <a:xfrm>
              <a:off x="3421325" y="1833400"/>
              <a:ext cx="97075" cy="15725"/>
            </a:xfrm>
            <a:custGeom>
              <a:rect b="b" l="l" r="r" t="t"/>
              <a:pathLst>
                <a:path extrusionOk="0" h="629" w="3883">
                  <a:moveTo>
                    <a:pt x="334" y="0"/>
                  </a:moveTo>
                  <a:cubicBezTo>
                    <a:pt x="149" y="0"/>
                    <a:pt x="1" y="148"/>
                    <a:pt x="1" y="333"/>
                  </a:cubicBezTo>
                  <a:cubicBezTo>
                    <a:pt x="1" y="481"/>
                    <a:pt x="149" y="629"/>
                    <a:pt x="334" y="629"/>
                  </a:cubicBezTo>
                  <a:lnTo>
                    <a:pt x="3587" y="629"/>
                  </a:lnTo>
                  <a:cubicBezTo>
                    <a:pt x="3772" y="629"/>
                    <a:pt x="3883" y="481"/>
                    <a:pt x="3883" y="333"/>
                  </a:cubicBezTo>
                  <a:cubicBezTo>
                    <a:pt x="3883" y="148"/>
                    <a:pt x="3772" y="0"/>
                    <a:pt x="35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37"/>
            <p:cNvSpPr/>
            <p:nvPr/>
          </p:nvSpPr>
          <p:spPr>
            <a:xfrm>
              <a:off x="3347400" y="1833400"/>
              <a:ext cx="65650" cy="15725"/>
            </a:xfrm>
            <a:custGeom>
              <a:rect b="b" l="l" r="r" t="t"/>
              <a:pathLst>
                <a:path extrusionOk="0" h="629" w="2626">
                  <a:moveTo>
                    <a:pt x="333" y="0"/>
                  </a:moveTo>
                  <a:cubicBezTo>
                    <a:pt x="148" y="0"/>
                    <a:pt x="0" y="148"/>
                    <a:pt x="0" y="333"/>
                  </a:cubicBezTo>
                  <a:cubicBezTo>
                    <a:pt x="0" y="481"/>
                    <a:pt x="148" y="629"/>
                    <a:pt x="333" y="629"/>
                  </a:cubicBezTo>
                  <a:lnTo>
                    <a:pt x="2329" y="629"/>
                  </a:lnTo>
                  <a:cubicBezTo>
                    <a:pt x="2477" y="629"/>
                    <a:pt x="2625" y="481"/>
                    <a:pt x="2625" y="333"/>
                  </a:cubicBezTo>
                  <a:cubicBezTo>
                    <a:pt x="2625" y="148"/>
                    <a:pt x="2477" y="0"/>
                    <a:pt x="23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7"/>
            <p:cNvSpPr/>
            <p:nvPr/>
          </p:nvSpPr>
          <p:spPr>
            <a:xfrm>
              <a:off x="3002650" y="1833400"/>
              <a:ext cx="331825" cy="15725"/>
            </a:xfrm>
            <a:custGeom>
              <a:rect b="b" l="l" r="r" t="t"/>
              <a:pathLst>
                <a:path extrusionOk="0" h="629" w="13273">
                  <a:moveTo>
                    <a:pt x="296" y="0"/>
                  </a:moveTo>
                  <a:cubicBezTo>
                    <a:pt x="111" y="0"/>
                    <a:pt x="0" y="148"/>
                    <a:pt x="0" y="333"/>
                  </a:cubicBezTo>
                  <a:cubicBezTo>
                    <a:pt x="0" y="481"/>
                    <a:pt x="111" y="629"/>
                    <a:pt x="296" y="629"/>
                  </a:cubicBezTo>
                  <a:lnTo>
                    <a:pt x="12940" y="629"/>
                  </a:lnTo>
                  <a:cubicBezTo>
                    <a:pt x="13125" y="629"/>
                    <a:pt x="13273" y="481"/>
                    <a:pt x="13273" y="333"/>
                  </a:cubicBezTo>
                  <a:cubicBezTo>
                    <a:pt x="13273" y="148"/>
                    <a:pt x="13125" y="0"/>
                    <a:pt x="129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37"/>
            <p:cNvSpPr/>
            <p:nvPr/>
          </p:nvSpPr>
          <p:spPr>
            <a:xfrm>
              <a:off x="2762325" y="1833400"/>
              <a:ext cx="229250" cy="15725"/>
            </a:xfrm>
            <a:custGeom>
              <a:rect b="b" l="l" r="r" t="t"/>
              <a:pathLst>
                <a:path extrusionOk="0" h="629" w="9170">
                  <a:moveTo>
                    <a:pt x="297" y="0"/>
                  </a:moveTo>
                  <a:cubicBezTo>
                    <a:pt x="149" y="0"/>
                    <a:pt x="1" y="148"/>
                    <a:pt x="1" y="333"/>
                  </a:cubicBezTo>
                  <a:cubicBezTo>
                    <a:pt x="1" y="481"/>
                    <a:pt x="149" y="629"/>
                    <a:pt x="297" y="629"/>
                  </a:cubicBezTo>
                  <a:lnTo>
                    <a:pt x="8837" y="629"/>
                  </a:lnTo>
                  <a:cubicBezTo>
                    <a:pt x="9022" y="629"/>
                    <a:pt x="9170" y="481"/>
                    <a:pt x="9170" y="333"/>
                  </a:cubicBezTo>
                  <a:cubicBezTo>
                    <a:pt x="9170" y="148"/>
                    <a:pt x="9022" y="0"/>
                    <a:pt x="88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37"/>
            <p:cNvSpPr/>
            <p:nvPr/>
          </p:nvSpPr>
          <p:spPr>
            <a:xfrm>
              <a:off x="3726350" y="2067250"/>
              <a:ext cx="73025" cy="73025"/>
            </a:xfrm>
            <a:custGeom>
              <a:rect b="b" l="l" r="r" t="t"/>
              <a:pathLst>
                <a:path extrusionOk="0" h="2921" w="2921">
                  <a:moveTo>
                    <a:pt x="1479" y="0"/>
                  </a:moveTo>
                  <a:cubicBezTo>
                    <a:pt x="666" y="0"/>
                    <a:pt x="0" y="629"/>
                    <a:pt x="0" y="1442"/>
                  </a:cubicBezTo>
                  <a:cubicBezTo>
                    <a:pt x="0" y="2255"/>
                    <a:pt x="666" y="2921"/>
                    <a:pt x="1479" y="2921"/>
                  </a:cubicBezTo>
                  <a:cubicBezTo>
                    <a:pt x="2292" y="2921"/>
                    <a:pt x="2921" y="2255"/>
                    <a:pt x="2921" y="1442"/>
                  </a:cubicBezTo>
                  <a:cubicBezTo>
                    <a:pt x="2921" y="629"/>
                    <a:pt x="2292"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37"/>
            <p:cNvSpPr/>
            <p:nvPr/>
          </p:nvSpPr>
          <p:spPr>
            <a:xfrm>
              <a:off x="3718950" y="2058925"/>
              <a:ext cx="88750" cy="88750"/>
            </a:xfrm>
            <a:custGeom>
              <a:rect b="b" l="l" r="r" t="t"/>
              <a:pathLst>
                <a:path extrusionOk="0" h="3550" w="3550">
                  <a:moveTo>
                    <a:pt x="1775" y="629"/>
                  </a:moveTo>
                  <a:cubicBezTo>
                    <a:pt x="2403" y="629"/>
                    <a:pt x="2921" y="1146"/>
                    <a:pt x="2921" y="1775"/>
                  </a:cubicBezTo>
                  <a:cubicBezTo>
                    <a:pt x="2921" y="2403"/>
                    <a:pt x="2403" y="2921"/>
                    <a:pt x="1775" y="2921"/>
                  </a:cubicBezTo>
                  <a:cubicBezTo>
                    <a:pt x="1146" y="2921"/>
                    <a:pt x="629" y="2403"/>
                    <a:pt x="629" y="1775"/>
                  </a:cubicBezTo>
                  <a:cubicBezTo>
                    <a:pt x="629" y="1146"/>
                    <a:pt x="1146" y="629"/>
                    <a:pt x="1775" y="629"/>
                  </a:cubicBezTo>
                  <a:close/>
                  <a:moveTo>
                    <a:pt x="1775" y="0"/>
                  </a:moveTo>
                  <a:cubicBezTo>
                    <a:pt x="814" y="0"/>
                    <a:pt x="0" y="814"/>
                    <a:pt x="0" y="1775"/>
                  </a:cubicBezTo>
                  <a:cubicBezTo>
                    <a:pt x="0" y="2736"/>
                    <a:pt x="814" y="3549"/>
                    <a:pt x="1775" y="3549"/>
                  </a:cubicBezTo>
                  <a:cubicBezTo>
                    <a:pt x="2736" y="3549"/>
                    <a:pt x="3550" y="2736"/>
                    <a:pt x="3550" y="1775"/>
                  </a:cubicBezTo>
                  <a:cubicBezTo>
                    <a:pt x="3550" y="814"/>
                    <a:pt x="2736" y="0"/>
                    <a:pt x="17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37"/>
            <p:cNvSpPr/>
            <p:nvPr/>
          </p:nvSpPr>
          <p:spPr>
            <a:xfrm>
              <a:off x="2028475" y="3650500"/>
              <a:ext cx="3505750" cy="189500"/>
            </a:xfrm>
            <a:custGeom>
              <a:rect b="b" l="l" r="r" t="t"/>
              <a:pathLst>
                <a:path extrusionOk="0" h="7580" w="140230">
                  <a:moveTo>
                    <a:pt x="0" y="1"/>
                  </a:moveTo>
                  <a:lnTo>
                    <a:pt x="0" y="7580"/>
                  </a:lnTo>
                  <a:lnTo>
                    <a:pt x="140230" y="7580"/>
                  </a:lnTo>
                  <a:lnTo>
                    <a:pt x="14023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37"/>
            <p:cNvSpPr/>
            <p:nvPr/>
          </p:nvSpPr>
          <p:spPr>
            <a:xfrm>
              <a:off x="2021075" y="3643125"/>
              <a:ext cx="3521475" cy="204275"/>
            </a:xfrm>
            <a:custGeom>
              <a:rect b="b" l="l" r="r" t="t"/>
              <a:pathLst>
                <a:path extrusionOk="0" h="8171" w="140859">
                  <a:moveTo>
                    <a:pt x="140230" y="629"/>
                  </a:moveTo>
                  <a:lnTo>
                    <a:pt x="140230" y="7542"/>
                  </a:lnTo>
                  <a:lnTo>
                    <a:pt x="592" y="7542"/>
                  </a:lnTo>
                  <a:lnTo>
                    <a:pt x="592" y="629"/>
                  </a:lnTo>
                  <a:close/>
                  <a:moveTo>
                    <a:pt x="296" y="0"/>
                  </a:moveTo>
                  <a:cubicBezTo>
                    <a:pt x="222" y="0"/>
                    <a:pt x="148" y="37"/>
                    <a:pt x="74" y="74"/>
                  </a:cubicBezTo>
                  <a:cubicBezTo>
                    <a:pt x="37" y="148"/>
                    <a:pt x="0" y="222"/>
                    <a:pt x="0" y="296"/>
                  </a:cubicBezTo>
                  <a:lnTo>
                    <a:pt x="0" y="7875"/>
                  </a:lnTo>
                  <a:cubicBezTo>
                    <a:pt x="0" y="7949"/>
                    <a:pt x="37" y="8023"/>
                    <a:pt x="74" y="8097"/>
                  </a:cubicBezTo>
                  <a:cubicBezTo>
                    <a:pt x="148" y="8134"/>
                    <a:pt x="222" y="8171"/>
                    <a:pt x="296" y="8171"/>
                  </a:cubicBezTo>
                  <a:lnTo>
                    <a:pt x="140526" y="8171"/>
                  </a:lnTo>
                  <a:cubicBezTo>
                    <a:pt x="140637" y="8171"/>
                    <a:pt x="140711" y="8134"/>
                    <a:pt x="140747" y="8097"/>
                  </a:cubicBezTo>
                  <a:cubicBezTo>
                    <a:pt x="140821" y="8023"/>
                    <a:pt x="140858" y="7949"/>
                    <a:pt x="140858" y="7875"/>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37"/>
            <p:cNvSpPr/>
            <p:nvPr/>
          </p:nvSpPr>
          <p:spPr>
            <a:xfrm>
              <a:off x="1668925" y="2418450"/>
              <a:ext cx="4230400" cy="734825"/>
            </a:xfrm>
            <a:custGeom>
              <a:rect b="b" l="l" r="r" t="t"/>
              <a:pathLst>
                <a:path extrusionOk="0" h="29393" w="169216">
                  <a:moveTo>
                    <a:pt x="52647" y="1"/>
                  </a:moveTo>
                  <a:lnTo>
                    <a:pt x="1" y="15085"/>
                  </a:lnTo>
                  <a:lnTo>
                    <a:pt x="6027" y="29393"/>
                  </a:lnTo>
                  <a:lnTo>
                    <a:pt x="163189" y="29393"/>
                  </a:lnTo>
                  <a:lnTo>
                    <a:pt x="169215" y="15085"/>
                  </a:lnTo>
                  <a:lnTo>
                    <a:pt x="1165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37"/>
            <p:cNvSpPr/>
            <p:nvPr/>
          </p:nvSpPr>
          <p:spPr>
            <a:xfrm>
              <a:off x="1661525" y="2410150"/>
              <a:ext cx="4246100" cy="750525"/>
            </a:xfrm>
            <a:custGeom>
              <a:rect b="b" l="l" r="r" t="t"/>
              <a:pathLst>
                <a:path extrusionOk="0" h="30021" w="169844">
                  <a:moveTo>
                    <a:pt x="116791" y="629"/>
                  </a:moveTo>
                  <a:lnTo>
                    <a:pt x="169104" y="15639"/>
                  </a:lnTo>
                  <a:lnTo>
                    <a:pt x="163300" y="29429"/>
                  </a:lnTo>
                  <a:lnTo>
                    <a:pt x="6545" y="29429"/>
                  </a:lnTo>
                  <a:lnTo>
                    <a:pt x="740" y="15639"/>
                  </a:lnTo>
                  <a:lnTo>
                    <a:pt x="53017" y="629"/>
                  </a:lnTo>
                  <a:close/>
                  <a:moveTo>
                    <a:pt x="52943" y="0"/>
                  </a:moveTo>
                  <a:lnTo>
                    <a:pt x="52869" y="37"/>
                  </a:lnTo>
                  <a:lnTo>
                    <a:pt x="223" y="15121"/>
                  </a:lnTo>
                  <a:cubicBezTo>
                    <a:pt x="149" y="15158"/>
                    <a:pt x="75" y="15232"/>
                    <a:pt x="38" y="15306"/>
                  </a:cubicBezTo>
                  <a:cubicBezTo>
                    <a:pt x="1" y="15380"/>
                    <a:pt x="1" y="15454"/>
                    <a:pt x="38" y="15565"/>
                  </a:cubicBezTo>
                  <a:lnTo>
                    <a:pt x="6064" y="29836"/>
                  </a:lnTo>
                  <a:cubicBezTo>
                    <a:pt x="6101" y="29946"/>
                    <a:pt x="6212" y="30020"/>
                    <a:pt x="6323" y="30020"/>
                  </a:cubicBezTo>
                  <a:lnTo>
                    <a:pt x="163485" y="30020"/>
                  </a:lnTo>
                  <a:cubicBezTo>
                    <a:pt x="163633" y="30020"/>
                    <a:pt x="163744" y="29946"/>
                    <a:pt x="163781" y="29836"/>
                  </a:cubicBezTo>
                  <a:lnTo>
                    <a:pt x="169807" y="15565"/>
                  </a:lnTo>
                  <a:cubicBezTo>
                    <a:pt x="169844" y="15454"/>
                    <a:pt x="169844" y="15380"/>
                    <a:pt x="169807" y="15306"/>
                  </a:cubicBezTo>
                  <a:cubicBezTo>
                    <a:pt x="169770" y="15232"/>
                    <a:pt x="169696" y="15158"/>
                    <a:pt x="169622" y="15121"/>
                  </a:cubicBezTo>
                  <a:lnTo>
                    <a:pt x="116976" y="37"/>
                  </a:lnTo>
                  <a:lnTo>
                    <a:pt x="1168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37"/>
            <p:cNvSpPr/>
            <p:nvPr/>
          </p:nvSpPr>
          <p:spPr>
            <a:xfrm>
              <a:off x="2122750" y="2690200"/>
              <a:ext cx="409475" cy="244950"/>
            </a:xfrm>
            <a:custGeom>
              <a:rect b="b" l="l" r="r" t="t"/>
              <a:pathLst>
                <a:path extrusionOk="0" h="9798" w="16379">
                  <a:moveTo>
                    <a:pt x="9391" y="0"/>
                  </a:moveTo>
                  <a:lnTo>
                    <a:pt x="0" y="2366"/>
                  </a:lnTo>
                  <a:lnTo>
                    <a:pt x="6248" y="9798"/>
                  </a:lnTo>
                  <a:lnTo>
                    <a:pt x="16378" y="8910"/>
                  </a:lnTo>
                  <a:lnTo>
                    <a:pt x="93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37"/>
            <p:cNvSpPr/>
            <p:nvPr/>
          </p:nvSpPr>
          <p:spPr>
            <a:xfrm>
              <a:off x="2396325" y="2621800"/>
              <a:ext cx="409475" cy="244950"/>
            </a:xfrm>
            <a:custGeom>
              <a:rect b="b" l="l" r="r" t="t"/>
              <a:pathLst>
                <a:path extrusionOk="0" h="9798" w="16379">
                  <a:moveTo>
                    <a:pt x="9391" y="0"/>
                  </a:moveTo>
                  <a:lnTo>
                    <a:pt x="0" y="2367"/>
                  </a:lnTo>
                  <a:lnTo>
                    <a:pt x="6249" y="9798"/>
                  </a:lnTo>
                  <a:lnTo>
                    <a:pt x="16378" y="8910"/>
                  </a:lnTo>
                  <a:lnTo>
                    <a:pt x="93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37"/>
            <p:cNvSpPr/>
            <p:nvPr/>
          </p:nvSpPr>
          <p:spPr>
            <a:xfrm>
              <a:off x="5047125" y="2690200"/>
              <a:ext cx="409475" cy="244950"/>
            </a:xfrm>
            <a:custGeom>
              <a:rect b="b" l="l" r="r" t="t"/>
              <a:pathLst>
                <a:path extrusionOk="0" h="9798" w="16379">
                  <a:moveTo>
                    <a:pt x="6988" y="0"/>
                  </a:moveTo>
                  <a:lnTo>
                    <a:pt x="0" y="8910"/>
                  </a:lnTo>
                  <a:lnTo>
                    <a:pt x="10130" y="9798"/>
                  </a:lnTo>
                  <a:lnTo>
                    <a:pt x="16378" y="2366"/>
                  </a:lnTo>
                  <a:lnTo>
                    <a:pt x="698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37"/>
            <p:cNvSpPr/>
            <p:nvPr/>
          </p:nvSpPr>
          <p:spPr>
            <a:xfrm>
              <a:off x="4772600" y="2621800"/>
              <a:ext cx="410400" cy="244950"/>
            </a:xfrm>
            <a:custGeom>
              <a:rect b="b" l="l" r="r" t="t"/>
              <a:pathLst>
                <a:path extrusionOk="0" h="9798" w="16416">
                  <a:moveTo>
                    <a:pt x="7025" y="0"/>
                  </a:moveTo>
                  <a:lnTo>
                    <a:pt x="1" y="8910"/>
                  </a:lnTo>
                  <a:lnTo>
                    <a:pt x="10131" y="9798"/>
                  </a:lnTo>
                  <a:lnTo>
                    <a:pt x="16416" y="2367"/>
                  </a:lnTo>
                  <a:lnTo>
                    <a:pt x="702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37"/>
            <p:cNvSpPr/>
            <p:nvPr/>
          </p:nvSpPr>
          <p:spPr>
            <a:xfrm>
              <a:off x="1668925" y="2795550"/>
              <a:ext cx="863300" cy="854975"/>
            </a:xfrm>
            <a:custGeom>
              <a:rect b="b" l="l" r="r" t="t"/>
              <a:pathLst>
                <a:path extrusionOk="0" h="34199" w="34532">
                  <a:moveTo>
                    <a:pt x="1" y="1"/>
                  </a:moveTo>
                  <a:lnTo>
                    <a:pt x="14604" y="34199"/>
                  </a:lnTo>
                  <a:lnTo>
                    <a:pt x="31537" y="34199"/>
                  </a:lnTo>
                  <a:lnTo>
                    <a:pt x="34531" y="4696"/>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37"/>
            <p:cNvSpPr/>
            <p:nvPr/>
          </p:nvSpPr>
          <p:spPr>
            <a:xfrm>
              <a:off x="1661525" y="2788175"/>
              <a:ext cx="879000" cy="870675"/>
            </a:xfrm>
            <a:custGeom>
              <a:rect b="b" l="l" r="r" t="t"/>
              <a:pathLst>
                <a:path extrusionOk="0" h="34827" w="35160">
                  <a:moveTo>
                    <a:pt x="814" y="703"/>
                  </a:moveTo>
                  <a:lnTo>
                    <a:pt x="34494" y="5250"/>
                  </a:lnTo>
                  <a:lnTo>
                    <a:pt x="31526" y="34198"/>
                  </a:lnTo>
                  <a:lnTo>
                    <a:pt x="15122" y="34198"/>
                  </a:lnTo>
                  <a:lnTo>
                    <a:pt x="814" y="703"/>
                  </a:lnTo>
                  <a:close/>
                  <a:moveTo>
                    <a:pt x="334" y="0"/>
                  </a:moveTo>
                  <a:cubicBezTo>
                    <a:pt x="260" y="0"/>
                    <a:pt x="149" y="37"/>
                    <a:pt x="75" y="111"/>
                  </a:cubicBezTo>
                  <a:cubicBezTo>
                    <a:pt x="1" y="222"/>
                    <a:pt x="1" y="333"/>
                    <a:pt x="38" y="444"/>
                  </a:cubicBezTo>
                  <a:lnTo>
                    <a:pt x="14641" y="34605"/>
                  </a:lnTo>
                  <a:cubicBezTo>
                    <a:pt x="14678" y="34753"/>
                    <a:pt x="14789" y="34827"/>
                    <a:pt x="14900" y="34827"/>
                  </a:cubicBezTo>
                  <a:lnTo>
                    <a:pt x="31833" y="34827"/>
                  </a:lnTo>
                  <a:cubicBezTo>
                    <a:pt x="31980" y="34827"/>
                    <a:pt x="32091" y="34679"/>
                    <a:pt x="32128" y="34531"/>
                  </a:cubicBezTo>
                  <a:lnTo>
                    <a:pt x="35123" y="5028"/>
                  </a:lnTo>
                  <a:cubicBezTo>
                    <a:pt x="35160" y="4843"/>
                    <a:pt x="35049" y="4695"/>
                    <a:pt x="34864" y="4695"/>
                  </a:cubicBezTo>
                  <a:lnTo>
                    <a:pt x="33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37"/>
            <p:cNvSpPr/>
            <p:nvPr/>
          </p:nvSpPr>
          <p:spPr>
            <a:xfrm>
              <a:off x="564425" y="2517350"/>
              <a:ext cx="635925" cy="2438250"/>
            </a:xfrm>
            <a:custGeom>
              <a:rect b="b" l="l" r="r" t="t"/>
              <a:pathLst>
                <a:path extrusionOk="0" h="97530" w="25437">
                  <a:moveTo>
                    <a:pt x="1" y="1"/>
                  </a:moveTo>
                  <a:lnTo>
                    <a:pt x="1" y="97049"/>
                  </a:lnTo>
                  <a:lnTo>
                    <a:pt x="24438" y="97530"/>
                  </a:lnTo>
                  <a:lnTo>
                    <a:pt x="25437" y="97530"/>
                  </a:lnTo>
                  <a:lnTo>
                    <a:pt x="25437" y="6185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37"/>
            <p:cNvSpPr/>
            <p:nvPr/>
          </p:nvSpPr>
          <p:spPr>
            <a:xfrm>
              <a:off x="557050" y="2509725"/>
              <a:ext cx="651625" cy="2453275"/>
            </a:xfrm>
            <a:custGeom>
              <a:rect b="b" l="l" r="r" t="t"/>
              <a:pathLst>
                <a:path extrusionOk="0" h="98131" w="26065">
                  <a:moveTo>
                    <a:pt x="629" y="1859"/>
                  </a:moveTo>
                  <a:lnTo>
                    <a:pt x="25436" y="62232"/>
                  </a:lnTo>
                  <a:lnTo>
                    <a:pt x="25436" y="97502"/>
                  </a:lnTo>
                  <a:lnTo>
                    <a:pt x="24733" y="97502"/>
                  </a:lnTo>
                  <a:lnTo>
                    <a:pt x="629" y="97021"/>
                  </a:lnTo>
                  <a:lnTo>
                    <a:pt x="629" y="1859"/>
                  </a:lnTo>
                  <a:close/>
                  <a:moveTo>
                    <a:pt x="334" y="1"/>
                  </a:moveTo>
                  <a:cubicBezTo>
                    <a:pt x="310" y="1"/>
                    <a:pt x="284" y="4"/>
                    <a:pt x="259" y="10"/>
                  </a:cubicBezTo>
                  <a:cubicBezTo>
                    <a:pt x="111" y="47"/>
                    <a:pt x="0" y="158"/>
                    <a:pt x="0" y="306"/>
                  </a:cubicBezTo>
                  <a:lnTo>
                    <a:pt x="0" y="97354"/>
                  </a:lnTo>
                  <a:cubicBezTo>
                    <a:pt x="0" y="97502"/>
                    <a:pt x="148" y="97650"/>
                    <a:pt x="296" y="97650"/>
                  </a:cubicBezTo>
                  <a:lnTo>
                    <a:pt x="24733" y="98130"/>
                  </a:lnTo>
                  <a:lnTo>
                    <a:pt x="25732" y="98130"/>
                  </a:lnTo>
                  <a:cubicBezTo>
                    <a:pt x="25842" y="98130"/>
                    <a:pt x="25916" y="98093"/>
                    <a:pt x="25953" y="98056"/>
                  </a:cubicBezTo>
                  <a:cubicBezTo>
                    <a:pt x="26027" y="97982"/>
                    <a:pt x="26064" y="97908"/>
                    <a:pt x="26064" y="97835"/>
                  </a:cubicBezTo>
                  <a:lnTo>
                    <a:pt x="26064" y="62158"/>
                  </a:lnTo>
                  <a:lnTo>
                    <a:pt x="26027" y="62047"/>
                  </a:lnTo>
                  <a:lnTo>
                    <a:pt x="592" y="195"/>
                  </a:lnTo>
                  <a:cubicBezTo>
                    <a:pt x="561" y="72"/>
                    <a:pt x="454"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37"/>
            <p:cNvSpPr/>
            <p:nvPr/>
          </p:nvSpPr>
          <p:spPr>
            <a:xfrm>
              <a:off x="6378975" y="2517350"/>
              <a:ext cx="635925" cy="2438250"/>
            </a:xfrm>
            <a:custGeom>
              <a:rect b="b" l="l" r="r" t="t"/>
              <a:pathLst>
                <a:path extrusionOk="0" h="97530" w="25437">
                  <a:moveTo>
                    <a:pt x="25437" y="1"/>
                  </a:moveTo>
                  <a:lnTo>
                    <a:pt x="1" y="61853"/>
                  </a:lnTo>
                  <a:lnTo>
                    <a:pt x="1" y="97530"/>
                  </a:lnTo>
                  <a:lnTo>
                    <a:pt x="1036" y="97530"/>
                  </a:lnTo>
                  <a:lnTo>
                    <a:pt x="25437" y="97049"/>
                  </a:lnTo>
                  <a:lnTo>
                    <a:pt x="254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37"/>
            <p:cNvSpPr/>
            <p:nvPr/>
          </p:nvSpPr>
          <p:spPr>
            <a:xfrm>
              <a:off x="6371600" y="2509725"/>
              <a:ext cx="650700" cy="2453275"/>
            </a:xfrm>
            <a:custGeom>
              <a:rect b="b" l="l" r="r" t="t"/>
              <a:pathLst>
                <a:path extrusionOk="0" h="98131" w="26028">
                  <a:moveTo>
                    <a:pt x="25436" y="1859"/>
                  </a:moveTo>
                  <a:lnTo>
                    <a:pt x="25436" y="97021"/>
                  </a:lnTo>
                  <a:lnTo>
                    <a:pt x="1331" y="97502"/>
                  </a:lnTo>
                  <a:lnTo>
                    <a:pt x="592" y="97502"/>
                  </a:lnTo>
                  <a:lnTo>
                    <a:pt x="592" y="62232"/>
                  </a:lnTo>
                  <a:lnTo>
                    <a:pt x="25436" y="1859"/>
                  </a:lnTo>
                  <a:close/>
                  <a:moveTo>
                    <a:pt x="25730" y="1"/>
                  </a:moveTo>
                  <a:cubicBezTo>
                    <a:pt x="25609" y="1"/>
                    <a:pt x="25497" y="72"/>
                    <a:pt x="25436" y="195"/>
                  </a:cubicBezTo>
                  <a:lnTo>
                    <a:pt x="0" y="62047"/>
                  </a:lnTo>
                  <a:lnTo>
                    <a:pt x="0" y="62158"/>
                  </a:lnTo>
                  <a:lnTo>
                    <a:pt x="0" y="97835"/>
                  </a:lnTo>
                  <a:cubicBezTo>
                    <a:pt x="0" y="97908"/>
                    <a:pt x="37" y="97982"/>
                    <a:pt x="74" y="98056"/>
                  </a:cubicBezTo>
                  <a:cubicBezTo>
                    <a:pt x="148" y="98093"/>
                    <a:pt x="222" y="98130"/>
                    <a:pt x="296" y="98130"/>
                  </a:cubicBezTo>
                  <a:lnTo>
                    <a:pt x="1331" y="98130"/>
                  </a:lnTo>
                  <a:lnTo>
                    <a:pt x="25732" y="97650"/>
                  </a:lnTo>
                  <a:cubicBezTo>
                    <a:pt x="25916" y="97650"/>
                    <a:pt x="26027" y="97502"/>
                    <a:pt x="26027" y="97354"/>
                  </a:cubicBezTo>
                  <a:lnTo>
                    <a:pt x="26027" y="306"/>
                  </a:lnTo>
                  <a:cubicBezTo>
                    <a:pt x="26027" y="158"/>
                    <a:pt x="25953" y="47"/>
                    <a:pt x="25805" y="10"/>
                  </a:cubicBezTo>
                  <a:cubicBezTo>
                    <a:pt x="25780" y="4"/>
                    <a:pt x="25755" y="1"/>
                    <a:pt x="257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37"/>
            <p:cNvSpPr/>
            <p:nvPr/>
          </p:nvSpPr>
          <p:spPr>
            <a:xfrm>
              <a:off x="564425" y="2517350"/>
              <a:ext cx="1469625" cy="1546325"/>
            </a:xfrm>
            <a:custGeom>
              <a:rect b="b" l="l" r="r" t="t"/>
              <a:pathLst>
                <a:path extrusionOk="0" h="61853" w="58785">
                  <a:moveTo>
                    <a:pt x="1" y="1"/>
                  </a:moveTo>
                  <a:lnTo>
                    <a:pt x="25363" y="61853"/>
                  </a:lnTo>
                  <a:lnTo>
                    <a:pt x="58784" y="45327"/>
                  </a:lnTo>
                  <a:lnTo>
                    <a:pt x="44181" y="11129"/>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37"/>
            <p:cNvSpPr/>
            <p:nvPr/>
          </p:nvSpPr>
          <p:spPr>
            <a:xfrm>
              <a:off x="556125" y="2509600"/>
              <a:ext cx="1487150" cy="1562075"/>
            </a:xfrm>
            <a:custGeom>
              <a:rect b="b" l="l" r="r" t="t"/>
              <a:pathLst>
                <a:path extrusionOk="0" h="62483" w="59486">
                  <a:moveTo>
                    <a:pt x="850" y="754"/>
                  </a:moveTo>
                  <a:lnTo>
                    <a:pt x="44291" y="11698"/>
                  </a:lnTo>
                  <a:lnTo>
                    <a:pt x="58752" y="45503"/>
                  </a:lnTo>
                  <a:lnTo>
                    <a:pt x="58752" y="45503"/>
                  </a:lnTo>
                  <a:lnTo>
                    <a:pt x="25879" y="61756"/>
                  </a:lnTo>
                  <a:lnTo>
                    <a:pt x="850" y="754"/>
                  </a:lnTo>
                  <a:close/>
                  <a:moveTo>
                    <a:pt x="318" y="1"/>
                  </a:moveTo>
                  <a:cubicBezTo>
                    <a:pt x="239" y="1"/>
                    <a:pt x="165" y="35"/>
                    <a:pt x="111" y="89"/>
                  </a:cubicBezTo>
                  <a:cubicBezTo>
                    <a:pt x="37" y="200"/>
                    <a:pt x="0" y="311"/>
                    <a:pt x="74" y="422"/>
                  </a:cubicBezTo>
                  <a:lnTo>
                    <a:pt x="25399" y="62274"/>
                  </a:lnTo>
                  <a:cubicBezTo>
                    <a:pt x="25436" y="62348"/>
                    <a:pt x="25510" y="62422"/>
                    <a:pt x="25584" y="62459"/>
                  </a:cubicBezTo>
                  <a:cubicBezTo>
                    <a:pt x="25614" y="62474"/>
                    <a:pt x="25651" y="62483"/>
                    <a:pt x="25689" y="62483"/>
                  </a:cubicBezTo>
                  <a:cubicBezTo>
                    <a:pt x="25743" y="62483"/>
                    <a:pt x="25799" y="62465"/>
                    <a:pt x="25842" y="62422"/>
                  </a:cubicBezTo>
                  <a:lnTo>
                    <a:pt x="59264" y="45933"/>
                  </a:lnTo>
                  <a:cubicBezTo>
                    <a:pt x="59412" y="45859"/>
                    <a:pt x="59486" y="45674"/>
                    <a:pt x="59412" y="45526"/>
                  </a:cubicBezTo>
                  <a:lnTo>
                    <a:pt x="44808" y="11328"/>
                  </a:lnTo>
                  <a:cubicBezTo>
                    <a:pt x="44771" y="11254"/>
                    <a:pt x="44697" y="11180"/>
                    <a:pt x="44587" y="11143"/>
                  </a:cubicBezTo>
                  <a:lnTo>
                    <a:pt x="407" y="15"/>
                  </a:lnTo>
                  <a:cubicBezTo>
                    <a:pt x="377" y="5"/>
                    <a:pt x="347" y="1"/>
                    <a:pt x="3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37"/>
            <p:cNvSpPr/>
            <p:nvPr/>
          </p:nvSpPr>
          <p:spPr>
            <a:xfrm>
              <a:off x="5038800" y="2795550"/>
              <a:ext cx="861425" cy="854975"/>
            </a:xfrm>
            <a:custGeom>
              <a:rect b="b" l="l" r="r" t="t"/>
              <a:pathLst>
                <a:path extrusionOk="0" h="34199" w="34457">
                  <a:moveTo>
                    <a:pt x="34457" y="1"/>
                  </a:moveTo>
                  <a:lnTo>
                    <a:pt x="0" y="4696"/>
                  </a:lnTo>
                  <a:lnTo>
                    <a:pt x="2958" y="34199"/>
                  </a:lnTo>
                  <a:lnTo>
                    <a:pt x="19854" y="34199"/>
                  </a:lnTo>
                  <a:lnTo>
                    <a:pt x="3445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37"/>
            <p:cNvSpPr/>
            <p:nvPr/>
          </p:nvSpPr>
          <p:spPr>
            <a:xfrm>
              <a:off x="5030475" y="2788175"/>
              <a:ext cx="878075" cy="870675"/>
            </a:xfrm>
            <a:custGeom>
              <a:rect b="b" l="l" r="r" t="t"/>
              <a:pathLst>
                <a:path extrusionOk="0" h="34827" w="35123">
                  <a:moveTo>
                    <a:pt x="34272" y="703"/>
                  </a:moveTo>
                  <a:lnTo>
                    <a:pt x="19965" y="34198"/>
                  </a:lnTo>
                  <a:lnTo>
                    <a:pt x="3561" y="34198"/>
                  </a:lnTo>
                  <a:lnTo>
                    <a:pt x="666" y="5250"/>
                  </a:lnTo>
                  <a:lnTo>
                    <a:pt x="34272" y="703"/>
                  </a:lnTo>
                  <a:close/>
                  <a:moveTo>
                    <a:pt x="34753" y="0"/>
                  </a:moveTo>
                  <a:lnTo>
                    <a:pt x="296" y="4695"/>
                  </a:lnTo>
                  <a:cubicBezTo>
                    <a:pt x="149" y="4732"/>
                    <a:pt x="1" y="4880"/>
                    <a:pt x="38" y="5028"/>
                  </a:cubicBezTo>
                  <a:lnTo>
                    <a:pt x="2958" y="34531"/>
                  </a:lnTo>
                  <a:cubicBezTo>
                    <a:pt x="2995" y="34679"/>
                    <a:pt x="3106" y="34827"/>
                    <a:pt x="3291" y="34827"/>
                  </a:cubicBezTo>
                  <a:lnTo>
                    <a:pt x="20187" y="34827"/>
                  </a:lnTo>
                  <a:cubicBezTo>
                    <a:pt x="20298" y="34827"/>
                    <a:pt x="20408" y="34753"/>
                    <a:pt x="20445" y="34605"/>
                  </a:cubicBezTo>
                  <a:lnTo>
                    <a:pt x="35049" y="444"/>
                  </a:lnTo>
                  <a:cubicBezTo>
                    <a:pt x="35123" y="333"/>
                    <a:pt x="35086" y="222"/>
                    <a:pt x="35012" y="111"/>
                  </a:cubicBezTo>
                  <a:cubicBezTo>
                    <a:pt x="34938" y="37"/>
                    <a:pt x="34864" y="0"/>
                    <a:pt x="347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37"/>
            <p:cNvSpPr/>
            <p:nvPr/>
          </p:nvSpPr>
          <p:spPr>
            <a:xfrm>
              <a:off x="5583200" y="3053425"/>
              <a:ext cx="129400" cy="107250"/>
            </a:xfrm>
            <a:custGeom>
              <a:rect b="b" l="l" r="r" t="t"/>
              <a:pathLst>
                <a:path extrusionOk="0" h="4290" w="5176">
                  <a:moveTo>
                    <a:pt x="5176" y="1"/>
                  </a:moveTo>
                  <a:lnTo>
                    <a:pt x="1442" y="371"/>
                  </a:lnTo>
                  <a:lnTo>
                    <a:pt x="0" y="4289"/>
                  </a:lnTo>
                  <a:lnTo>
                    <a:pt x="3623" y="3957"/>
                  </a:lnTo>
                  <a:lnTo>
                    <a:pt x="517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37"/>
            <p:cNvSpPr/>
            <p:nvPr/>
          </p:nvSpPr>
          <p:spPr>
            <a:xfrm>
              <a:off x="5375225" y="3075625"/>
              <a:ext cx="122950" cy="102600"/>
            </a:xfrm>
            <a:custGeom>
              <a:rect b="b" l="l" r="r" t="t"/>
              <a:pathLst>
                <a:path extrusionOk="0" h="4104" w="4918">
                  <a:moveTo>
                    <a:pt x="4918" y="0"/>
                  </a:moveTo>
                  <a:lnTo>
                    <a:pt x="1406" y="333"/>
                  </a:lnTo>
                  <a:lnTo>
                    <a:pt x="1" y="4104"/>
                  </a:lnTo>
                  <a:lnTo>
                    <a:pt x="3513" y="3808"/>
                  </a:lnTo>
                  <a:lnTo>
                    <a:pt x="491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37"/>
            <p:cNvSpPr/>
            <p:nvPr/>
          </p:nvSpPr>
          <p:spPr>
            <a:xfrm>
              <a:off x="5415900" y="2996125"/>
              <a:ext cx="111850" cy="73050"/>
            </a:xfrm>
            <a:custGeom>
              <a:rect b="b" l="l" r="r" t="t"/>
              <a:pathLst>
                <a:path extrusionOk="0" h="2922" w="4474">
                  <a:moveTo>
                    <a:pt x="4474" y="1"/>
                  </a:moveTo>
                  <a:lnTo>
                    <a:pt x="962" y="407"/>
                  </a:lnTo>
                  <a:lnTo>
                    <a:pt x="0" y="2921"/>
                  </a:lnTo>
                  <a:lnTo>
                    <a:pt x="3513" y="2552"/>
                  </a:lnTo>
                  <a:lnTo>
                    <a:pt x="447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37"/>
            <p:cNvSpPr/>
            <p:nvPr/>
          </p:nvSpPr>
          <p:spPr>
            <a:xfrm>
              <a:off x="5520350" y="2983200"/>
              <a:ext cx="112775" cy="74875"/>
            </a:xfrm>
            <a:custGeom>
              <a:rect b="b" l="l" r="r" t="t"/>
              <a:pathLst>
                <a:path extrusionOk="0" h="2995" w="4511">
                  <a:moveTo>
                    <a:pt x="4511" y="0"/>
                  </a:moveTo>
                  <a:lnTo>
                    <a:pt x="961" y="444"/>
                  </a:lnTo>
                  <a:lnTo>
                    <a:pt x="0" y="2995"/>
                  </a:lnTo>
                  <a:lnTo>
                    <a:pt x="0" y="2995"/>
                  </a:lnTo>
                  <a:lnTo>
                    <a:pt x="3512" y="2662"/>
                  </a:lnTo>
                  <a:lnTo>
                    <a:pt x="451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37"/>
            <p:cNvSpPr/>
            <p:nvPr/>
          </p:nvSpPr>
          <p:spPr>
            <a:xfrm>
              <a:off x="5276325" y="3085775"/>
              <a:ext cx="118350" cy="101700"/>
            </a:xfrm>
            <a:custGeom>
              <a:rect b="b" l="l" r="r" t="t"/>
              <a:pathLst>
                <a:path extrusionOk="0" h="4068" w="4734">
                  <a:moveTo>
                    <a:pt x="4733" y="1"/>
                  </a:moveTo>
                  <a:lnTo>
                    <a:pt x="1517" y="334"/>
                  </a:lnTo>
                  <a:lnTo>
                    <a:pt x="1" y="4068"/>
                  </a:lnTo>
                  <a:lnTo>
                    <a:pt x="3291" y="3772"/>
                  </a:lnTo>
                  <a:lnTo>
                    <a:pt x="473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7"/>
            <p:cNvSpPr/>
            <p:nvPr/>
          </p:nvSpPr>
          <p:spPr>
            <a:xfrm>
              <a:off x="5535125" y="3168050"/>
              <a:ext cx="132200" cy="119250"/>
            </a:xfrm>
            <a:custGeom>
              <a:rect b="b" l="l" r="r" t="t"/>
              <a:pathLst>
                <a:path extrusionOk="0" h="4770" w="5288">
                  <a:moveTo>
                    <a:pt x="5287" y="0"/>
                  </a:moveTo>
                  <a:lnTo>
                    <a:pt x="1664" y="296"/>
                  </a:lnTo>
                  <a:lnTo>
                    <a:pt x="1" y="4769"/>
                  </a:lnTo>
                  <a:lnTo>
                    <a:pt x="3476" y="4585"/>
                  </a:lnTo>
                  <a:lnTo>
                    <a:pt x="528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7"/>
            <p:cNvSpPr/>
            <p:nvPr/>
          </p:nvSpPr>
          <p:spPr>
            <a:xfrm>
              <a:off x="5295750" y="3308525"/>
              <a:ext cx="115550" cy="81375"/>
            </a:xfrm>
            <a:custGeom>
              <a:rect b="b" l="l" r="r" t="t"/>
              <a:pathLst>
                <a:path extrusionOk="0" h="3255" w="4622">
                  <a:moveTo>
                    <a:pt x="4622" y="1"/>
                  </a:moveTo>
                  <a:lnTo>
                    <a:pt x="1146" y="223"/>
                  </a:lnTo>
                  <a:lnTo>
                    <a:pt x="0" y="3254"/>
                  </a:lnTo>
                  <a:lnTo>
                    <a:pt x="3402" y="3254"/>
                  </a:lnTo>
                  <a:lnTo>
                    <a:pt x="462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37"/>
            <p:cNvSpPr/>
            <p:nvPr/>
          </p:nvSpPr>
          <p:spPr>
            <a:xfrm>
              <a:off x="5478750" y="3064525"/>
              <a:ext cx="123875" cy="104475"/>
            </a:xfrm>
            <a:custGeom>
              <a:rect b="b" l="l" r="r" t="t"/>
              <a:pathLst>
                <a:path extrusionOk="0" h="4179" w="4955">
                  <a:moveTo>
                    <a:pt x="4954" y="0"/>
                  </a:moveTo>
                  <a:lnTo>
                    <a:pt x="1442" y="370"/>
                  </a:lnTo>
                  <a:lnTo>
                    <a:pt x="0" y="4178"/>
                  </a:lnTo>
                  <a:lnTo>
                    <a:pt x="3513" y="3882"/>
                  </a:lnTo>
                  <a:lnTo>
                    <a:pt x="495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37"/>
            <p:cNvSpPr/>
            <p:nvPr/>
          </p:nvSpPr>
          <p:spPr>
            <a:xfrm>
              <a:off x="5624775" y="2969325"/>
              <a:ext cx="121100" cy="78575"/>
            </a:xfrm>
            <a:custGeom>
              <a:rect b="b" l="l" r="r" t="t"/>
              <a:pathLst>
                <a:path extrusionOk="0" h="3143" w="4844">
                  <a:moveTo>
                    <a:pt x="4844" y="0"/>
                  </a:moveTo>
                  <a:lnTo>
                    <a:pt x="999" y="481"/>
                  </a:lnTo>
                  <a:lnTo>
                    <a:pt x="1" y="3143"/>
                  </a:lnTo>
                  <a:lnTo>
                    <a:pt x="3772" y="2773"/>
                  </a:lnTo>
                  <a:lnTo>
                    <a:pt x="484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37"/>
            <p:cNvSpPr/>
            <p:nvPr/>
          </p:nvSpPr>
          <p:spPr>
            <a:xfrm>
              <a:off x="5193150" y="3315000"/>
              <a:ext cx="115550" cy="74900"/>
            </a:xfrm>
            <a:custGeom>
              <a:rect b="b" l="l" r="r" t="t"/>
              <a:pathLst>
                <a:path extrusionOk="0" h="2996" w="4622">
                  <a:moveTo>
                    <a:pt x="4622" y="1"/>
                  </a:moveTo>
                  <a:lnTo>
                    <a:pt x="1147" y="185"/>
                  </a:lnTo>
                  <a:lnTo>
                    <a:pt x="0" y="2995"/>
                  </a:lnTo>
                  <a:lnTo>
                    <a:pt x="3476" y="2995"/>
                  </a:lnTo>
                  <a:lnTo>
                    <a:pt x="462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37"/>
            <p:cNvSpPr/>
            <p:nvPr/>
          </p:nvSpPr>
          <p:spPr>
            <a:xfrm>
              <a:off x="5320700" y="3009075"/>
              <a:ext cx="102625" cy="69325"/>
            </a:xfrm>
            <a:custGeom>
              <a:rect b="b" l="l" r="r" t="t"/>
              <a:pathLst>
                <a:path extrusionOk="0" h="2773" w="4105">
                  <a:moveTo>
                    <a:pt x="4104" y="0"/>
                  </a:moveTo>
                  <a:lnTo>
                    <a:pt x="962" y="370"/>
                  </a:lnTo>
                  <a:lnTo>
                    <a:pt x="0" y="2773"/>
                  </a:lnTo>
                  <a:lnTo>
                    <a:pt x="0" y="2773"/>
                  </a:lnTo>
                  <a:lnTo>
                    <a:pt x="3180" y="2477"/>
                  </a:lnTo>
                  <a:lnTo>
                    <a:pt x="410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7"/>
            <p:cNvSpPr/>
            <p:nvPr/>
          </p:nvSpPr>
          <p:spPr>
            <a:xfrm>
              <a:off x="5497225" y="3297450"/>
              <a:ext cx="119275" cy="92450"/>
            </a:xfrm>
            <a:custGeom>
              <a:rect b="b" l="l" r="r" t="t"/>
              <a:pathLst>
                <a:path extrusionOk="0" h="3698" w="4771">
                  <a:moveTo>
                    <a:pt x="4770" y="0"/>
                  </a:moveTo>
                  <a:lnTo>
                    <a:pt x="1295" y="185"/>
                  </a:lnTo>
                  <a:lnTo>
                    <a:pt x="1" y="3697"/>
                  </a:lnTo>
                  <a:lnTo>
                    <a:pt x="3291" y="3697"/>
                  </a:lnTo>
                  <a:lnTo>
                    <a:pt x="477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37"/>
            <p:cNvSpPr/>
            <p:nvPr/>
          </p:nvSpPr>
          <p:spPr>
            <a:xfrm>
              <a:off x="5432525" y="3177275"/>
              <a:ext cx="128500" cy="115575"/>
            </a:xfrm>
            <a:custGeom>
              <a:rect b="b" l="l" r="r" t="t"/>
              <a:pathLst>
                <a:path extrusionOk="0" h="4623" w="5140">
                  <a:moveTo>
                    <a:pt x="5140" y="1"/>
                  </a:moveTo>
                  <a:lnTo>
                    <a:pt x="1628" y="297"/>
                  </a:lnTo>
                  <a:lnTo>
                    <a:pt x="1" y="4622"/>
                  </a:lnTo>
                  <a:lnTo>
                    <a:pt x="3476" y="4437"/>
                  </a:lnTo>
                  <a:lnTo>
                    <a:pt x="514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37"/>
            <p:cNvSpPr/>
            <p:nvPr/>
          </p:nvSpPr>
          <p:spPr>
            <a:xfrm>
              <a:off x="5329950" y="3185600"/>
              <a:ext cx="126650" cy="112800"/>
            </a:xfrm>
            <a:custGeom>
              <a:rect b="b" l="l" r="r" t="t"/>
              <a:pathLst>
                <a:path extrusionOk="0" h="4512" w="5066">
                  <a:moveTo>
                    <a:pt x="5065" y="1"/>
                  </a:moveTo>
                  <a:lnTo>
                    <a:pt x="1590" y="333"/>
                  </a:lnTo>
                  <a:lnTo>
                    <a:pt x="0" y="4511"/>
                  </a:lnTo>
                  <a:lnTo>
                    <a:pt x="3475" y="4326"/>
                  </a:lnTo>
                  <a:lnTo>
                    <a:pt x="506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37"/>
            <p:cNvSpPr/>
            <p:nvPr/>
          </p:nvSpPr>
          <p:spPr>
            <a:xfrm>
              <a:off x="5228275" y="3194850"/>
              <a:ext cx="124800" cy="110000"/>
            </a:xfrm>
            <a:custGeom>
              <a:rect b="b" l="l" r="r" t="t"/>
              <a:pathLst>
                <a:path extrusionOk="0" h="4400" w="4992">
                  <a:moveTo>
                    <a:pt x="4991" y="0"/>
                  </a:moveTo>
                  <a:lnTo>
                    <a:pt x="1664" y="296"/>
                  </a:lnTo>
                  <a:lnTo>
                    <a:pt x="0" y="4400"/>
                  </a:lnTo>
                  <a:lnTo>
                    <a:pt x="3439" y="4178"/>
                  </a:lnTo>
                  <a:lnTo>
                    <a:pt x="49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37"/>
            <p:cNvSpPr/>
            <p:nvPr/>
          </p:nvSpPr>
          <p:spPr>
            <a:xfrm>
              <a:off x="5396500" y="3302975"/>
              <a:ext cx="117400" cy="86925"/>
            </a:xfrm>
            <a:custGeom>
              <a:rect b="b" l="l" r="r" t="t"/>
              <a:pathLst>
                <a:path extrusionOk="0" h="3477" w="4696">
                  <a:moveTo>
                    <a:pt x="4695" y="1"/>
                  </a:moveTo>
                  <a:lnTo>
                    <a:pt x="1220" y="186"/>
                  </a:lnTo>
                  <a:lnTo>
                    <a:pt x="0" y="3476"/>
                  </a:lnTo>
                  <a:lnTo>
                    <a:pt x="3401" y="3476"/>
                  </a:lnTo>
                  <a:lnTo>
                    <a:pt x="469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37"/>
            <p:cNvSpPr/>
            <p:nvPr/>
          </p:nvSpPr>
          <p:spPr>
            <a:xfrm>
              <a:off x="5535125" y="2517350"/>
              <a:ext cx="1469600" cy="1546325"/>
            </a:xfrm>
            <a:custGeom>
              <a:rect b="b" l="l" r="r" t="t"/>
              <a:pathLst>
                <a:path extrusionOk="0" h="61853" w="58784">
                  <a:moveTo>
                    <a:pt x="58784" y="1"/>
                  </a:moveTo>
                  <a:lnTo>
                    <a:pt x="14604" y="11129"/>
                  </a:lnTo>
                  <a:lnTo>
                    <a:pt x="1" y="45327"/>
                  </a:lnTo>
                  <a:lnTo>
                    <a:pt x="33422" y="61853"/>
                  </a:lnTo>
                  <a:lnTo>
                    <a:pt x="5878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37"/>
            <p:cNvSpPr/>
            <p:nvPr/>
          </p:nvSpPr>
          <p:spPr>
            <a:xfrm>
              <a:off x="5525875" y="2509600"/>
              <a:ext cx="1487175" cy="1562075"/>
            </a:xfrm>
            <a:custGeom>
              <a:rect b="b" l="l" r="r" t="t"/>
              <a:pathLst>
                <a:path extrusionOk="0" h="62483" w="59487">
                  <a:moveTo>
                    <a:pt x="58636" y="754"/>
                  </a:moveTo>
                  <a:lnTo>
                    <a:pt x="33644" y="61756"/>
                  </a:lnTo>
                  <a:lnTo>
                    <a:pt x="734" y="45503"/>
                  </a:lnTo>
                  <a:lnTo>
                    <a:pt x="734" y="45503"/>
                  </a:lnTo>
                  <a:lnTo>
                    <a:pt x="15196" y="11698"/>
                  </a:lnTo>
                  <a:lnTo>
                    <a:pt x="58636" y="754"/>
                  </a:lnTo>
                  <a:close/>
                  <a:moveTo>
                    <a:pt x="59168" y="1"/>
                  </a:moveTo>
                  <a:cubicBezTo>
                    <a:pt x="59139" y="1"/>
                    <a:pt x="59110" y="5"/>
                    <a:pt x="59080" y="15"/>
                  </a:cubicBezTo>
                  <a:lnTo>
                    <a:pt x="14900" y="11143"/>
                  </a:lnTo>
                  <a:cubicBezTo>
                    <a:pt x="14789" y="11180"/>
                    <a:pt x="14715" y="11254"/>
                    <a:pt x="14678" y="11328"/>
                  </a:cubicBezTo>
                  <a:lnTo>
                    <a:pt x="75" y="45526"/>
                  </a:lnTo>
                  <a:cubicBezTo>
                    <a:pt x="1" y="45674"/>
                    <a:pt x="75" y="45859"/>
                    <a:pt x="223" y="45933"/>
                  </a:cubicBezTo>
                  <a:lnTo>
                    <a:pt x="33644" y="62422"/>
                  </a:lnTo>
                  <a:cubicBezTo>
                    <a:pt x="33687" y="62465"/>
                    <a:pt x="33743" y="62483"/>
                    <a:pt x="33797" y="62483"/>
                  </a:cubicBezTo>
                  <a:cubicBezTo>
                    <a:pt x="33835" y="62483"/>
                    <a:pt x="33872" y="62474"/>
                    <a:pt x="33903" y="62459"/>
                  </a:cubicBezTo>
                  <a:cubicBezTo>
                    <a:pt x="33977" y="62422"/>
                    <a:pt x="34051" y="62348"/>
                    <a:pt x="34088" y="62274"/>
                  </a:cubicBezTo>
                  <a:lnTo>
                    <a:pt x="59413" y="422"/>
                  </a:lnTo>
                  <a:cubicBezTo>
                    <a:pt x="59487" y="311"/>
                    <a:pt x="59450" y="200"/>
                    <a:pt x="59376" y="89"/>
                  </a:cubicBezTo>
                  <a:cubicBezTo>
                    <a:pt x="59322" y="35"/>
                    <a:pt x="59248" y="1"/>
                    <a:pt x="591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37"/>
            <p:cNvSpPr/>
            <p:nvPr/>
          </p:nvSpPr>
          <p:spPr>
            <a:xfrm>
              <a:off x="2453625" y="2391650"/>
              <a:ext cx="2670225" cy="1257025"/>
            </a:xfrm>
            <a:custGeom>
              <a:rect b="b" l="l" r="r" t="t"/>
              <a:pathLst>
                <a:path extrusionOk="0" h="50281" w="106809">
                  <a:moveTo>
                    <a:pt x="8652" y="1"/>
                  </a:moveTo>
                  <a:cubicBezTo>
                    <a:pt x="6766" y="1"/>
                    <a:pt x="5214" y="1406"/>
                    <a:pt x="4992" y="3291"/>
                  </a:cubicBezTo>
                  <a:lnTo>
                    <a:pt x="1" y="50281"/>
                  </a:lnTo>
                  <a:lnTo>
                    <a:pt x="106809" y="50281"/>
                  </a:lnTo>
                  <a:lnTo>
                    <a:pt x="101818" y="3291"/>
                  </a:lnTo>
                  <a:cubicBezTo>
                    <a:pt x="101633" y="1406"/>
                    <a:pt x="100043" y="1"/>
                    <a:pt x="98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37"/>
            <p:cNvSpPr/>
            <p:nvPr/>
          </p:nvSpPr>
          <p:spPr>
            <a:xfrm>
              <a:off x="2446225" y="2384250"/>
              <a:ext cx="2685950" cy="1272750"/>
            </a:xfrm>
            <a:custGeom>
              <a:rect b="b" l="l" r="r" t="t"/>
              <a:pathLst>
                <a:path extrusionOk="0" h="50910" w="107438">
                  <a:moveTo>
                    <a:pt x="98454" y="593"/>
                  </a:moveTo>
                  <a:cubicBezTo>
                    <a:pt x="100191" y="593"/>
                    <a:pt x="101633" y="1923"/>
                    <a:pt x="101818" y="3624"/>
                  </a:cubicBezTo>
                  <a:lnTo>
                    <a:pt x="106774" y="50281"/>
                  </a:lnTo>
                  <a:lnTo>
                    <a:pt x="666" y="50281"/>
                  </a:lnTo>
                  <a:lnTo>
                    <a:pt x="5620" y="3624"/>
                  </a:lnTo>
                  <a:cubicBezTo>
                    <a:pt x="5805" y="1923"/>
                    <a:pt x="7247" y="593"/>
                    <a:pt x="8948" y="593"/>
                  </a:cubicBezTo>
                  <a:close/>
                  <a:moveTo>
                    <a:pt x="8948" y="1"/>
                  </a:moveTo>
                  <a:cubicBezTo>
                    <a:pt x="6914" y="1"/>
                    <a:pt x="5214" y="1517"/>
                    <a:pt x="4992" y="3550"/>
                  </a:cubicBezTo>
                  <a:lnTo>
                    <a:pt x="1" y="50540"/>
                  </a:lnTo>
                  <a:cubicBezTo>
                    <a:pt x="1" y="50651"/>
                    <a:pt x="38" y="50725"/>
                    <a:pt x="75" y="50799"/>
                  </a:cubicBezTo>
                  <a:cubicBezTo>
                    <a:pt x="149" y="50873"/>
                    <a:pt x="223" y="50910"/>
                    <a:pt x="297" y="50910"/>
                  </a:cubicBezTo>
                  <a:lnTo>
                    <a:pt x="107105" y="50910"/>
                  </a:lnTo>
                  <a:cubicBezTo>
                    <a:pt x="107216" y="50910"/>
                    <a:pt x="107290" y="50873"/>
                    <a:pt x="107327" y="50799"/>
                  </a:cubicBezTo>
                  <a:cubicBezTo>
                    <a:pt x="107400" y="50725"/>
                    <a:pt x="107437" y="50651"/>
                    <a:pt x="107437" y="50540"/>
                  </a:cubicBezTo>
                  <a:lnTo>
                    <a:pt x="102446" y="3550"/>
                  </a:lnTo>
                  <a:cubicBezTo>
                    <a:pt x="102225" y="1517"/>
                    <a:pt x="100487" y="1"/>
                    <a:pt x="984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37"/>
            <p:cNvSpPr/>
            <p:nvPr/>
          </p:nvSpPr>
          <p:spPr>
            <a:xfrm>
              <a:off x="2453625" y="2391650"/>
              <a:ext cx="1203425" cy="1257025"/>
            </a:xfrm>
            <a:custGeom>
              <a:rect b="b" l="l" r="r" t="t"/>
              <a:pathLst>
                <a:path extrusionOk="0" h="50281" w="48137">
                  <a:moveTo>
                    <a:pt x="8319" y="1"/>
                  </a:moveTo>
                  <a:cubicBezTo>
                    <a:pt x="7654" y="75"/>
                    <a:pt x="7062" y="297"/>
                    <a:pt x="6544" y="666"/>
                  </a:cubicBezTo>
                  <a:lnTo>
                    <a:pt x="6397" y="777"/>
                  </a:lnTo>
                  <a:cubicBezTo>
                    <a:pt x="6249" y="888"/>
                    <a:pt x="6101" y="1036"/>
                    <a:pt x="5953" y="1184"/>
                  </a:cubicBezTo>
                  <a:cubicBezTo>
                    <a:pt x="5657" y="1517"/>
                    <a:pt x="5435" y="1886"/>
                    <a:pt x="5250" y="2293"/>
                  </a:cubicBezTo>
                  <a:cubicBezTo>
                    <a:pt x="5140" y="2626"/>
                    <a:pt x="5029" y="2958"/>
                    <a:pt x="4992" y="3291"/>
                  </a:cubicBezTo>
                  <a:lnTo>
                    <a:pt x="1" y="50281"/>
                  </a:lnTo>
                  <a:lnTo>
                    <a:pt x="19004" y="50281"/>
                  </a:lnTo>
                  <a:lnTo>
                    <a:pt x="20113" y="36971"/>
                  </a:lnTo>
                  <a:cubicBezTo>
                    <a:pt x="20445" y="32942"/>
                    <a:pt x="23403" y="29651"/>
                    <a:pt x="27359" y="28875"/>
                  </a:cubicBezTo>
                  <a:cubicBezTo>
                    <a:pt x="39522" y="26583"/>
                    <a:pt x="48136" y="15676"/>
                    <a:pt x="47508" y="3328"/>
                  </a:cubicBezTo>
                  <a:lnTo>
                    <a:pt x="474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37"/>
            <p:cNvSpPr/>
            <p:nvPr/>
          </p:nvSpPr>
          <p:spPr>
            <a:xfrm>
              <a:off x="2446225" y="2384250"/>
              <a:ext cx="1203425" cy="1272750"/>
            </a:xfrm>
            <a:custGeom>
              <a:rect b="b" l="l" r="r" t="t"/>
              <a:pathLst>
                <a:path extrusionOk="0" h="50910" w="48137">
                  <a:moveTo>
                    <a:pt x="47434" y="593"/>
                  </a:moveTo>
                  <a:lnTo>
                    <a:pt x="47508" y="3624"/>
                  </a:lnTo>
                  <a:cubicBezTo>
                    <a:pt x="47545" y="4031"/>
                    <a:pt x="47545" y="4437"/>
                    <a:pt x="47545" y="4844"/>
                  </a:cubicBezTo>
                  <a:cubicBezTo>
                    <a:pt x="47545" y="16527"/>
                    <a:pt x="39227" y="26694"/>
                    <a:pt x="27618" y="28875"/>
                  </a:cubicBezTo>
                  <a:cubicBezTo>
                    <a:pt x="23514" y="29652"/>
                    <a:pt x="20446" y="33090"/>
                    <a:pt x="20076" y="37231"/>
                  </a:cubicBezTo>
                  <a:lnTo>
                    <a:pt x="19041" y="50281"/>
                  </a:lnTo>
                  <a:lnTo>
                    <a:pt x="666" y="50281"/>
                  </a:lnTo>
                  <a:lnTo>
                    <a:pt x="5620" y="3624"/>
                  </a:lnTo>
                  <a:cubicBezTo>
                    <a:pt x="5657" y="3291"/>
                    <a:pt x="5731" y="2996"/>
                    <a:pt x="5842" y="2700"/>
                  </a:cubicBezTo>
                  <a:cubicBezTo>
                    <a:pt x="5990" y="2330"/>
                    <a:pt x="6212" y="1997"/>
                    <a:pt x="6471" y="1702"/>
                  </a:cubicBezTo>
                  <a:lnTo>
                    <a:pt x="6508" y="1665"/>
                  </a:lnTo>
                  <a:cubicBezTo>
                    <a:pt x="6609" y="1563"/>
                    <a:pt x="6742" y="1462"/>
                    <a:pt x="6877" y="1332"/>
                  </a:cubicBezTo>
                  <a:lnTo>
                    <a:pt x="6877" y="1332"/>
                  </a:lnTo>
                  <a:lnTo>
                    <a:pt x="6877" y="1332"/>
                  </a:lnTo>
                  <a:lnTo>
                    <a:pt x="7025" y="1221"/>
                  </a:lnTo>
                  <a:cubicBezTo>
                    <a:pt x="7506" y="888"/>
                    <a:pt x="8060" y="666"/>
                    <a:pt x="8652" y="630"/>
                  </a:cubicBezTo>
                  <a:cubicBezTo>
                    <a:pt x="8763" y="593"/>
                    <a:pt x="8874" y="593"/>
                    <a:pt x="8948" y="593"/>
                  </a:cubicBezTo>
                  <a:close/>
                  <a:moveTo>
                    <a:pt x="8578" y="1"/>
                  </a:moveTo>
                  <a:cubicBezTo>
                    <a:pt x="7876" y="75"/>
                    <a:pt x="7210" y="334"/>
                    <a:pt x="6656" y="703"/>
                  </a:cubicBezTo>
                  <a:lnTo>
                    <a:pt x="6656" y="740"/>
                  </a:lnTo>
                  <a:lnTo>
                    <a:pt x="6545" y="814"/>
                  </a:lnTo>
                  <a:lnTo>
                    <a:pt x="6508" y="814"/>
                  </a:lnTo>
                  <a:cubicBezTo>
                    <a:pt x="6360" y="962"/>
                    <a:pt x="6175" y="1110"/>
                    <a:pt x="6027" y="1258"/>
                  </a:cubicBezTo>
                  <a:cubicBezTo>
                    <a:pt x="5694" y="1628"/>
                    <a:pt x="5436" y="2034"/>
                    <a:pt x="5251" y="2478"/>
                  </a:cubicBezTo>
                  <a:cubicBezTo>
                    <a:pt x="5140" y="2811"/>
                    <a:pt x="5029" y="3180"/>
                    <a:pt x="4992" y="3550"/>
                  </a:cubicBezTo>
                  <a:lnTo>
                    <a:pt x="1" y="50540"/>
                  </a:lnTo>
                  <a:cubicBezTo>
                    <a:pt x="1" y="50651"/>
                    <a:pt x="38" y="50725"/>
                    <a:pt x="75" y="50799"/>
                  </a:cubicBezTo>
                  <a:cubicBezTo>
                    <a:pt x="149" y="50873"/>
                    <a:pt x="223" y="50910"/>
                    <a:pt x="297" y="50910"/>
                  </a:cubicBezTo>
                  <a:lnTo>
                    <a:pt x="19300" y="50910"/>
                  </a:lnTo>
                  <a:cubicBezTo>
                    <a:pt x="19484" y="50910"/>
                    <a:pt x="19595" y="50762"/>
                    <a:pt x="19632" y="50614"/>
                  </a:cubicBezTo>
                  <a:lnTo>
                    <a:pt x="20704" y="37304"/>
                  </a:lnTo>
                  <a:cubicBezTo>
                    <a:pt x="21037" y="33386"/>
                    <a:pt x="23884" y="30206"/>
                    <a:pt x="27729" y="29467"/>
                  </a:cubicBezTo>
                  <a:cubicBezTo>
                    <a:pt x="39633" y="27211"/>
                    <a:pt x="48137" y="16823"/>
                    <a:pt x="48137" y="4844"/>
                  </a:cubicBezTo>
                  <a:cubicBezTo>
                    <a:pt x="48137" y="4437"/>
                    <a:pt x="48137" y="3994"/>
                    <a:pt x="48137" y="3587"/>
                  </a:cubicBezTo>
                  <a:lnTo>
                    <a:pt x="48026" y="297"/>
                  </a:lnTo>
                  <a:cubicBezTo>
                    <a:pt x="48026" y="112"/>
                    <a:pt x="47878" y="1"/>
                    <a:pt x="477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37"/>
            <p:cNvSpPr/>
            <p:nvPr/>
          </p:nvSpPr>
          <p:spPr>
            <a:xfrm>
              <a:off x="4618250" y="2603325"/>
              <a:ext cx="289325" cy="265275"/>
            </a:xfrm>
            <a:custGeom>
              <a:rect b="b" l="l" r="r" t="t"/>
              <a:pathLst>
                <a:path extrusionOk="0" h="10611" w="11573">
                  <a:moveTo>
                    <a:pt x="5768" y="0"/>
                  </a:moveTo>
                  <a:cubicBezTo>
                    <a:pt x="2589" y="0"/>
                    <a:pt x="1" y="2366"/>
                    <a:pt x="1" y="5287"/>
                  </a:cubicBezTo>
                  <a:cubicBezTo>
                    <a:pt x="1" y="8208"/>
                    <a:pt x="2589" y="10611"/>
                    <a:pt x="5768" y="10611"/>
                  </a:cubicBezTo>
                  <a:cubicBezTo>
                    <a:pt x="8985" y="10611"/>
                    <a:pt x="11573" y="8208"/>
                    <a:pt x="11573" y="5287"/>
                  </a:cubicBezTo>
                  <a:cubicBezTo>
                    <a:pt x="11573" y="2366"/>
                    <a:pt x="8985" y="0"/>
                    <a:pt x="57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37"/>
            <p:cNvSpPr/>
            <p:nvPr/>
          </p:nvSpPr>
          <p:spPr>
            <a:xfrm>
              <a:off x="4609950" y="2595000"/>
              <a:ext cx="305025" cy="281000"/>
            </a:xfrm>
            <a:custGeom>
              <a:rect b="b" l="l" r="r" t="t"/>
              <a:pathLst>
                <a:path extrusionOk="0" h="11240" w="12201">
                  <a:moveTo>
                    <a:pt x="6100" y="629"/>
                  </a:moveTo>
                  <a:cubicBezTo>
                    <a:pt x="7616" y="629"/>
                    <a:pt x="9021" y="1183"/>
                    <a:pt x="9982" y="2108"/>
                  </a:cubicBezTo>
                  <a:cubicBezTo>
                    <a:pt x="10980" y="2995"/>
                    <a:pt x="11609" y="4252"/>
                    <a:pt x="11609" y="5620"/>
                  </a:cubicBezTo>
                  <a:cubicBezTo>
                    <a:pt x="11609" y="6988"/>
                    <a:pt x="10980" y="8245"/>
                    <a:pt x="9982" y="9169"/>
                  </a:cubicBezTo>
                  <a:cubicBezTo>
                    <a:pt x="9021" y="10056"/>
                    <a:pt x="7616" y="10611"/>
                    <a:pt x="6100" y="10611"/>
                  </a:cubicBezTo>
                  <a:cubicBezTo>
                    <a:pt x="4584" y="10611"/>
                    <a:pt x="3216" y="10056"/>
                    <a:pt x="2218" y="9169"/>
                  </a:cubicBezTo>
                  <a:cubicBezTo>
                    <a:pt x="1220" y="8245"/>
                    <a:pt x="629" y="6988"/>
                    <a:pt x="629" y="5620"/>
                  </a:cubicBezTo>
                  <a:cubicBezTo>
                    <a:pt x="629" y="4252"/>
                    <a:pt x="1220" y="2995"/>
                    <a:pt x="2218" y="2108"/>
                  </a:cubicBezTo>
                  <a:cubicBezTo>
                    <a:pt x="3216" y="1183"/>
                    <a:pt x="4584" y="629"/>
                    <a:pt x="6100" y="629"/>
                  </a:cubicBezTo>
                  <a:close/>
                  <a:moveTo>
                    <a:pt x="6100" y="0"/>
                  </a:moveTo>
                  <a:cubicBezTo>
                    <a:pt x="4437" y="0"/>
                    <a:pt x="2921" y="629"/>
                    <a:pt x="1812" y="1627"/>
                  </a:cubicBezTo>
                  <a:cubicBezTo>
                    <a:pt x="702" y="2662"/>
                    <a:pt x="0" y="4067"/>
                    <a:pt x="0" y="5620"/>
                  </a:cubicBezTo>
                  <a:cubicBezTo>
                    <a:pt x="0" y="7173"/>
                    <a:pt x="702" y="8578"/>
                    <a:pt x="1812" y="9613"/>
                  </a:cubicBezTo>
                  <a:cubicBezTo>
                    <a:pt x="2921" y="10611"/>
                    <a:pt x="4437" y="11239"/>
                    <a:pt x="6100" y="11239"/>
                  </a:cubicBezTo>
                  <a:cubicBezTo>
                    <a:pt x="7801" y="11239"/>
                    <a:pt x="9317" y="10611"/>
                    <a:pt x="10426" y="9613"/>
                  </a:cubicBezTo>
                  <a:cubicBezTo>
                    <a:pt x="11535" y="8578"/>
                    <a:pt x="12200" y="7173"/>
                    <a:pt x="12200" y="5620"/>
                  </a:cubicBezTo>
                  <a:cubicBezTo>
                    <a:pt x="12200" y="4067"/>
                    <a:pt x="11535" y="2662"/>
                    <a:pt x="10426" y="1627"/>
                  </a:cubicBezTo>
                  <a:cubicBezTo>
                    <a:pt x="9317" y="629"/>
                    <a:pt x="7801" y="0"/>
                    <a:pt x="61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37"/>
            <p:cNvSpPr/>
            <p:nvPr/>
          </p:nvSpPr>
          <p:spPr>
            <a:xfrm>
              <a:off x="4638600" y="2621800"/>
              <a:ext cx="248650" cy="227400"/>
            </a:xfrm>
            <a:custGeom>
              <a:rect b="b" l="l" r="r" t="t"/>
              <a:pathLst>
                <a:path extrusionOk="0" h="9096" w="9946">
                  <a:moveTo>
                    <a:pt x="4954" y="0"/>
                  </a:moveTo>
                  <a:cubicBezTo>
                    <a:pt x="2218" y="0"/>
                    <a:pt x="0" y="2034"/>
                    <a:pt x="0" y="4548"/>
                  </a:cubicBezTo>
                  <a:cubicBezTo>
                    <a:pt x="0" y="7062"/>
                    <a:pt x="2218" y="9095"/>
                    <a:pt x="4954" y="9095"/>
                  </a:cubicBezTo>
                  <a:cubicBezTo>
                    <a:pt x="7690" y="9095"/>
                    <a:pt x="9945" y="7062"/>
                    <a:pt x="9945" y="4548"/>
                  </a:cubicBezTo>
                  <a:cubicBezTo>
                    <a:pt x="9945" y="2034"/>
                    <a:pt x="7690" y="0"/>
                    <a:pt x="49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37"/>
            <p:cNvSpPr/>
            <p:nvPr/>
          </p:nvSpPr>
          <p:spPr>
            <a:xfrm>
              <a:off x="4631200" y="2614400"/>
              <a:ext cx="263425" cy="243100"/>
            </a:xfrm>
            <a:custGeom>
              <a:rect b="b" l="l" r="r" t="t"/>
              <a:pathLst>
                <a:path extrusionOk="0" h="9724" w="10537">
                  <a:moveTo>
                    <a:pt x="5250" y="592"/>
                  </a:moveTo>
                  <a:cubicBezTo>
                    <a:pt x="6544" y="592"/>
                    <a:pt x="7727" y="1073"/>
                    <a:pt x="8578" y="1849"/>
                  </a:cubicBezTo>
                  <a:cubicBezTo>
                    <a:pt x="9391" y="2626"/>
                    <a:pt x="9908" y="3698"/>
                    <a:pt x="9908" y="4844"/>
                  </a:cubicBezTo>
                  <a:cubicBezTo>
                    <a:pt x="9908" y="6027"/>
                    <a:pt x="9391" y="7062"/>
                    <a:pt x="8578" y="7838"/>
                  </a:cubicBezTo>
                  <a:cubicBezTo>
                    <a:pt x="7727" y="8615"/>
                    <a:pt x="6544" y="9096"/>
                    <a:pt x="5250" y="9096"/>
                  </a:cubicBezTo>
                  <a:cubicBezTo>
                    <a:pt x="3956" y="9096"/>
                    <a:pt x="2810" y="8615"/>
                    <a:pt x="1960" y="7838"/>
                  </a:cubicBezTo>
                  <a:cubicBezTo>
                    <a:pt x="1109" y="7062"/>
                    <a:pt x="592" y="6027"/>
                    <a:pt x="592" y="4844"/>
                  </a:cubicBezTo>
                  <a:cubicBezTo>
                    <a:pt x="592" y="3698"/>
                    <a:pt x="1109" y="2626"/>
                    <a:pt x="1960" y="1849"/>
                  </a:cubicBezTo>
                  <a:cubicBezTo>
                    <a:pt x="2810" y="1073"/>
                    <a:pt x="3956" y="592"/>
                    <a:pt x="5250" y="592"/>
                  </a:cubicBezTo>
                  <a:close/>
                  <a:moveTo>
                    <a:pt x="5250" y="1"/>
                  </a:moveTo>
                  <a:cubicBezTo>
                    <a:pt x="3808" y="1"/>
                    <a:pt x="2514" y="518"/>
                    <a:pt x="1553" y="1406"/>
                  </a:cubicBezTo>
                  <a:cubicBezTo>
                    <a:pt x="592" y="2293"/>
                    <a:pt x="0" y="3513"/>
                    <a:pt x="0" y="4844"/>
                  </a:cubicBezTo>
                  <a:cubicBezTo>
                    <a:pt x="0" y="6212"/>
                    <a:pt x="592" y="7432"/>
                    <a:pt x="1553" y="8282"/>
                  </a:cubicBezTo>
                  <a:cubicBezTo>
                    <a:pt x="2514" y="9169"/>
                    <a:pt x="3808" y="9724"/>
                    <a:pt x="5250" y="9724"/>
                  </a:cubicBezTo>
                  <a:cubicBezTo>
                    <a:pt x="6692" y="9724"/>
                    <a:pt x="8023" y="9169"/>
                    <a:pt x="8984" y="8282"/>
                  </a:cubicBezTo>
                  <a:cubicBezTo>
                    <a:pt x="9945" y="7432"/>
                    <a:pt x="10537" y="6212"/>
                    <a:pt x="10537" y="4844"/>
                  </a:cubicBezTo>
                  <a:cubicBezTo>
                    <a:pt x="10537" y="3513"/>
                    <a:pt x="9945" y="2293"/>
                    <a:pt x="8984" y="1406"/>
                  </a:cubicBezTo>
                  <a:cubicBezTo>
                    <a:pt x="8023" y="518"/>
                    <a:pt x="6692" y="1"/>
                    <a:pt x="52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37"/>
            <p:cNvSpPr/>
            <p:nvPr/>
          </p:nvSpPr>
          <p:spPr>
            <a:xfrm>
              <a:off x="913800" y="2888150"/>
              <a:ext cx="246800" cy="260350"/>
            </a:xfrm>
            <a:custGeom>
              <a:rect b="b" l="l" r="r" t="t"/>
              <a:pathLst>
                <a:path extrusionOk="0" h="10414" w="9872">
                  <a:moveTo>
                    <a:pt x="4270" y="0"/>
                  </a:moveTo>
                  <a:cubicBezTo>
                    <a:pt x="3903" y="0"/>
                    <a:pt x="3536" y="58"/>
                    <a:pt x="3180" y="179"/>
                  </a:cubicBezTo>
                  <a:cubicBezTo>
                    <a:pt x="999" y="955"/>
                    <a:pt x="1" y="3802"/>
                    <a:pt x="962" y="6575"/>
                  </a:cubicBezTo>
                  <a:cubicBezTo>
                    <a:pt x="1766" y="8895"/>
                    <a:pt x="3684" y="10413"/>
                    <a:pt x="5567" y="10413"/>
                  </a:cubicBezTo>
                  <a:cubicBezTo>
                    <a:pt x="5934" y="10413"/>
                    <a:pt x="6300" y="10356"/>
                    <a:pt x="6655" y="10235"/>
                  </a:cubicBezTo>
                  <a:cubicBezTo>
                    <a:pt x="8874" y="9459"/>
                    <a:pt x="9872" y="6575"/>
                    <a:pt x="8911" y="3802"/>
                  </a:cubicBezTo>
                  <a:cubicBezTo>
                    <a:pt x="8075" y="1513"/>
                    <a:pt x="6153" y="0"/>
                    <a:pt x="42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37"/>
            <p:cNvSpPr/>
            <p:nvPr/>
          </p:nvSpPr>
          <p:spPr>
            <a:xfrm>
              <a:off x="920275" y="2880600"/>
              <a:ext cx="232950" cy="275450"/>
            </a:xfrm>
            <a:custGeom>
              <a:rect b="b" l="l" r="r" t="t"/>
              <a:pathLst>
                <a:path extrusionOk="0" h="11018" w="9318">
                  <a:moveTo>
                    <a:pt x="4096" y="628"/>
                  </a:moveTo>
                  <a:cubicBezTo>
                    <a:pt x="5813" y="628"/>
                    <a:pt x="7589" y="2061"/>
                    <a:pt x="8356" y="4215"/>
                  </a:cubicBezTo>
                  <a:cubicBezTo>
                    <a:pt x="8578" y="4917"/>
                    <a:pt x="8689" y="5583"/>
                    <a:pt x="8689" y="6248"/>
                  </a:cubicBezTo>
                  <a:cubicBezTo>
                    <a:pt x="8689" y="7210"/>
                    <a:pt x="8467" y="8060"/>
                    <a:pt x="8060" y="8762"/>
                  </a:cubicBezTo>
                  <a:cubicBezTo>
                    <a:pt x="7653" y="9465"/>
                    <a:pt x="7062" y="9982"/>
                    <a:pt x="6322" y="10241"/>
                  </a:cubicBezTo>
                  <a:cubicBezTo>
                    <a:pt x="5990" y="10352"/>
                    <a:pt x="5620" y="10389"/>
                    <a:pt x="5287" y="10389"/>
                  </a:cubicBezTo>
                  <a:cubicBezTo>
                    <a:pt x="5266" y="10390"/>
                    <a:pt x="5245" y="10390"/>
                    <a:pt x="5223" y="10390"/>
                  </a:cubicBezTo>
                  <a:cubicBezTo>
                    <a:pt x="3540" y="10390"/>
                    <a:pt x="1729" y="8957"/>
                    <a:pt x="999" y="6803"/>
                  </a:cubicBezTo>
                  <a:cubicBezTo>
                    <a:pt x="740" y="6100"/>
                    <a:pt x="629" y="5398"/>
                    <a:pt x="629" y="4769"/>
                  </a:cubicBezTo>
                  <a:cubicBezTo>
                    <a:pt x="629" y="3808"/>
                    <a:pt x="851" y="2958"/>
                    <a:pt x="1257" y="2255"/>
                  </a:cubicBezTo>
                  <a:cubicBezTo>
                    <a:pt x="1701" y="1553"/>
                    <a:pt x="2293" y="1035"/>
                    <a:pt x="3032" y="777"/>
                  </a:cubicBezTo>
                  <a:cubicBezTo>
                    <a:pt x="3365" y="666"/>
                    <a:pt x="3698" y="629"/>
                    <a:pt x="4030" y="629"/>
                  </a:cubicBezTo>
                  <a:cubicBezTo>
                    <a:pt x="4052" y="628"/>
                    <a:pt x="4074" y="628"/>
                    <a:pt x="4096" y="628"/>
                  </a:cubicBezTo>
                  <a:close/>
                  <a:moveTo>
                    <a:pt x="4030" y="0"/>
                  </a:moveTo>
                  <a:cubicBezTo>
                    <a:pt x="3624" y="0"/>
                    <a:pt x="3217" y="74"/>
                    <a:pt x="2810" y="185"/>
                  </a:cubicBezTo>
                  <a:cubicBezTo>
                    <a:pt x="1923" y="518"/>
                    <a:pt x="1220" y="1146"/>
                    <a:pt x="740" y="1923"/>
                  </a:cubicBezTo>
                  <a:cubicBezTo>
                    <a:pt x="259" y="2736"/>
                    <a:pt x="0" y="3734"/>
                    <a:pt x="0" y="4769"/>
                  </a:cubicBezTo>
                  <a:cubicBezTo>
                    <a:pt x="0" y="5472"/>
                    <a:pt x="148" y="6248"/>
                    <a:pt x="407" y="6988"/>
                  </a:cubicBezTo>
                  <a:cubicBezTo>
                    <a:pt x="1257" y="9391"/>
                    <a:pt x="3254" y="11018"/>
                    <a:pt x="5287" y="11018"/>
                  </a:cubicBezTo>
                  <a:cubicBezTo>
                    <a:pt x="5694" y="11018"/>
                    <a:pt x="6101" y="10944"/>
                    <a:pt x="6507" y="10796"/>
                  </a:cubicBezTo>
                  <a:cubicBezTo>
                    <a:pt x="7395" y="10500"/>
                    <a:pt x="8097" y="9871"/>
                    <a:pt x="8578" y="9058"/>
                  </a:cubicBezTo>
                  <a:cubicBezTo>
                    <a:pt x="9058" y="8282"/>
                    <a:pt x="9317" y="7284"/>
                    <a:pt x="9317" y="6248"/>
                  </a:cubicBezTo>
                  <a:cubicBezTo>
                    <a:pt x="9317" y="5546"/>
                    <a:pt x="9169" y="4769"/>
                    <a:pt x="8910" y="4030"/>
                  </a:cubicBezTo>
                  <a:cubicBezTo>
                    <a:pt x="8097" y="1627"/>
                    <a:pt x="6101" y="0"/>
                    <a:pt x="40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37"/>
            <p:cNvSpPr/>
            <p:nvPr/>
          </p:nvSpPr>
          <p:spPr>
            <a:xfrm>
              <a:off x="931375" y="2906950"/>
              <a:ext cx="211675" cy="222725"/>
            </a:xfrm>
            <a:custGeom>
              <a:rect b="b" l="l" r="r" t="t"/>
              <a:pathLst>
                <a:path extrusionOk="0" h="8909" w="8467">
                  <a:moveTo>
                    <a:pt x="3692" y="1"/>
                  </a:moveTo>
                  <a:cubicBezTo>
                    <a:pt x="3369" y="1"/>
                    <a:pt x="3047" y="54"/>
                    <a:pt x="2736" y="166"/>
                  </a:cubicBezTo>
                  <a:cubicBezTo>
                    <a:pt x="850" y="795"/>
                    <a:pt x="0" y="3272"/>
                    <a:pt x="813" y="5638"/>
                  </a:cubicBezTo>
                  <a:cubicBezTo>
                    <a:pt x="1490" y="7606"/>
                    <a:pt x="3138" y="8909"/>
                    <a:pt x="4759" y="8909"/>
                  </a:cubicBezTo>
                  <a:cubicBezTo>
                    <a:pt x="5086" y="8909"/>
                    <a:pt x="5413" y="8856"/>
                    <a:pt x="5731" y="8744"/>
                  </a:cubicBezTo>
                  <a:cubicBezTo>
                    <a:pt x="7616" y="8078"/>
                    <a:pt x="8466" y="5638"/>
                    <a:pt x="7616" y="3272"/>
                  </a:cubicBezTo>
                  <a:cubicBezTo>
                    <a:pt x="6940" y="1304"/>
                    <a:pt x="5291" y="1"/>
                    <a:pt x="36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37"/>
            <p:cNvSpPr/>
            <p:nvPr/>
          </p:nvSpPr>
          <p:spPr>
            <a:xfrm>
              <a:off x="935975" y="2899075"/>
              <a:ext cx="201525" cy="238500"/>
            </a:xfrm>
            <a:custGeom>
              <a:rect b="b" l="l" r="r" t="t"/>
              <a:pathLst>
                <a:path extrusionOk="0" h="9540" w="8061">
                  <a:moveTo>
                    <a:pt x="3577" y="628"/>
                  </a:moveTo>
                  <a:cubicBezTo>
                    <a:pt x="5001" y="628"/>
                    <a:pt x="6517" y="1840"/>
                    <a:pt x="7136" y="3698"/>
                  </a:cubicBezTo>
                  <a:cubicBezTo>
                    <a:pt x="7358" y="4252"/>
                    <a:pt x="7432" y="4844"/>
                    <a:pt x="7432" y="5398"/>
                  </a:cubicBezTo>
                  <a:cubicBezTo>
                    <a:pt x="7432" y="6212"/>
                    <a:pt x="7247" y="6951"/>
                    <a:pt x="6914" y="7543"/>
                  </a:cubicBezTo>
                  <a:cubicBezTo>
                    <a:pt x="6545" y="8134"/>
                    <a:pt x="6064" y="8541"/>
                    <a:pt x="5436" y="8763"/>
                  </a:cubicBezTo>
                  <a:cubicBezTo>
                    <a:pt x="5140" y="8874"/>
                    <a:pt x="4881" y="8911"/>
                    <a:pt x="4585" y="8911"/>
                  </a:cubicBezTo>
                  <a:cubicBezTo>
                    <a:pt x="3143" y="8911"/>
                    <a:pt x="1591" y="7728"/>
                    <a:pt x="925" y="5842"/>
                  </a:cubicBezTo>
                  <a:cubicBezTo>
                    <a:pt x="703" y="5287"/>
                    <a:pt x="629" y="4696"/>
                    <a:pt x="629" y="4141"/>
                  </a:cubicBezTo>
                  <a:cubicBezTo>
                    <a:pt x="629" y="3328"/>
                    <a:pt x="814" y="2589"/>
                    <a:pt x="1184" y="1997"/>
                  </a:cubicBezTo>
                  <a:cubicBezTo>
                    <a:pt x="1517" y="1406"/>
                    <a:pt x="2034" y="962"/>
                    <a:pt x="2626" y="777"/>
                  </a:cubicBezTo>
                  <a:cubicBezTo>
                    <a:pt x="2922" y="666"/>
                    <a:pt x="3217" y="629"/>
                    <a:pt x="3513" y="629"/>
                  </a:cubicBezTo>
                  <a:cubicBezTo>
                    <a:pt x="3534" y="629"/>
                    <a:pt x="3556" y="628"/>
                    <a:pt x="3577" y="628"/>
                  </a:cubicBezTo>
                  <a:close/>
                  <a:moveTo>
                    <a:pt x="3513" y="1"/>
                  </a:moveTo>
                  <a:cubicBezTo>
                    <a:pt x="3143" y="1"/>
                    <a:pt x="2774" y="75"/>
                    <a:pt x="2441" y="186"/>
                  </a:cubicBezTo>
                  <a:cubicBezTo>
                    <a:pt x="1665" y="444"/>
                    <a:pt x="1036" y="999"/>
                    <a:pt x="629" y="1701"/>
                  </a:cubicBezTo>
                  <a:cubicBezTo>
                    <a:pt x="223" y="2367"/>
                    <a:pt x="1" y="3217"/>
                    <a:pt x="1" y="4141"/>
                  </a:cubicBezTo>
                  <a:cubicBezTo>
                    <a:pt x="1" y="4770"/>
                    <a:pt x="112" y="5398"/>
                    <a:pt x="334" y="6064"/>
                  </a:cubicBezTo>
                  <a:cubicBezTo>
                    <a:pt x="1073" y="8134"/>
                    <a:pt x="2774" y="9539"/>
                    <a:pt x="4585" y="9539"/>
                  </a:cubicBezTo>
                  <a:cubicBezTo>
                    <a:pt x="4918" y="9539"/>
                    <a:pt x="5288" y="9465"/>
                    <a:pt x="5620" y="9354"/>
                  </a:cubicBezTo>
                  <a:cubicBezTo>
                    <a:pt x="6397" y="9095"/>
                    <a:pt x="7025" y="8541"/>
                    <a:pt x="7432" y="7838"/>
                  </a:cubicBezTo>
                  <a:cubicBezTo>
                    <a:pt x="7839" y="7136"/>
                    <a:pt x="8061" y="6323"/>
                    <a:pt x="8061" y="5398"/>
                  </a:cubicBezTo>
                  <a:cubicBezTo>
                    <a:pt x="8061" y="4770"/>
                    <a:pt x="7950" y="4141"/>
                    <a:pt x="7728" y="3476"/>
                  </a:cubicBezTo>
                  <a:cubicBezTo>
                    <a:pt x="6988" y="1406"/>
                    <a:pt x="5288" y="1"/>
                    <a:pt x="35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37"/>
            <p:cNvSpPr/>
            <p:nvPr/>
          </p:nvSpPr>
          <p:spPr>
            <a:xfrm>
              <a:off x="1254850" y="2924675"/>
              <a:ext cx="196900" cy="207625"/>
            </a:xfrm>
            <a:custGeom>
              <a:rect b="b" l="l" r="r" t="t"/>
              <a:pathLst>
                <a:path extrusionOk="0" h="8305" w="7876">
                  <a:moveTo>
                    <a:pt x="3465" y="1"/>
                  </a:moveTo>
                  <a:cubicBezTo>
                    <a:pt x="3156" y="1"/>
                    <a:pt x="2849" y="52"/>
                    <a:pt x="2552" y="160"/>
                  </a:cubicBezTo>
                  <a:cubicBezTo>
                    <a:pt x="814" y="751"/>
                    <a:pt x="1" y="3043"/>
                    <a:pt x="777" y="5262"/>
                  </a:cubicBezTo>
                  <a:cubicBezTo>
                    <a:pt x="1421" y="7101"/>
                    <a:pt x="2928" y="8304"/>
                    <a:pt x="4436" y="8304"/>
                  </a:cubicBezTo>
                  <a:cubicBezTo>
                    <a:pt x="4747" y="8304"/>
                    <a:pt x="5058" y="8253"/>
                    <a:pt x="5362" y="8145"/>
                  </a:cubicBezTo>
                  <a:cubicBezTo>
                    <a:pt x="7099" y="7554"/>
                    <a:pt x="7876" y="5262"/>
                    <a:pt x="7136" y="3043"/>
                  </a:cubicBezTo>
                  <a:cubicBezTo>
                    <a:pt x="6493" y="1205"/>
                    <a:pt x="4960" y="1"/>
                    <a:pt x="3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37"/>
            <p:cNvSpPr/>
            <p:nvPr/>
          </p:nvSpPr>
          <p:spPr>
            <a:xfrm>
              <a:off x="1259475" y="2916650"/>
              <a:ext cx="188575" cy="223700"/>
            </a:xfrm>
            <a:custGeom>
              <a:rect b="b" l="l" r="r" t="t"/>
              <a:pathLst>
                <a:path extrusionOk="0" h="8948" w="7543">
                  <a:moveTo>
                    <a:pt x="3254" y="629"/>
                  </a:moveTo>
                  <a:cubicBezTo>
                    <a:pt x="4585" y="629"/>
                    <a:pt x="6027" y="1738"/>
                    <a:pt x="6655" y="3475"/>
                  </a:cubicBezTo>
                  <a:cubicBezTo>
                    <a:pt x="6840" y="3993"/>
                    <a:pt x="6914" y="4548"/>
                    <a:pt x="6914" y="5065"/>
                  </a:cubicBezTo>
                  <a:cubicBezTo>
                    <a:pt x="6914" y="5805"/>
                    <a:pt x="6729" y="6507"/>
                    <a:pt x="6434" y="7025"/>
                  </a:cubicBezTo>
                  <a:cubicBezTo>
                    <a:pt x="6101" y="7579"/>
                    <a:pt x="5620" y="7986"/>
                    <a:pt x="5066" y="8171"/>
                  </a:cubicBezTo>
                  <a:cubicBezTo>
                    <a:pt x="4807" y="8282"/>
                    <a:pt x="4548" y="8319"/>
                    <a:pt x="4252" y="8319"/>
                  </a:cubicBezTo>
                  <a:cubicBezTo>
                    <a:pt x="2921" y="8319"/>
                    <a:pt x="1479" y="7209"/>
                    <a:pt x="888" y="5472"/>
                  </a:cubicBezTo>
                  <a:cubicBezTo>
                    <a:pt x="703" y="4917"/>
                    <a:pt x="592" y="4400"/>
                    <a:pt x="592" y="3882"/>
                  </a:cubicBezTo>
                  <a:cubicBezTo>
                    <a:pt x="592" y="3143"/>
                    <a:pt x="777" y="2440"/>
                    <a:pt x="1110" y="1886"/>
                  </a:cubicBezTo>
                  <a:cubicBezTo>
                    <a:pt x="1443" y="1368"/>
                    <a:pt x="1886" y="961"/>
                    <a:pt x="2478" y="740"/>
                  </a:cubicBezTo>
                  <a:cubicBezTo>
                    <a:pt x="2736" y="666"/>
                    <a:pt x="2995" y="629"/>
                    <a:pt x="3254" y="629"/>
                  </a:cubicBezTo>
                  <a:close/>
                  <a:moveTo>
                    <a:pt x="3254" y="0"/>
                  </a:moveTo>
                  <a:cubicBezTo>
                    <a:pt x="2921" y="0"/>
                    <a:pt x="2589" y="74"/>
                    <a:pt x="2256" y="185"/>
                  </a:cubicBezTo>
                  <a:cubicBezTo>
                    <a:pt x="1553" y="407"/>
                    <a:pt x="962" y="924"/>
                    <a:pt x="592" y="1590"/>
                  </a:cubicBezTo>
                  <a:cubicBezTo>
                    <a:pt x="186" y="2255"/>
                    <a:pt x="1" y="3032"/>
                    <a:pt x="1" y="3882"/>
                  </a:cubicBezTo>
                  <a:cubicBezTo>
                    <a:pt x="1" y="4474"/>
                    <a:pt x="75" y="5065"/>
                    <a:pt x="296" y="5694"/>
                  </a:cubicBezTo>
                  <a:cubicBezTo>
                    <a:pt x="962" y="7616"/>
                    <a:pt x="2589" y="8910"/>
                    <a:pt x="4252" y="8947"/>
                  </a:cubicBezTo>
                  <a:cubicBezTo>
                    <a:pt x="4585" y="8947"/>
                    <a:pt x="4918" y="8873"/>
                    <a:pt x="5250" y="8762"/>
                  </a:cubicBezTo>
                  <a:cubicBezTo>
                    <a:pt x="5990" y="8503"/>
                    <a:pt x="6544" y="7986"/>
                    <a:pt x="6951" y="7357"/>
                  </a:cubicBezTo>
                  <a:cubicBezTo>
                    <a:pt x="7321" y="6692"/>
                    <a:pt x="7543" y="5915"/>
                    <a:pt x="7543" y="5065"/>
                  </a:cubicBezTo>
                  <a:cubicBezTo>
                    <a:pt x="7543" y="4474"/>
                    <a:pt x="7432" y="3882"/>
                    <a:pt x="7210" y="3254"/>
                  </a:cubicBezTo>
                  <a:cubicBezTo>
                    <a:pt x="6544" y="1331"/>
                    <a:pt x="4918" y="0"/>
                    <a:pt x="32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37"/>
            <p:cNvSpPr/>
            <p:nvPr/>
          </p:nvSpPr>
          <p:spPr>
            <a:xfrm>
              <a:off x="1268725" y="2939350"/>
              <a:ext cx="169150" cy="178300"/>
            </a:xfrm>
            <a:custGeom>
              <a:rect b="b" l="l" r="r" t="t"/>
              <a:pathLst>
                <a:path extrusionOk="0" h="7132" w="6766">
                  <a:moveTo>
                    <a:pt x="2950" y="0"/>
                  </a:moveTo>
                  <a:cubicBezTo>
                    <a:pt x="2692" y="0"/>
                    <a:pt x="2434" y="41"/>
                    <a:pt x="2182" y="127"/>
                  </a:cubicBezTo>
                  <a:cubicBezTo>
                    <a:pt x="703" y="645"/>
                    <a:pt x="0" y="2604"/>
                    <a:pt x="666" y="4527"/>
                  </a:cubicBezTo>
                  <a:cubicBezTo>
                    <a:pt x="1221" y="6099"/>
                    <a:pt x="2546" y="7131"/>
                    <a:pt x="3829" y="7131"/>
                  </a:cubicBezTo>
                  <a:cubicBezTo>
                    <a:pt x="4085" y="7131"/>
                    <a:pt x="4339" y="7090"/>
                    <a:pt x="4585" y="7004"/>
                  </a:cubicBezTo>
                  <a:cubicBezTo>
                    <a:pt x="6101" y="6486"/>
                    <a:pt x="6766" y="4490"/>
                    <a:pt x="6101" y="2604"/>
                  </a:cubicBezTo>
                  <a:cubicBezTo>
                    <a:pt x="5546" y="1032"/>
                    <a:pt x="4246" y="0"/>
                    <a:pt x="29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37"/>
            <p:cNvSpPr/>
            <p:nvPr/>
          </p:nvSpPr>
          <p:spPr>
            <a:xfrm>
              <a:off x="1271500" y="2931425"/>
              <a:ext cx="163625" cy="194125"/>
            </a:xfrm>
            <a:custGeom>
              <a:rect b="b" l="l" r="r" t="t"/>
              <a:pathLst>
                <a:path extrusionOk="0" h="7765" w="6545">
                  <a:moveTo>
                    <a:pt x="2847" y="629"/>
                  </a:moveTo>
                  <a:cubicBezTo>
                    <a:pt x="3956" y="629"/>
                    <a:pt x="5176" y="1553"/>
                    <a:pt x="5694" y="3032"/>
                  </a:cubicBezTo>
                  <a:cubicBezTo>
                    <a:pt x="5879" y="3476"/>
                    <a:pt x="5953" y="3957"/>
                    <a:pt x="5953" y="4400"/>
                  </a:cubicBezTo>
                  <a:cubicBezTo>
                    <a:pt x="5953" y="5029"/>
                    <a:pt x="5805" y="5583"/>
                    <a:pt x="5509" y="6064"/>
                  </a:cubicBezTo>
                  <a:cubicBezTo>
                    <a:pt x="5250" y="6508"/>
                    <a:pt x="4843" y="6840"/>
                    <a:pt x="4363" y="7025"/>
                  </a:cubicBezTo>
                  <a:cubicBezTo>
                    <a:pt x="4141" y="7099"/>
                    <a:pt x="3919" y="7136"/>
                    <a:pt x="3697" y="7136"/>
                  </a:cubicBezTo>
                  <a:cubicBezTo>
                    <a:pt x="2588" y="7136"/>
                    <a:pt x="1368" y="6212"/>
                    <a:pt x="851" y="4733"/>
                  </a:cubicBezTo>
                  <a:cubicBezTo>
                    <a:pt x="703" y="4252"/>
                    <a:pt x="629" y="3809"/>
                    <a:pt x="629" y="3365"/>
                  </a:cubicBezTo>
                  <a:cubicBezTo>
                    <a:pt x="629" y="2736"/>
                    <a:pt x="777" y="2145"/>
                    <a:pt x="1035" y="1701"/>
                  </a:cubicBezTo>
                  <a:cubicBezTo>
                    <a:pt x="1331" y="1258"/>
                    <a:pt x="1701" y="888"/>
                    <a:pt x="2182" y="740"/>
                  </a:cubicBezTo>
                  <a:cubicBezTo>
                    <a:pt x="2403" y="666"/>
                    <a:pt x="2625" y="629"/>
                    <a:pt x="2847" y="629"/>
                  </a:cubicBezTo>
                  <a:close/>
                  <a:moveTo>
                    <a:pt x="2847" y="1"/>
                  </a:moveTo>
                  <a:cubicBezTo>
                    <a:pt x="2551" y="1"/>
                    <a:pt x="2255" y="38"/>
                    <a:pt x="1997" y="149"/>
                  </a:cubicBezTo>
                  <a:cubicBezTo>
                    <a:pt x="1368" y="370"/>
                    <a:pt x="851" y="814"/>
                    <a:pt x="518" y="1369"/>
                  </a:cubicBezTo>
                  <a:cubicBezTo>
                    <a:pt x="185" y="1960"/>
                    <a:pt x="0" y="2626"/>
                    <a:pt x="0" y="3365"/>
                  </a:cubicBezTo>
                  <a:cubicBezTo>
                    <a:pt x="0" y="3883"/>
                    <a:pt x="74" y="4400"/>
                    <a:pt x="259" y="4918"/>
                  </a:cubicBezTo>
                  <a:cubicBezTo>
                    <a:pt x="851" y="6618"/>
                    <a:pt x="2255" y="7728"/>
                    <a:pt x="3697" y="7765"/>
                  </a:cubicBezTo>
                  <a:cubicBezTo>
                    <a:pt x="3993" y="7765"/>
                    <a:pt x="4289" y="7691"/>
                    <a:pt x="4585" y="7617"/>
                  </a:cubicBezTo>
                  <a:cubicBezTo>
                    <a:pt x="5213" y="7395"/>
                    <a:pt x="5694" y="6951"/>
                    <a:pt x="6063" y="6360"/>
                  </a:cubicBezTo>
                  <a:cubicBezTo>
                    <a:pt x="6396" y="5805"/>
                    <a:pt x="6544" y="5103"/>
                    <a:pt x="6544" y="4400"/>
                  </a:cubicBezTo>
                  <a:cubicBezTo>
                    <a:pt x="6544" y="3883"/>
                    <a:pt x="6470" y="3365"/>
                    <a:pt x="6285" y="2810"/>
                  </a:cubicBezTo>
                  <a:cubicBezTo>
                    <a:pt x="5694" y="1147"/>
                    <a:pt x="4326" y="1"/>
                    <a:pt x="28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37"/>
            <p:cNvSpPr/>
            <p:nvPr/>
          </p:nvSpPr>
          <p:spPr>
            <a:xfrm>
              <a:off x="1540450" y="2960750"/>
              <a:ext cx="151600" cy="159500"/>
            </a:xfrm>
            <a:custGeom>
              <a:rect b="b" l="l" r="r" t="t"/>
              <a:pathLst>
                <a:path extrusionOk="0" h="6380" w="6064">
                  <a:moveTo>
                    <a:pt x="2656" y="1"/>
                  </a:moveTo>
                  <a:cubicBezTo>
                    <a:pt x="2420" y="1"/>
                    <a:pt x="2187" y="40"/>
                    <a:pt x="1960" y="122"/>
                  </a:cubicBezTo>
                  <a:cubicBezTo>
                    <a:pt x="629" y="565"/>
                    <a:pt x="1" y="2340"/>
                    <a:pt x="592" y="4041"/>
                  </a:cubicBezTo>
                  <a:cubicBezTo>
                    <a:pt x="1083" y="5452"/>
                    <a:pt x="2262" y="6379"/>
                    <a:pt x="3409" y="6379"/>
                  </a:cubicBezTo>
                  <a:cubicBezTo>
                    <a:pt x="3644" y="6379"/>
                    <a:pt x="3878" y="6341"/>
                    <a:pt x="4104" y="6259"/>
                  </a:cubicBezTo>
                  <a:cubicBezTo>
                    <a:pt x="5435" y="5778"/>
                    <a:pt x="6064" y="4041"/>
                    <a:pt x="5472" y="2340"/>
                  </a:cubicBezTo>
                  <a:cubicBezTo>
                    <a:pt x="4981" y="928"/>
                    <a:pt x="3803" y="1"/>
                    <a:pt x="26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37"/>
            <p:cNvSpPr/>
            <p:nvPr/>
          </p:nvSpPr>
          <p:spPr>
            <a:xfrm>
              <a:off x="1542300" y="2952675"/>
              <a:ext cx="147900" cy="174725"/>
            </a:xfrm>
            <a:custGeom>
              <a:rect b="b" l="l" r="r" t="t"/>
              <a:pathLst>
                <a:path extrusionOk="0" h="6989" w="5916">
                  <a:moveTo>
                    <a:pt x="2589" y="629"/>
                  </a:moveTo>
                  <a:cubicBezTo>
                    <a:pt x="3550" y="629"/>
                    <a:pt x="4659" y="1443"/>
                    <a:pt x="5103" y="2774"/>
                  </a:cubicBezTo>
                  <a:cubicBezTo>
                    <a:pt x="5250" y="3180"/>
                    <a:pt x="5324" y="3587"/>
                    <a:pt x="5324" y="3957"/>
                  </a:cubicBezTo>
                  <a:cubicBezTo>
                    <a:pt x="5324" y="4511"/>
                    <a:pt x="5177" y="5029"/>
                    <a:pt x="4918" y="5436"/>
                  </a:cubicBezTo>
                  <a:cubicBezTo>
                    <a:pt x="4696" y="5842"/>
                    <a:pt x="4363" y="6138"/>
                    <a:pt x="3920" y="6286"/>
                  </a:cubicBezTo>
                  <a:cubicBezTo>
                    <a:pt x="3735" y="6360"/>
                    <a:pt x="3550" y="6397"/>
                    <a:pt x="3328" y="6397"/>
                  </a:cubicBezTo>
                  <a:cubicBezTo>
                    <a:pt x="2367" y="6397"/>
                    <a:pt x="1258" y="5547"/>
                    <a:pt x="814" y="4253"/>
                  </a:cubicBezTo>
                  <a:cubicBezTo>
                    <a:pt x="666" y="3846"/>
                    <a:pt x="592" y="3439"/>
                    <a:pt x="592" y="3033"/>
                  </a:cubicBezTo>
                  <a:cubicBezTo>
                    <a:pt x="592" y="2478"/>
                    <a:pt x="740" y="1960"/>
                    <a:pt x="999" y="1554"/>
                  </a:cubicBezTo>
                  <a:cubicBezTo>
                    <a:pt x="1221" y="1184"/>
                    <a:pt x="1553" y="888"/>
                    <a:pt x="1997" y="740"/>
                  </a:cubicBezTo>
                  <a:cubicBezTo>
                    <a:pt x="2182" y="666"/>
                    <a:pt x="2367" y="629"/>
                    <a:pt x="2589" y="629"/>
                  </a:cubicBezTo>
                  <a:close/>
                  <a:moveTo>
                    <a:pt x="2589" y="1"/>
                  </a:moveTo>
                  <a:cubicBezTo>
                    <a:pt x="2330" y="1"/>
                    <a:pt x="2034" y="38"/>
                    <a:pt x="1775" y="149"/>
                  </a:cubicBezTo>
                  <a:cubicBezTo>
                    <a:pt x="1221" y="334"/>
                    <a:pt x="777" y="740"/>
                    <a:pt x="444" y="1258"/>
                  </a:cubicBezTo>
                  <a:cubicBezTo>
                    <a:pt x="149" y="1776"/>
                    <a:pt x="1" y="2404"/>
                    <a:pt x="1" y="3033"/>
                  </a:cubicBezTo>
                  <a:cubicBezTo>
                    <a:pt x="1" y="3513"/>
                    <a:pt x="75" y="3994"/>
                    <a:pt x="222" y="4437"/>
                  </a:cubicBezTo>
                  <a:cubicBezTo>
                    <a:pt x="777" y="5953"/>
                    <a:pt x="2034" y="6988"/>
                    <a:pt x="3328" y="6988"/>
                  </a:cubicBezTo>
                  <a:cubicBezTo>
                    <a:pt x="3624" y="6988"/>
                    <a:pt x="3883" y="6951"/>
                    <a:pt x="4141" y="6878"/>
                  </a:cubicBezTo>
                  <a:cubicBezTo>
                    <a:pt x="4696" y="6656"/>
                    <a:pt x="5177" y="6249"/>
                    <a:pt x="5472" y="5768"/>
                  </a:cubicBezTo>
                  <a:cubicBezTo>
                    <a:pt x="5768" y="5251"/>
                    <a:pt x="5916" y="4622"/>
                    <a:pt x="5916" y="3957"/>
                  </a:cubicBezTo>
                  <a:cubicBezTo>
                    <a:pt x="5916" y="3513"/>
                    <a:pt x="5842" y="3033"/>
                    <a:pt x="5694" y="2552"/>
                  </a:cubicBezTo>
                  <a:cubicBezTo>
                    <a:pt x="5140" y="1036"/>
                    <a:pt x="3883" y="1"/>
                    <a:pt x="25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37"/>
            <p:cNvSpPr/>
            <p:nvPr/>
          </p:nvSpPr>
          <p:spPr>
            <a:xfrm>
              <a:off x="1551550" y="2972325"/>
              <a:ext cx="129425" cy="136350"/>
            </a:xfrm>
            <a:custGeom>
              <a:rect b="b" l="l" r="r" t="t"/>
              <a:pathLst>
                <a:path extrusionOk="0" h="5454" w="5177">
                  <a:moveTo>
                    <a:pt x="2260" y="1"/>
                  </a:moveTo>
                  <a:cubicBezTo>
                    <a:pt x="2059" y="1"/>
                    <a:pt x="1858" y="33"/>
                    <a:pt x="1664" y="102"/>
                  </a:cubicBezTo>
                  <a:cubicBezTo>
                    <a:pt x="518" y="472"/>
                    <a:pt x="0" y="1988"/>
                    <a:pt x="518" y="3430"/>
                  </a:cubicBezTo>
                  <a:cubicBezTo>
                    <a:pt x="917" y="4659"/>
                    <a:pt x="1930" y="5454"/>
                    <a:pt x="2918" y="5454"/>
                  </a:cubicBezTo>
                  <a:cubicBezTo>
                    <a:pt x="3119" y="5454"/>
                    <a:pt x="3319" y="5421"/>
                    <a:pt x="3513" y="5352"/>
                  </a:cubicBezTo>
                  <a:cubicBezTo>
                    <a:pt x="4659" y="4945"/>
                    <a:pt x="5176" y="3430"/>
                    <a:pt x="4659" y="1988"/>
                  </a:cubicBezTo>
                  <a:cubicBezTo>
                    <a:pt x="4259" y="790"/>
                    <a:pt x="3248" y="1"/>
                    <a:pt x="2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37"/>
            <p:cNvSpPr/>
            <p:nvPr/>
          </p:nvSpPr>
          <p:spPr>
            <a:xfrm>
              <a:off x="1551550" y="2963775"/>
              <a:ext cx="129425" cy="152525"/>
            </a:xfrm>
            <a:custGeom>
              <a:rect b="b" l="l" r="r" t="t"/>
              <a:pathLst>
                <a:path extrusionOk="0" h="6101" w="5177">
                  <a:moveTo>
                    <a:pt x="2256" y="629"/>
                  </a:moveTo>
                  <a:cubicBezTo>
                    <a:pt x="3069" y="629"/>
                    <a:pt x="3993" y="1332"/>
                    <a:pt x="4400" y="2441"/>
                  </a:cubicBezTo>
                  <a:cubicBezTo>
                    <a:pt x="4511" y="2773"/>
                    <a:pt x="4548" y="3143"/>
                    <a:pt x="4548" y="3439"/>
                  </a:cubicBezTo>
                  <a:cubicBezTo>
                    <a:pt x="4548" y="3920"/>
                    <a:pt x="4437" y="4363"/>
                    <a:pt x="4252" y="4696"/>
                  </a:cubicBezTo>
                  <a:cubicBezTo>
                    <a:pt x="4030" y="5029"/>
                    <a:pt x="3771" y="5287"/>
                    <a:pt x="3402" y="5398"/>
                  </a:cubicBezTo>
                  <a:cubicBezTo>
                    <a:pt x="3254" y="5472"/>
                    <a:pt x="3069" y="5472"/>
                    <a:pt x="2921" y="5472"/>
                  </a:cubicBezTo>
                  <a:cubicBezTo>
                    <a:pt x="2901" y="5473"/>
                    <a:pt x="2880" y="5474"/>
                    <a:pt x="2859" y="5474"/>
                  </a:cubicBezTo>
                  <a:cubicBezTo>
                    <a:pt x="2062" y="5474"/>
                    <a:pt x="1174" y="4779"/>
                    <a:pt x="814" y="3698"/>
                  </a:cubicBezTo>
                  <a:cubicBezTo>
                    <a:pt x="666" y="3328"/>
                    <a:pt x="629" y="2995"/>
                    <a:pt x="629" y="2663"/>
                  </a:cubicBezTo>
                  <a:cubicBezTo>
                    <a:pt x="629" y="2182"/>
                    <a:pt x="740" y="1775"/>
                    <a:pt x="925" y="1442"/>
                  </a:cubicBezTo>
                  <a:cubicBezTo>
                    <a:pt x="1146" y="1073"/>
                    <a:pt x="1405" y="851"/>
                    <a:pt x="1775" y="703"/>
                  </a:cubicBezTo>
                  <a:cubicBezTo>
                    <a:pt x="1923" y="666"/>
                    <a:pt x="2108" y="629"/>
                    <a:pt x="2256" y="629"/>
                  </a:cubicBezTo>
                  <a:close/>
                  <a:moveTo>
                    <a:pt x="2256" y="1"/>
                  </a:moveTo>
                  <a:cubicBezTo>
                    <a:pt x="2034" y="1"/>
                    <a:pt x="1812" y="75"/>
                    <a:pt x="1590" y="149"/>
                  </a:cubicBezTo>
                  <a:cubicBezTo>
                    <a:pt x="1073" y="296"/>
                    <a:pt x="666" y="666"/>
                    <a:pt x="407" y="1110"/>
                  </a:cubicBezTo>
                  <a:cubicBezTo>
                    <a:pt x="148" y="1553"/>
                    <a:pt x="0" y="2108"/>
                    <a:pt x="0" y="2663"/>
                  </a:cubicBezTo>
                  <a:cubicBezTo>
                    <a:pt x="0" y="3069"/>
                    <a:pt x="74" y="3476"/>
                    <a:pt x="222" y="3883"/>
                  </a:cubicBezTo>
                  <a:cubicBezTo>
                    <a:pt x="666" y="5214"/>
                    <a:pt x="1775" y="6101"/>
                    <a:pt x="2921" y="6101"/>
                  </a:cubicBezTo>
                  <a:cubicBezTo>
                    <a:pt x="3143" y="6101"/>
                    <a:pt x="3402" y="6064"/>
                    <a:pt x="3623" y="5990"/>
                  </a:cubicBezTo>
                  <a:cubicBezTo>
                    <a:pt x="4104" y="5805"/>
                    <a:pt x="4511" y="5472"/>
                    <a:pt x="4770" y="4992"/>
                  </a:cubicBezTo>
                  <a:cubicBezTo>
                    <a:pt x="5028" y="4548"/>
                    <a:pt x="5176" y="4030"/>
                    <a:pt x="5176" y="3439"/>
                  </a:cubicBezTo>
                  <a:cubicBezTo>
                    <a:pt x="5176" y="3069"/>
                    <a:pt x="5102" y="2626"/>
                    <a:pt x="4954" y="2219"/>
                  </a:cubicBezTo>
                  <a:cubicBezTo>
                    <a:pt x="4511" y="925"/>
                    <a:pt x="3439" y="38"/>
                    <a:pt x="22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37"/>
            <p:cNvSpPr/>
            <p:nvPr/>
          </p:nvSpPr>
          <p:spPr>
            <a:xfrm>
              <a:off x="4390900" y="2603325"/>
              <a:ext cx="29600" cy="247725"/>
            </a:xfrm>
            <a:custGeom>
              <a:rect b="b" l="l" r="r" t="t"/>
              <a:pathLst>
                <a:path extrusionOk="0" h="9909" w="1184">
                  <a:moveTo>
                    <a:pt x="0" y="0"/>
                  </a:moveTo>
                  <a:lnTo>
                    <a:pt x="0" y="9908"/>
                  </a:lnTo>
                  <a:lnTo>
                    <a:pt x="1183" y="9908"/>
                  </a:lnTo>
                  <a:lnTo>
                    <a:pt x="118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37"/>
            <p:cNvSpPr/>
            <p:nvPr/>
          </p:nvSpPr>
          <p:spPr>
            <a:xfrm>
              <a:off x="4291075" y="2603325"/>
              <a:ext cx="28675" cy="247725"/>
            </a:xfrm>
            <a:custGeom>
              <a:rect b="b" l="l" r="r" t="t"/>
              <a:pathLst>
                <a:path extrusionOk="0" h="9909" w="1147">
                  <a:moveTo>
                    <a:pt x="0" y="0"/>
                  </a:moveTo>
                  <a:lnTo>
                    <a:pt x="0" y="9908"/>
                  </a:lnTo>
                  <a:lnTo>
                    <a:pt x="1146" y="9908"/>
                  </a:lnTo>
                  <a:lnTo>
                    <a:pt x="114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37"/>
            <p:cNvSpPr/>
            <p:nvPr/>
          </p:nvSpPr>
          <p:spPr>
            <a:xfrm>
              <a:off x="4190325" y="2603325"/>
              <a:ext cx="29600" cy="247725"/>
            </a:xfrm>
            <a:custGeom>
              <a:rect b="b" l="l" r="r" t="t"/>
              <a:pathLst>
                <a:path extrusionOk="0" h="9909" w="1184">
                  <a:moveTo>
                    <a:pt x="0" y="0"/>
                  </a:moveTo>
                  <a:lnTo>
                    <a:pt x="0" y="9908"/>
                  </a:lnTo>
                  <a:lnTo>
                    <a:pt x="1183" y="9908"/>
                  </a:lnTo>
                  <a:lnTo>
                    <a:pt x="118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37"/>
            <p:cNvSpPr/>
            <p:nvPr/>
          </p:nvSpPr>
          <p:spPr>
            <a:xfrm>
              <a:off x="4090500" y="2603325"/>
              <a:ext cx="28675" cy="247725"/>
            </a:xfrm>
            <a:custGeom>
              <a:rect b="b" l="l" r="r" t="t"/>
              <a:pathLst>
                <a:path extrusionOk="0" h="9909" w="1147">
                  <a:moveTo>
                    <a:pt x="1" y="0"/>
                  </a:moveTo>
                  <a:lnTo>
                    <a:pt x="1" y="9908"/>
                  </a:lnTo>
                  <a:lnTo>
                    <a:pt x="1147" y="9908"/>
                  </a:lnTo>
                  <a:lnTo>
                    <a:pt x="114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37"/>
            <p:cNvSpPr/>
            <p:nvPr/>
          </p:nvSpPr>
          <p:spPr>
            <a:xfrm>
              <a:off x="4561875" y="2950850"/>
              <a:ext cx="378050" cy="36050"/>
            </a:xfrm>
            <a:custGeom>
              <a:rect b="b" l="l" r="r" t="t"/>
              <a:pathLst>
                <a:path extrusionOk="0" h="1442" w="15122">
                  <a:moveTo>
                    <a:pt x="703" y="0"/>
                  </a:moveTo>
                  <a:cubicBezTo>
                    <a:pt x="333" y="0"/>
                    <a:pt x="1" y="333"/>
                    <a:pt x="1" y="739"/>
                  </a:cubicBezTo>
                  <a:cubicBezTo>
                    <a:pt x="1" y="1109"/>
                    <a:pt x="333" y="1442"/>
                    <a:pt x="703" y="1442"/>
                  </a:cubicBezTo>
                  <a:lnTo>
                    <a:pt x="14419" y="1442"/>
                  </a:lnTo>
                  <a:cubicBezTo>
                    <a:pt x="14789" y="1442"/>
                    <a:pt x="15122" y="1109"/>
                    <a:pt x="15122" y="739"/>
                  </a:cubicBezTo>
                  <a:cubicBezTo>
                    <a:pt x="15122" y="333"/>
                    <a:pt x="14789" y="0"/>
                    <a:pt x="144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37"/>
            <p:cNvSpPr/>
            <p:nvPr/>
          </p:nvSpPr>
          <p:spPr>
            <a:xfrm>
              <a:off x="4561875" y="3063600"/>
              <a:ext cx="378050" cy="35150"/>
            </a:xfrm>
            <a:custGeom>
              <a:rect b="b" l="l" r="r" t="t"/>
              <a:pathLst>
                <a:path extrusionOk="0" h="1406" w="15122">
                  <a:moveTo>
                    <a:pt x="703" y="0"/>
                  </a:moveTo>
                  <a:cubicBezTo>
                    <a:pt x="333" y="0"/>
                    <a:pt x="1" y="296"/>
                    <a:pt x="1" y="703"/>
                  </a:cubicBezTo>
                  <a:cubicBezTo>
                    <a:pt x="1" y="1073"/>
                    <a:pt x="333" y="1405"/>
                    <a:pt x="703" y="1405"/>
                  </a:cubicBezTo>
                  <a:lnTo>
                    <a:pt x="14419" y="1405"/>
                  </a:lnTo>
                  <a:cubicBezTo>
                    <a:pt x="14789" y="1405"/>
                    <a:pt x="15122" y="1073"/>
                    <a:pt x="15122" y="703"/>
                  </a:cubicBezTo>
                  <a:cubicBezTo>
                    <a:pt x="15122" y="296"/>
                    <a:pt x="14789" y="0"/>
                    <a:pt x="144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37"/>
            <p:cNvSpPr/>
            <p:nvPr/>
          </p:nvSpPr>
          <p:spPr>
            <a:xfrm>
              <a:off x="2656050" y="3012775"/>
              <a:ext cx="159925" cy="146050"/>
            </a:xfrm>
            <a:custGeom>
              <a:rect b="b" l="l" r="r" t="t"/>
              <a:pathLst>
                <a:path extrusionOk="0" h="5842" w="6397">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37"/>
            <p:cNvSpPr/>
            <p:nvPr/>
          </p:nvSpPr>
          <p:spPr>
            <a:xfrm>
              <a:off x="2648650" y="3005375"/>
              <a:ext cx="174700" cy="161775"/>
            </a:xfrm>
            <a:custGeom>
              <a:rect b="b" l="l" r="r" t="t"/>
              <a:pathLst>
                <a:path extrusionOk="0" h="6471" w="6988">
                  <a:moveTo>
                    <a:pt x="3513" y="629"/>
                  </a:moveTo>
                  <a:cubicBezTo>
                    <a:pt x="4289" y="629"/>
                    <a:pt x="5028" y="925"/>
                    <a:pt x="5546" y="1368"/>
                  </a:cubicBezTo>
                  <a:cubicBezTo>
                    <a:pt x="6064" y="1849"/>
                    <a:pt x="6359" y="2514"/>
                    <a:pt x="6359" y="3217"/>
                  </a:cubicBezTo>
                  <a:cubicBezTo>
                    <a:pt x="6359" y="3919"/>
                    <a:pt x="6064" y="4585"/>
                    <a:pt x="5546" y="5065"/>
                  </a:cubicBezTo>
                  <a:cubicBezTo>
                    <a:pt x="5028" y="5546"/>
                    <a:pt x="4289" y="5842"/>
                    <a:pt x="3513" y="5842"/>
                  </a:cubicBezTo>
                  <a:cubicBezTo>
                    <a:pt x="2699" y="5842"/>
                    <a:pt x="1960" y="5546"/>
                    <a:pt x="1442" y="5065"/>
                  </a:cubicBezTo>
                  <a:cubicBezTo>
                    <a:pt x="925" y="4585"/>
                    <a:pt x="629" y="3919"/>
                    <a:pt x="629" y="3217"/>
                  </a:cubicBezTo>
                  <a:cubicBezTo>
                    <a:pt x="629" y="2514"/>
                    <a:pt x="925" y="1849"/>
                    <a:pt x="1442" y="1368"/>
                  </a:cubicBezTo>
                  <a:cubicBezTo>
                    <a:pt x="1960" y="925"/>
                    <a:pt x="2699" y="629"/>
                    <a:pt x="3513" y="629"/>
                  </a:cubicBezTo>
                  <a:close/>
                  <a:moveTo>
                    <a:pt x="3513" y="0"/>
                  </a:moveTo>
                  <a:cubicBezTo>
                    <a:pt x="2551" y="0"/>
                    <a:pt x="1664" y="333"/>
                    <a:pt x="1036" y="925"/>
                  </a:cubicBezTo>
                  <a:cubicBezTo>
                    <a:pt x="407" y="1516"/>
                    <a:pt x="0" y="2329"/>
                    <a:pt x="0" y="3217"/>
                  </a:cubicBezTo>
                  <a:cubicBezTo>
                    <a:pt x="0" y="4104"/>
                    <a:pt x="407" y="4917"/>
                    <a:pt x="1036" y="5509"/>
                  </a:cubicBezTo>
                  <a:cubicBezTo>
                    <a:pt x="1664" y="6100"/>
                    <a:pt x="2551" y="6470"/>
                    <a:pt x="3513" y="6470"/>
                  </a:cubicBezTo>
                  <a:cubicBezTo>
                    <a:pt x="4437" y="6470"/>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37"/>
            <p:cNvSpPr/>
            <p:nvPr/>
          </p:nvSpPr>
          <p:spPr>
            <a:xfrm>
              <a:off x="2644950" y="3225350"/>
              <a:ext cx="159000" cy="146050"/>
            </a:xfrm>
            <a:custGeom>
              <a:rect b="b" l="l" r="r" t="t"/>
              <a:pathLst>
                <a:path extrusionOk="0" h="5842" w="6360">
                  <a:moveTo>
                    <a:pt x="3180" y="0"/>
                  </a:moveTo>
                  <a:cubicBezTo>
                    <a:pt x="1405" y="0"/>
                    <a:pt x="1" y="1294"/>
                    <a:pt x="1" y="2921"/>
                  </a:cubicBezTo>
                  <a:cubicBezTo>
                    <a:pt x="1" y="4548"/>
                    <a:pt x="1405" y="5842"/>
                    <a:pt x="3180" y="5842"/>
                  </a:cubicBezTo>
                  <a:cubicBezTo>
                    <a:pt x="4918" y="5842"/>
                    <a:pt x="6360" y="4548"/>
                    <a:pt x="6360" y="2921"/>
                  </a:cubicBezTo>
                  <a:cubicBezTo>
                    <a:pt x="6360" y="1294"/>
                    <a:pt x="4918" y="0"/>
                    <a:pt x="318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37"/>
            <p:cNvSpPr/>
            <p:nvPr/>
          </p:nvSpPr>
          <p:spPr>
            <a:xfrm>
              <a:off x="2636625" y="3217950"/>
              <a:ext cx="174725" cy="160850"/>
            </a:xfrm>
            <a:custGeom>
              <a:rect b="b" l="l" r="r" t="t"/>
              <a:pathLst>
                <a:path extrusionOk="0" h="6434" w="6989">
                  <a:moveTo>
                    <a:pt x="3513" y="592"/>
                  </a:moveTo>
                  <a:cubicBezTo>
                    <a:pt x="4289" y="592"/>
                    <a:pt x="5029" y="888"/>
                    <a:pt x="5546" y="1368"/>
                  </a:cubicBezTo>
                  <a:cubicBezTo>
                    <a:pt x="6064" y="1849"/>
                    <a:pt x="6397" y="2515"/>
                    <a:pt x="6397" y="3217"/>
                  </a:cubicBezTo>
                  <a:cubicBezTo>
                    <a:pt x="6397" y="3919"/>
                    <a:pt x="6064" y="4585"/>
                    <a:pt x="5546" y="5066"/>
                  </a:cubicBezTo>
                  <a:cubicBezTo>
                    <a:pt x="5029" y="5546"/>
                    <a:pt x="4289" y="5842"/>
                    <a:pt x="3513" y="5842"/>
                  </a:cubicBezTo>
                  <a:cubicBezTo>
                    <a:pt x="2700" y="5842"/>
                    <a:pt x="1960" y="5546"/>
                    <a:pt x="1443" y="5066"/>
                  </a:cubicBezTo>
                  <a:cubicBezTo>
                    <a:pt x="925" y="4585"/>
                    <a:pt x="629" y="3919"/>
                    <a:pt x="629" y="3217"/>
                  </a:cubicBezTo>
                  <a:cubicBezTo>
                    <a:pt x="629" y="2515"/>
                    <a:pt x="925" y="1849"/>
                    <a:pt x="1443" y="1368"/>
                  </a:cubicBezTo>
                  <a:cubicBezTo>
                    <a:pt x="1960" y="888"/>
                    <a:pt x="2700" y="592"/>
                    <a:pt x="3513" y="592"/>
                  </a:cubicBezTo>
                  <a:close/>
                  <a:moveTo>
                    <a:pt x="3513" y="1"/>
                  </a:moveTo>
                  <a:cubicBezTo>
                    <a:pt x="2552" y="1"/>
                    <a:pt x="1665" y="333"/>
                    <a:pt x="1036" y="925"/>
                  </a:cubicBezTo>
                  <a:cubicBezTo>
                    <a:pt x="408" y="1516"/>
                    <a:pt x="1" y="2330"/>
                    <a:pt x="1" y="3217"/>
                  </a:cubicBezTo>
                  <a:cubicBezTo>
                    <a:pt x="1" y="4104"/>
                    <a:pt x="408" y="4918"/>
                    <a:pt x="1036" y="5509"/>
                  </a:cubicBezTo>
                  <a:cubicBezTo>
                    <a:pt x="1665" y="6101"/>
                    <a:pt x="2552" y="6433"/>
                    <a:pt x="3513" y="6433"/>
                  </a:cubicBezTo>
                  <a:cubicBezTo>
                    <a:pt x="4474" y="6433"/>
                    <a:pt x="5325" y="6101"/>
                    <a:pt x="5953" y="5509"/>
                  </a:cubicBezTo>
                  <a:cubicBezTo>
                    <a:pt x="6582" y="4918"/>
                    <a:pt x="6988" y="4104"/>
                    <a:pt x="6988" y="3217"/>
                  </a:cubicBezTo>
                  <a:cubicBezTo>
                    <a:pt x="6988" y="2330"/>
                    <a:pt x="6582" y="1516"/>
                    <a:pt x="5953" y="925"/>
                  </a:cubicBezTo>
                  <a:cubicBezTo>
                    <a:pt x="5325" y="333"/>
                    <a:pt x="4474" y="1"/>
                    <a:pt x="35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37"/>
            <p:cNvSpPr/>
            <p:nvPr/>
          </p:nvSpPr>
          <p:spPr>
            <a:xfrm>
              <a:off x="2618150" y="3425000"/>
              <a:ext cx="159925" cy="146050"/>
            </a:xfrm>
            <a:custGeom>
              <a:rect b="b" l="l" r="r" t="t"/>
              <a:pathLst>
                <a:path extrusionOk="0" h="5842" w="6397">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37"/>
            <p:cNvSpPr/>
            <p:nvPr/>
          </p:nvSpPr>
          <p:spPr>
            <a:xfrm>
              <a:off x="2610750" y="3417600"/>
              <a:ext cx="174725" cy="160850"/>
            </a:xfrm>
            <a:custGeom>
              <a:rect b="b" l="l" r="r" t="t"/>
              <a:pathLst>
                <a:path extrusionOk="0" h="6434" w="6989">
                  <a:moveTo>
                    <a:pt x="3513" y="592"/>
                  </a:moveTo>
                  <a:cubicBezTo>
                    <a:pt x="4289" y="592"/>
                    <a:pt x="5029" y="925"/>
                    <a:pt x="5546" y="1368"/>
                  </a:cubicBezTo>
                  <a:cubicBezTo>
                    <a:pt x="6064" y="1849"/>
                    <a:pt x="6360" y="2514"/>
                    <a:pt x="6360" y="3217"/>
                  </a:cubicBezTo>
                  <a:cubicBezTo>
                    <a:pt x="6360" y="3919"/>
                    <a:pt x="6064" y="4585"/>
                    <a:pt x="5546" y="5065"/>
                  </a:cubicBezTo>
                  <a:cubicBezTo>
                    <a:pt x="5029" y="5546"/>
                    <a:pt x="4289" y="5842"/>
                    <a:pt x="3513" y="5842"/>
                  </a:cubicBezTo>
                  <a:cubicBezTo>
                    <a:pt x="2700" y="5842"/>
                    <a:pt x="1960" y="5546"/>
                    <a:pt x="1443" y="5065"/>
                  </a:cubicBezTo>
                  <a:cubicBezTo>
                    <a:pt x="925" y="4585"/>
                    <a:pt x="629" y="3919"/>
                    <a:pt x="629" y="3217"/>
                  </a:cubicBezTo>
                  <a:cubicBezTo>
                    <a:pt x="629" y="2514"/>
                    <a:pt x="925" y="1849"/>
                    <a:pt x="1443" y="1368"/>
                  </a:cubicBezTo>
                  <a:cubicBezTo>
                    <a:pt x="1960" y="925"/>
                    <a:pt x="2700" y="592"/>
                    <a:pt x="3513" y="592"/>
                  </a:cubicBezTo>
                  <a:close/>
                  <a:moveTo>
                    <a:pt x="3513" y="0"/>
                  </a:moveTo>
                  <a:cubicBezTo>
                    <a:pt x="2552" y="0"/>
                    <a:pt x="1664" y="333"/>
                    <a:pt x="1036" y="925"/>
                  </a:cubicBezTo>
                  <a:cubicBezTo>
                    <a:pt x="407" y="1516"/>
                    <a:pt x="1" y="2329"/>
                    <a:pt x="1" y="3217"/>
                  </a:cubicBezTo>
                  <a:cubicBezTo>
                    <a:pt x="1" y="4104"/>
                    <a:pt x="407" y="4917"/>
                    <a:pt x="1036" y="5509"/>
                  </a:cubicBezTo>
                  <a:cubicBezTo>
                    <a:pt x="1664" y="6100"/>
                    <a:pt x="2552" y="6433"/>
                    <a:pt x="3513" y="6433"/>
                  </a:cubicBezTo>
                  <a:cubicBezTo>
                    <a:pt x="4437" y="6433"/>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37"/>
            <p:cNvSpPr/>
            <p:nvPr/>
          </p:nvSpPr>
          <p:spPr>
            <a:xfrm>
              <a:off x="5515725" y="3650500"/>
              <a:ext cx="855875" cy="1305100"/>
            </a:xfrm>
            <a:custGeom>
              <a:rect b="b" l="l" r="r" t="t"/>
              <a:pathLst>
                <a:path extrusionOk="0" h="52204" w="34235">
                  <a:moveTo>
                    <a:pt x="777" y="1"/>
                  </a:moveTo>
                  <a:lnTo>
                    <a:pt x="0" y="25769"/>
                  </a:lnTo>
                  <a:lnTo>
                    <a:pt x="34235" y="52204"/>
                  </a:lnTo>
                  <a:lnTo>
                    <a:pt x="34235" y="52204"/>
                  </a:lnTo>
                  <a:lnTo>
                    <a:pt x="34198" y="16527"/>
                  </a:lnTo>
                  <a:lnTo>
                    <a:pt x="77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37"/>
            <p:cNvSpPr/>
            <p:nvPr/>
          </p:nvSpPr>
          <p:spPr>
            <a:xfrm>
              <a:off x="5508325" y="3642975"/>
              <a:ext cx="871600" cy="1320100"/>
            </a:xfrm>
            <a:custGeom>
              <a:rect b="b" l="l" r="r" t="t"/>
              <a:pathLst>
                <a:path extrusionOk="0" h="52804" w="34864">
                  <a:moveTo>
                    <a:pt x="1368" y="782"/>
                  </a:moveTo>
                  <a:lnTo>
                    <a:pt x="34198" y="17014"/>
                  </a:lnTo>
                  <a:lnTo>
                    <a:pt x="34235" y="51876"/>
                  </a:lnTo>
                  <a:lnTo>
                    <a:pt x="34235" y="51876"/>
                  </a:lnTo>
                  <a:lnTo>
                    <a:pt x="629" y="25923"/>
                  </a:lnTo>
                  <a:lnTo>
                    <a:pt x="1368" y="782"/>
                  </a:lnTo>
                  <a:close/>
                  <a:moveTo>
                    <a:pt x="1073" y="0"/>
                  </a:moveTo>
                  <a:cubicBezTo>
                    <a:pt x="1016" y="0"/>
                    <a:pt x="952" y="22"/>
                    <a:pt x="888" y="43"/>
                  </a:cubicBezTo>
                  <a:cubicBezTo>
                    <a:pt x="814" y="80"/>
                    <a:pt x="777" y="191"/>
                    <a:pt x="740" y="302"/>
                  </a:cubicBezTo>
                  <a:lnTo>
                    <a:pt x="0" y="26070"/>
                  </a:lnTo>
                  <a:cubicBezTo>
                    <a:pt x="0" y="26144"/>
                    <a:pt x="37" y="26255"/>
                    <a:pt x="111" y="26292"/>
                  </a:cubicBezTo>
                  <a:lnTo>
                    <a:pt x="34346" y="52726"/>
                  </a:lnTo>
                  <a:cubicBezTo>
                    <a:pt x="34415" y="52772"/>
                    <a:pt x="34483" y="52804"/>
                    <a:pt x="34552" y="52804"/>
                  </a:cubicBezTo>
                  <a:cubicBezTo>
                    <a:pt x="34594" y="52804"/>
                    <a:pt x="34637" y="52792"/>
                    <a:pt x="34679" y="52763"/>
                  </a:cubicBezTo>
                  <a:cubicBezTo>
                    <a:pt x="34790" y="52726"/>
                    <a:pt x="34864" y="52615"/>
                    <a:pt x="34864" y="52505"/>
                  </a:cubicBezTo>
                  <a:lnTo>
                    <a:pt x="34790" y="16828"/>
                  </a:lnTo>
                  <a:cubicBezTo>
                    <a:pt x="34790" y="16717"/>
                    <a:pt x="34716" y="16606"/>
                    <a:pt x="34642" y="16569"/>
                  </a:cubicBezTo>
                  <a:lnTo>
                    <a:pt x="1184" y="43"/>
                  </a:lnTo>
                  <a:cubicBezTo>
                    <a:pt x="1152" y="12"/>
                    <a:pt x="1114"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37"/>
            <p:cNvSpPr/>
            <p:nvPr/>
          </p:nvSpPr>
          <p:spPr>
            <a:xfrm>
              <a:off x="1200325" y="3650500"/>
              <a:ext cx="854975" cy="1305100"/>
            </a:xfrm>
            <a:custGeom>
              <a:rect b="b" l="l" r="r" t="t"/>
              <a:pathLst>
                <a:path extrusionOk="0" h="52204" w="34199">
                  <a:moveTo>
                    <a:pt x="33459" y="1"/>
                  </a:moveTo>
                  <a:lnTo>
                    <a:pt x="1" y="16527"/>
                  </a:lnTo>
                  <a:lnTo>
                    <a:pt x="1" y="52204"/>
                  </a:lnTo>
                  <a:lnTo>
                    <a:pt x="34198" y="25769"/>
                  </a:lnTo>
                  <a:lnTo>
                    <a:pt x="3345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37"/>
            <p:cNvSpPr/>
            <p:nvPr/>
          </p:nvSpPr>
          <p:spPr>
            <a:xfrm>
              <a:off x="1192925" y="3642975"/>
              <a:ext cx="869775" cy="1320100"/>
            </a:xfrm>
            <a:custGeom>
              <a:rect b="b" l="l" r="r" t="t"/>
              <a:pathLst>
                <a:path extrusionOk="0" h="52804" w="34791">
                  <a:moveTo>
                    <a:pt x="33459" y="782"/>
                  </a:moveTo>
                  <a:lnTo>
                    <a:pt x="34162" y="25923"/>
                  </a:lnTo>
                  <a:lnTo>
                    <a:pt x="629" y="51876"/>
                  </a:lnTo>
                  <a:lnTo>
                    <a:pt x="629" y="16995"/>
                  </a:lnTo>
                  <a:lnTo>
                    <a:pt x="629" y="16995"/>
                  </a:lnTo>
                  <a:lnTo>
                    <a:pt x="33459" y="782"/>
                  </a:lnTo>
                  <a:close/>
                  <a:moveTo>
                    <a:pt x="33718" y="0"/>
                  </a:moveTo>
                  <a:cubicBezTo>
                    <a:pt x="33676" y="0"/>
                    <a:pt x="33638" y="12"/>
                    <a:pt x="33607" y="43"/>
                  </a:cubicBezTo>
                  <a:lnTo>
                    <a:pt x="186" y="16569"/>
                  </a:lnTo>
                  <a:cubicBezTo>
                    <a:pt x="75" y="16606"/>
                    <a:pt x="1" y="16717"/>
                    <a:pt x="1" y="16828"/>
                  </a:cubicBezTo>
                  <a:lnTo>
                    <a:pt x="1" y="52505"/>
                  </a:lnTo>
                  <a:cubicBezTo>
                    <a:pt x="1" y="52615"/>
                    <a:pt x="75" y="52726"/>
                    <a:pt x="186" y="52763"/>
                  </a:cubicBezTo>
                  <a:cubicBezTo>
                    <a:pt x="228" y="52792"/>
                    <a:pt x="270" y="52804"/>
                    <a:pt x="313" y="52804"/>
                  </a:cubicBezTo>
                  <a:cubicBezTo>
                    <a:pt x="381" y="52804"/>
                    <a:pt x="450" y="52772"/>
                    <a:pt x="518" y="52726"/>
                  </a:cubicBezTo>
                  <a:lnTo>
                    <a:pt x="34679" y="26292"/>
                  </a:lnTo>
                  <a:cubicBezTo>
                    <a:pt x="34753" y="26255"/>
                    <a:pt x="34790" y="26144"/>
                    <a:pt x="34790" y="26070"/>
                  </a:cubicBezTo>
                  <a:lnTo>
                    <a:pt x="34051" y="302"/>
                  </a:lnTo>
                  <a:cubicBezTo>
                    <a:pt x="34051" y="191"/>
                    <a:pt x="33977" y="80"/>
                    <a:pt x="33903" y="43"/>
                  </a:cubicBezTo>
                  <a:cubicBezTo>
                    <a:pt x="33839" y="22"/>
                    <a:pt x="33775" y="0"/>
                    <a:pt x="337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37"/>
            <p:cNvSpPr/>
            <p:nvPr/>
          </p:nvSpPr>
          <p:spPr>
            <a:xfrm>
              <a:off x="2685625" y="2486850"/>
              <a:ext cx="543475" cy="497275"/>
            </a:xfrm>
            <a:custGeom>
              <a:rect b="b" l="l" r="r" t="t"/>
              <a:pathLst>
                <a:path extrusionOk="0" h="19891" w="21739">
                  <a:moveTo>
                    <a:pt x="10870" y="1"/>
                  </a:moveTo>
                  <a:cubicBezTo>
                    <a:pt x="4880" y="1"/>
                    <a:pt x="0" y="4437"/>
                    <a:pt x="0" y="9946"/>
                  </a:cubicBezTo>
                  <a:cubicBezTo>
                    <a:pt x="0" y="15455"/>
                    <a:pt x="4880" y="19891"/>
                    <a:pt x="10870" y="19891"/>
                  </a:cubicBezTo>
                  <a:cubicBezTo>
                    <a:pt x="16859" y="19891"/>
                    <a:pt x="21739" y="15455"/>
                    <a:pt x="21739" y="9946"/>
                  </a:cubicBezTo>
                  <a:cubicBezTo>
                    <a:pt x="21739" y="4437"/>
                    <a:pt x="16859" y="1"/>
                    <a:pt x="108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37"/>
            <p:cNvSpPr/>
            <p:nvPr/>
          </p:nvSpPr>
          <p:spPr>
            <a:xfrm>
              <a:off x="2678225" y="2479450"/>
              <a:ext cx="558275" cy="513000"/>
            </a:xfrm>
            <a:custGeom>
              <a:rect b="b" l="l" r="r" t="t"/>
              <a:pathLst>
                <a:path extrusionOk="0" h="20520" w="22331">
                  <a:moveTo>
                    <a:pt x="11166" y="593"/>
                  </a:moveTo>
                  <a:cubicBezTo>
                    <a:pt x="14086" y="593"/>
                    <a:pt x="16711" y="1702"/>
                    <a:pt x="18634" y="3439"/>
                  </a:cubicBezTo>
                  <a:cubicBezTo>
                    <a:pt x="20519" y="5177"/>
                    <a:pt x="21702" y="7580"/>
                    <a:pt x="21702" y="10242"/>
                  </a:cubicBezTo>
                  <a:cubicBezTo>
                    <a:pt x="21702" y="12904"/>
                    <a:pt x="20519" y="15307"/>
                    <a:pt x="18634" y="17044"/>
                  </a:cubicBezTo>
                  <a:cubicBezTo>
                    <a:pt x="16711" y="18819"/>
                    <a:pt x="14086" y="19891"/>
                    <a:pt x="11166" y="19891"/>
                  </a:cubicBezTo>
                  <a:cubicBezTo>
                    <a:pt x="8245" y="19891"/>
                    <a:pt x="5583" y="18819"/>
                    <a:pt x="3698" y="17044"/>
                  </a:cubicBezTo>
                  <a:cubicBezTo>
                    <a:pt x="1775" y="15307"/>
                    <a:pt x="629" y="12904"/>
                    <a:pt x="629" y="10242"/>
                  </a:cubicBezTo>
                  <a:cubicBezTo>
                    <a:pt x="629" y="7580"/>
                    <a:pt x="1775" y="5177"/>
                    <a:pt x="3698" y="3439"/>
                  </a:cubicBezTo>
                  <a:cubicBezTo>
                    <a:pt x="5583" y="1702"/>
                    <a:pt x="8245" y="593"/>
                    <a:pt x="11166" y="593"/>
                  </a:cubicBezTo>
                  <a:close/>
                  <a:moveTo>
                    <a:pt x="11166" y="1"/>
                  </a:moveTo>
                  <a:cubicBezTo>
                    <a:pt x="8097" y="1"/>
                    <a:pt x="5287" y="1147"/>
                    <a:pt x="3291" y="2996"/>
                  </a:cubicBezTo>
                  <a:cubicBezTo>
                    <a:pt x="1258" y="4844"/>
                    <a:pt x="1" y="7395"/>
                    <a:pt x="1" y="10242"/>
                  </a:cubicBezTo>
                  <a:cubicBezTo>
                    <a:pt x="1" y="13089"/>
                    <a:pt x="1258" y="15677"/>
                    <a:pt x="3291" y="17525"/>
                  </a:cubicBezTo>
                  <a:cubicBezTo>
                    <a:pt x="5287" y="19374"/>
                    <a:pt x="8097" y="20520"/>
                    <a:pt x="11166" y="20520"/>
                  </a:cubicBezTo>
                  <a:cubicBezTo>
                    <a:pt x="14234" y="20520"/>
                    <a:pt x="17007" y="19374"/>
                    <a:pt x="19040" y="17525"/>
                  </a:cubicBezTo>
                  <a:cubicBezTo>
                    <a:pt x="21074" y="15677"/>
                    <a:pt x="22331" y="13089"/>
                    <a:pt x="22331" y="10242"/>
                  </a:cubicBezTo>
                  <a:cubicBezTo>
                    <a:pt x="22331" y="7395"/>
                    <a:pt x="21074" y="4844"/>
                    <a:pt x="19040" y="2996"/>
                  </a:cubicBezTo>
                  <a:cubicBezTo>
                    <a:pt x="17007" y="1147"/>
                    <a:pt x="14234" y="1"/>
                    <a:pt x="111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37"/>
            <p:cNvSpPr/>
            <p:nvPr/>
          </p:nvSpPr>
          <p:spPr>
            <a:xfrm>
              <a:off x="2722600" y="2520125"/>
              <a:ext cx="469550" cy="430750"/>
            </a:xfrm>
            <a:custGeom>
              <a:rect b="b" l="l" r="r" t="t"/>
              <a:pathLst>
                <a:path extrusionOk="0" h="17230" w="18782">
                  <a:moveTo>
                    <a:pt x="9391" y="1"/>
                  </a:moveTo>
                  <a:cubicBezTo>
                    <a:pt x="4215" y="1"/>
                    <a:pt x="0" y="3846"/>
                    <a:pt x="0" y="8615"/>
                  </a:cubicBezTo>
                  <a:cubicBezTo>
                    <a:pt x="0" y="13384"/>
                    <a:pt x="4215" y="17229"/>
                    <a:pt x="9391" y="17229"/>
                  </a:cubicBezTo>
                  <a:cubicBezTo>
                    <a:pt x="14567" y="17229"/>
                    <a:pt x="18781" y="13384"/>
                    <a:pt x="18781" y="8615"/>
                  </a:cubicBezTo>
                  <a:cubicBezTo>
                    <a:pt x="18781" y="3846"/>
                    <a:pt x="14567" y="1"/>
                    <a:pt x="9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37"/>
            <p:cNvSpPr/>
            <p:nvPr/>
          </p:nvSpPr>
          <p:spPr>
            <a:xfrm>
              <a:off x="2714275" y="2512725"/>
              <a:ext cx="485250" cy="445525"/>
            </a:xfrm>
            <a:custGeom>
              <a:rect b="b" l="l" r="r" t="t"/>
              <a:pathLst>
                <a:path extrusionOk="0" h="17821" w="19410">
                  <a:moveTo>
                    <a:pt x="9724" y="592"/>
                  </a:moveTo>
                  <a:cubicBezTo>
                    <a:pt x="12238" y="592"/>
                    <a:pt x="14530" y="1554"/>
                    <a:pt x="16157" y="3069"/>
                  </a:cubicBezTo>
                  <a:cubicBezTo>
                    <a:pt x="17783" y="4548"/>
                    <a:pt x="18818" y="6619"/>
                    <a:pt x="18818" y="8911"/>
                  </a:cubicBezTo>
                  <a:cubicBezTo>
                    <a:pt x="18818" y="11203"/>
                    <a:pt x="17783" y="13273"/>
                    <a:pt x="16157" y="14789"/>
                  </a:cubicBezTo>
                  <a:cubicBezTo>
                    <a:pt x="14530" y="16305"/>
                    <a:pt x="12238" y="17229"/>
                    <a:pt x="9724" y="17229"/>
                  </a:cubicBezTo>
                  <a:cubicBezTo>
                    <a:pt x="7210" y="17229"/>
                    <a:pt x="4917" y="16305"/>
                    <a:pt x="3291" y="14789"/>
                  </a:cubicBezTo>
                  <a:cubicBezTo>
                    <a:pt x="1627" y="13273"/>
                    <a:pt x="629" y="11203"/>
                    <a:pt x="629" y="8911"/>
                  </a:cubicBezTo>
                  <a:cubicBezTo>
                    <a:pt x="629" y="6619"/>
                    <a:pt x="1627" y="4548"/>
                    <a:pt x="3291" y="3069"/>
                  </a:cubicBezTo>
                  <a:cubicBezTo>
                    <a:pt x="4917" y="1554"/>
                    <a:pt x="7210" y="592"/>
                    <a:pt x="9724" y="592"/>
                  </a:cubicBezTo>
                  <a:close/>
                  <a:moveTo>
                    <a:pt x="9724" y="1"/>
                  </a:moveTo>
                  <a:cubicBezTo>
                    <a:pt x="7062" y="1"/>
                    <a:pt x="4622" y="999"/>
                    <a:pt x="2884" y="2589"/>
                  </a:cubicBezTo>
                  <a:cubicBezTo>
                    <a:pt x="1109" y="4216"/>
                    <a:pt x="0" y="6434"/>
                    <a:pt x="0" y="8911"/>
                  </a:cubicBezTo>
                  <a:cubicBezTo>
                    <a:pt x="0" y="11388"/>
                    <a:pt x="1109" y="13606"/>
                    <a:pt x="2884" y="15233"/>
                  </a:cubicBezTo>
                  <a:cubicBezTo>
                    <a:pt x="4622" y="16860"/>
                    <a:pt x="7062" y="17821"/>
                    <a:pt x="9724" y="17821"/>
                  </a:cubicBezTo>
                  <a:cubicBezTo>
                    <a:pt x="12386" y="17821"/>
                    <a:pt x="14826" y="16860"/>
                    <a:pt x="16563" y="15233"/>
                  </a:cubicBezTo>
                  <a:cubicBezTo>
                    <a:pt x="18338" y="13606"/>
                    <a:pt x="19410" y="11388"/>
                    <a:pt x="19410" y="8911"/>
                  </a:cubicBezTo>
                  <a:cubicBezTo>
                    <a:pt x="19410" y="6434"/>
                    <a:pt x="18338" y="4216"/>
                    <a:pt x="16563" y="2589"/>
                  </a:cubicBezTo>
                  <a:cubicBezTo>
                    <a:pt x="14826" y="999"/>
                    <a:pt x="12386" y="1"/>
                    <a:pt x="97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37"/>
            <p:cNvSpPr/>
            <p:nvPr/>
          </p:nvSpPr>
          <p:spPr>
            <a:xfrm>
              <a:off x="2772500" y="2565425"/>
              <a:ext cx="369725" cy="340150"/>
            </a:xfrm>
            <a:custGeom>
              <a:rect b="b" l="l" r="r" t="t"/>
              <a:pathLst>
                <a:path extrusionOk="0" h="13606" w="14789">
                  <a:moveTo>
                    <a:pt x="7395" y="629"/>
                  </a:moveTo>
                  <a:cubicBezTo>
                    <a:pt x="9280" y="629"/>
                    <a:pt x="10981" y="1331"/>
                    <a:pt x="12201" y="2440"/>
                  </a:cubicBezTo>
                  <a:cubicBezTo>
                    <a:pt x="13421" y="3586"/>
                    <a:pt x="14160" y="5102"/>
                    <a:pt x="14160" y="6803"/>
                  </a:cubicBezTo>
                  <a:cubicBezTo>
                    <a:pt x="14160" y="8504"/>
                    <a:pt x="13421" y="10056"/>
                    <a:pt x="12201" y="11165"/>
                  </a:cubicBezTo>
                  <a:cubicBezTo>
                    <a:pt x="10981" y="12275"/>
                    <a:pt x="9280" y="12977"/>
                    <a:pt x="7395" y="12977"/>
                  </a:cubicBezTo>
                  <a:cubicBezTo>
                    <a:pt x="5509" y="12977"/>
                    <a:pt x="3808" y="12275"/>
                    <a:pt x="2588" y="11165"/>
                  </a:cubicBezTo>
                  <a:cubicBezTo>
                    <a:pt x="1368" y="10056"/>
                    <a:pt x="629" y="8504"/>
                    <a:pt x="629" y="6803"/>
                  </a:cubicBezTo>
                  <a:cubicBezTo>
                    <a:pt x="629" y="5102"/>
                    <a:pt x="1368" y="3586"/>
                    <a:pt x="2588" y="2440"/>
                  </a:cubicBezTo>
                  <a:cubicBezTo>
                    <a:pt x="3808" y="1331"/>
                    <a:pt x="5509" y="629"/>
                    <a:pt x="7395" y="629"/>
                  </a:cubicBezTo>
                  <a:close/>
                  <a:moveTo>
                    <a:pt x="7395" y="0"/>
                  </a:moveTo>
                  <a:cubicBezTo>
                    <a:pt x="5361" y="0"/>
                    <a:pt x="3513" y="777"/>
                    <a:pt x="2182" y="1997"/>
                  </a:cubicBezTo>
                  <a:cubicBezTo>
                    <a:pt x="851" y="3217"/>
                    <a:pt x="1" y="4917"/>
                    <a:pt x="1" y="6803"/>
                  </a:cubicBezTo>
                  <a:cubicBezTo>
                    <a:pt x="1" y="8688"/>
                    <a:pt x="851" y="10389"/>
                    <a:pt x="2182" y="11609"/>
                  </a:cubicBezTo>
                  <a:cubicBezTo>
                    <a:pt x="3513" y="12866"/>
                    <a:pt x="5361" y="13605"/>
                    <a:pt x="7395" y="13605"/>
                  </a:cubicBezTo>
                  <a:cubicBezTo>
                    <a:pt x="9428" y="13605"/>
                    <a:pt x="11277" y="12866"/>
                    <a:pt x="12607" y="11609"/>
                  </a:cubicBezTo>
                  <a:cubicBezTo>
                    <a:pt x="13938" y="10389"/>
                    <a:pt x="14789" y="8688"/>
                    <a:pt x="14789" y="6803"/>
                  </a:cubicBezTo>
                  <a:cubicBezTo>
                    <a:pt x="14789" y="4917"/>
                    <a:pt x="13938" y="3217"/>
                    <a:pt x="12607" y="1997"/>
                  </a:cubicBezTo>
                  <a:cubicBezTo>
                    <a:pt x="11277" y="777"/>
                    <a:pt x="9428" y="0"/>
                    <a:pt x="739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37"/>
            <p:cNvSpPr/>
            <p:nvPr/>
          </p:nvSpPr>
          <p:spPr>
            <a:xfrm>
              <a:off x="2850150" y="2636600"/>
              <a:ext cx="214450" cy="197800"/>
            </a:xfrm>
            <a:custGeom>
              <a:rect b="b" l="l" r="r" t="t"/>
              <a:pathLst>
                <a:path extrusionOk="0" h="7912" w="8578">
                  <a:moveTo>
                    <a:pt x="4289" y="629"/>
                  </a:moveTo>
                  <a:cubicBezTo>
                    <a:pt x="5324" y="629"/>
                    <a:pt x="6248" y="998"/>
                    <a:pt x="6914" y="1590"/>
                  </a:cubicBezTo>
                  <a:cubicBezTo>
                    <a:pt x="7579" y="2218"/>
                    <a:pt x="7949" y="3032"/>
                    <a:pt x="7949" y="3956"/>
                  </a:cubicBezTo>
                  <a:cubicBezTo>
                    <a:pt x="7949" y="4880"/>
                    <a:pt x="7579" y="5693"/>
                    <a:pt x="6914" y="6322"/>
                  </a:cubicBezTo>
                  <a:cubicBezTo>
                    <a:pt x="6248" y="6914"/>
                    <a:pt x="5324" y="7320"/>
                    <a:pt x="4289" y="7320"/>
                  </a:cubicBezTo>
                  <a:cubicBezTo>
                    <a:pt x="3253" y="7320"/>
                    <a:pt x="2329" y="6914"/>
                    <a:pt x="1664" y="6322"/>
                  </a:cubicBezTo>
                  <a:cubicBezTo>
                    <a:pt x="998" y="5693"/>
                    <a:pt x="592" y="4880"/>
                    <a:pt x="592" y="3956"/>
                  </a:cubicBezTo>
                  <a:cubicBezTo>
                    <a:pt x="592" y="3032"/>
                    <a:pt x="998" y="2218"/>
                    <a:pt x="1664" y="1590"/>
                  </a:cubicBezTo>
                  <a:cubicBezTo>
                    <a:pt x="2329" y="998"/>
                    <a:pt x="3253" y="629"/>
                    <a:pt x="4289" y="629"/>
                  </a:cubicBezTo>
                  <a:close/>
                  <a:moveTo>
                    <a:pt x="4289" y="0"/>
                  </a:moveTo>
                  <a:cubicBezTo>
                    <a:pt x="3106" y="0"/>
                    <a:pt x="2033" y="444"/>
                    <a:pt x="1257" y="1146"/>
                  </a:cubicBezTo>
                  <a:cubicBezTo>
                    <a:pt x="481" y="1849"/>
                    <a:pt x="0" y="2847"/>
                    <a:pt x="0" y="3956"/>
                  </a:cubicBezTo>
                  <a:cubicBezTo>
                    <a:pt x="0" y="5065"/>
                    <a:pt x="481" y="6063"/>
                    <a:pt x="1257" y="6766"/>
                  </a:cubicBezTo>
                  <a:cubicBezTo>
                    <a:pt x="2033" y="7505"/>
                    <a:pt x="3106" y="7912"/>
                    <a:pt x="4289" y="7912"/>
                  </a:cubicBezTo>
                  <a:cubicBezTo>
                    <a:pt x="5472" y="7912"/>
                    <a:pt x="6544" y="7505"/>
                    <a:pt x="7320" y="6766"/>
                  </a:cubicBezTo>
                  <a:cubicBezTo>
                    <a:pt x="8097" y="6063"/>
                    <a:pt x="8577" y="5065"/>
                    <a:pt x="8577" y="3956"/>
                  </a:cubicBezTo>
                  <a:cubicBezTo>
                    <a:pt x="8577" y="2847"/>
                    <a:pt x="8097" y="1849"/>
                    <a:pt x="7320" y="1146"/>
                  </a:cubicBezTo>
                  <a:cubicBezTo>
                    <a:pt x="6544" y="444"/>
                    <a:pt x="5472" y="0"/>
                    <a:pt x="42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37"/>
            <p:cNvSpPr/>
            <p:nvPr/>
          </p:nvSpPr>
          <p:spPr>
            <a:xfrm>
              <a:off x="2957350" y="2520125"/>
              <a:ext cx="25" cy="430750"/>
            </a:xfrm>
            <a:custGeom>
              <a:rect b="b" l="l" r="r" t="t"/>
              <a:pathLst>
                <a:path extrusionOk="0" h="17230" w="1">
                  <a:moveTo>
                    <a:pt x="1" y="1"/>
                  </a:moveTo>
                  <a:lnTo>
                    <a:pt x="1" y="17229"/>
                  </a:ln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37"/>
            <p:cNvSpPr/>
            <p:nvPr/>
          </p:nvSpPr>
          <p:spPr>
            <a:xfrm>
              <a:off x="2949950" y="2512725"/>
              <a:ext cx="14825" cy="445525"/>
            </a:xfrm>
            <a:custGeom>
              <a:rect b="b" l="l" r="r" t="t"/>
              <a:pathLst>
                <a:path extrusionOk="0" h="17821" w="593">
                  <a:moveTo>
                    <a:pt x="297" y="1"/>
                  </a:moveTo>
                  <a:cubicBezTo>
                    <a:pt x="112" y="1"/>
                    <a:pt x="1" y="149"/>
                    <a:pt x="1" y="297"/>
                  </a:cubicBezTo>
                  <a:lnTo>
                    <a:pt x="1" y="17525"/>
                  </a:lnTo>
                  <a:cubicBezTo>
                    <a:pt x="1" y="17710"/>
                    <a:pt x="112" y="17821"/>
                    <a:pt x="297" y="17821"/>
                  </a:cubicBezTo>
                  <a:cubicBezTo>
                    <a:pt x="445" y="17821"/>
                    <a:pt x="592" y="17710"/>
                    <a:pt x="592" y="17525"/>
                  </a:cubicBezTo>
                  <a:lnTo>
                    <a:pt x="592" y="297"/>
                  </a:lnTo>
                  <a:cubicBezTo>
                    <a:pt x="592" y="149"/>
                    <a:pt x="445" y="1"/>
                    <a:pt x="2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37"/>
            <p:cNvSpPr/>
            <p:nvPr/>
          </p:nvSpPr>
          <p:spPr>
            <a:xfrm>
              <a:off x="2722600" y="2735475"/>
              <a:ext cx="469550" cy="25"/>
            </a:xfrm>
            <a:custGeom>
              <a:rect b="b" l="l" r="r" t="t"/>
              <a:pathLst>
                <a:path extrusionOk="0" h="1" w="18782">
                  <a:moveTo>
                    <a:pt x="0" y="1"/>
                  </a:moveTo>
                  <a:lnTo>
                    <a:pt x="18781" y="1"/>
                  </a:ln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37"/>
            <p:cNvSpPr/>
            <p:nvPr/>
          </p:nvSpPr>
          <p:spPr>
            <a:xfrm>
              <a:off x="2714275" y="2728100"/>
              <a:ext cx="485250" cy="14800"/>
            </a:xfrm>
            <a:custGeom>
              <a:rect b="b" l="l" r="r" t="t"/>
              <a:pathLst>
                <a:path extrusionOk="0" h="592" w="19410">
                  <a:moveTo>
                    <a:pt x="333" y="0"/>
                  </a:moveTo>
                  <a:cubicBezTo>
                    <a:pt x="148" y="0"/>
                    <a:pt x="0" y="148"/>
                    <a:pt x="0" y="296"/>
                  </a:cubicBezTo>
                  <a:cubicBezTo>
                    <a:pt x="0" y="481"/>
                    <a:pt x="148" y="592"/>
                    <a:pt x="333" y="592"/>
                  </a:cubicBezTo>
                  <a:lnTo>
                    <a:pt x="19114" y="592"/>
                  </a:lnTo>
                  <a:cubicBezTo>
                    <a:pt x="19299" y="592"/>
                    <a:pt x="19410" y="481"/>
                    <a:pt x="19410" y="296"/>
                  </a:cubicBezTo>
                  <a:cubicBezTo>
                    <a:pt x="19410" y="148"/>
                    <a:pt x="19299" y="0"/>
                    <a:pt x="191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37"/>
            <p:cNvSpPr/>
            <p:nvPr/>
          </p:nvSpPr>
          <p:spPr>
            <a:xfrm>
              <a:off x="1932350" y="3051575"/>
              <a:ext cx="224625" cy="411425"/>
            </a:xfrm>
            <a:custGeom>
              <a:rect b="b" l="l" r="r" t="t"/>
              <a:pathLst>
                <a:path extrusionOk="0" h="16457" w="8985">
                  <a:moveTo>
                    <a:pt x="1183" y="1"/>
                  </a:moveTo>
                  <a:cubicBezTo>
                    <a:pt x="481" y="1"/>
                    <a:pt x="0" y="740"/>
                    <a:pt x="296" y="1369"/>
                  </a:cubicBezTo>
                  <a:lnTo>
                    <a:pt x="6729" y="15861"/>
                  </a:lnTo>
                  <a:cubicBezTo>
                    <a:pt x="6866" y="16239"/>
                    <a:pt x="7226" y="16457"/>
                    <a:pt x="7632" y="16457"/>
                  </a:cubicBezTo>
                  <a:cubicBezTo>
                    <a:pt x="7663" y="16457"/>
                    <a:pt x="7695" y="16455"/>
                    <a:pt x="7727" y="16453"/>
                  </a:cubicBezTo>
                  <a:lnTo>
                    <a:pt x="7949" y="16416"/>
                  </a:lnTo>
                  <a:cubicBezTo>
                    <a:pt x="8614" y="16342"/>
                    <a:pt x="8984" y="15639"/>
                    <a:pt x="8725" y="15048"/>
                  </a:cubicBezTo>
                  <a:lnTo>
                    <a:pt x="2071" y="592"/>
                  </a:lnTo>
                  <a:cubicBezTo>
                    <a:pt x="1923" y="223"/>
                    <a:pt x="1590" y="1"/>
                    <a:pt x="11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37"/>
            <p:cNvSpPr/>
            <p:nvPr/>
          </p:nvSpPr>
          <p:spPr>
            <a:xfrm>
              <a:off x="1929575" y="3044200"/>
              <a:ext cx="230175" cy="426100"/>
            </a:xfrm>
            <a:custGeom>
              <a:rect b="b" l="l" r="r" t="t"/>
              <a:pathLst>
                <a:path extrusionOk="0" h="17044" w="9207">
                  <a:moveTo>
                    <a:pt x="1294" y="629"/>
                  </a:moveTo>
                  <a:cubicBezTo>
                    <a:pt x="1553" y="629"/>
                    <a:pt x="1812" y="776"/>
                    <a:pt x="1923" y="998"/>
                  </a:cubicBezTo>
                  <a:lnTo>
                    <a:pt x="8541" y="15454"/>
                  </a:lnTo>
                  <a:cubicBezTo>
                    <a:pt x="8578" y="15565"/>
                    <a:pt x="8614" y="15639"/>
                    <a:pt x="8614" y="15750"/>
                  </a:cubicBezTo>
                  <a:cubicBezTo>
                    <a:pt x="8614" y="16082"/>
                    <a:pt x="8356" y="16378"/>
                    <a:pt x="8023" y="16415"/>
                  </a:cubicBezTo>
                  <a:lnTo>
                    <a:pt x="7801" y="16452"/>
                  </a:lnTo>
                  <a:lnTo>
                    <a:pt x="7727" y="16452"/>
                  </a:lnTo>
                  <a:cubicBezTo>
                    <a:pt x="7468" y="16452"/>
                    <a:pt x="7210" y="16304"/>
                    <a:pt x="7099" y="16045"/>
                  </a:cubicBezTo>
                  <a:lnTo>
                    <a:pt x="703" y="1553"/>
                  </a:lnTo>
                  <a:cubicBezTo>
                    <a:pt x="666" y="1442"/>
                    <a:pt x="629" y="1368"/>
                    <a:pt x="629" y="1294"/>
                  </a:cubicBezTo>
                  <a:cubicBezTo>
                    <a:pt x="629" y="1109"/>
                    <a:pt x="703" y="924"/>
                    <a:pt x="814" y="813"/>
                  </a:cubicBezTo>
                  <a:cubicBezTo>
                    <a:pt x="962" y="703"/>
                    <a:pt x="1109" y="629"/>
                    <a:pt x="1294" y="629"/>
                  </a:cubicBezTo>
                  <a:close/>
                  <a:moveTo>
                    <a:pt x="1294" y="0"/>
                  </a:moveTo>
                  <a:cubicBezTo>
                    <a:pt x="925" y="0"/>
                    <a:pt x="592" y="148"/>
                    <a:pt x="370" y="370"/>
                  </a:cubicBezTo>
                  <a:cubicBezTo>
                    <a:pt x="148" y="629"/>
                    <a:pt x="0" y="924"/>
                    <a:pt x="0" y="1294"/>
                  </a:cubicBezTo>
                  <a:cubicBezTo>
                    <a:pt x="0" y="1442"/>
                    <a:pt x="37" y="1627"/>
                    <a:pt x="111" y="1812"/>
                  </a:cubicBezTo>
                  <a:lnTo>
                    <a:pt x="6544" y="16304"/>
                  </a:lnTo>
                  <a:cubicBezTo>
                    <a:pt x="6766" y="16748"/>
                    <a:pt x="7210" y="17044"/>
                    <a:pt x="7727" y="17044"/>
                  </a:cubicBezTo>
                  <a:lnTo>
                    <a:pt x="7875" y="17044"/>
                  </a:lnTo>
                  <a:lnTo>
                    <a:pt x="8097" y="17007"/>
                  </a:lnTo>
                  <a:cubicBezTo>
                    <a:pt x="8762" y="16933"/>
                    <a:pt x="9206" y="16378"/>
                    <a:pt x="9206" y="15750"/>
                  </a:cubicBezTo>
                  <a:cubicBezTo>
                    <a:pt x="9206" y="15565"/>
                    <a:pt x="9169" y="15380"/>
                    <a:pt x="9095" y="15195"/>
                  </a:cubicBezTo>
                  <a:lnTo>
                    <a:pt x="2477" y="740"/>
                  </a:lnTo>
                  <a:cubicBezTo>
                    <a:pt x="2256" y="296"/>
                    <a:pt x="1812" y="0"/>
                    <a:pt x="12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37"/>
            <p:cNvSpPr/>
            <p:nvPr/>
          </p:nvSpPr>
          <p:spPr>
            <a:xfrm>
              <a:off x="1860250" y="3071925"/>
              <a:ext cx="241250" cy="60100"/>
            </a:xfrm>
            <a:custGeom>
              <a:rect b="b" l="l" r="r" t="t"/>
              <a:pathLst>
                <a:path extrusionOk="0" h="2404" w="9650">
                  <a:moveTo>
                    <a:pt x="8467" y="0"/>
                  </a:moveTo>
                  <a:lnTo>
                    <a:pt x="1184" y="74"/>
                  </a:lnTo>
                  <a:cubicBezTo>
                    <a:pt x="555" y="74"/>
                    <a:pt x="1" y="592"/>
                    <a:pt x="1" y="1257"/>
                  </a:cubicBezTo>
                  <a:cubicBezTo>
                    <a:pt x="1" y="1886"/>
                    <a:pt x="555" y="2403"/>
                    <a:pt x="1184" y="2403"/>
                  </a:cubicBezTo>
                  <a:lnTo>
                    <a:pt x="8504" y="2366"/>
                  </a:lnTo>
                  <a:lnTo>
                    <a:pt x="8541" y="2366"/>
                  </a:lnTo>
                  <a:cubicBezTo>
                    <a:pt x="9169" y="2329"/>
                    <a:pt x="9650" y="1812"/>
                    <a:pt x="9650" y="1183"/>
                  </a:cubicBezTo>
                  <a:cubicBezTo>
                    <a:pt x="9650" y="518"/>
                    <a:pt x="9132" y="0"/>
                    <a:pt x="84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37"/>
            <p:cNvSpPr/>
            <p:nvPr/>
          </p:nvSpPr>
          <p:spPr>
            <a:xfrm>
              <a:off x="1852850" y="3064525"/>
              <a:ext cx="256050" cy="74900"/>
            </a:xfrm>
            <a:custGeom>
              <a:rect b="b" l="l" r="r" t="t"/>
              <a:pathLst>
                <a:path extrusionOk="0" h="2996" w="10242">
                  <a:moveTo>
                    <a:pt x="8763" y="629"/>
                  </a:moveTo>
                  <a:cubicBezTo>
                    <a:pt x="9243" y="629"/>
                    <a:pt x="9650" y="999"/>
                    <a:pt x="9650" y="1479"/>
                  </a:cubicBezTo>
                  <a:cubicBezTo>
                    <a:pt x="9650" y="1960"/>
                    <a:pt x="9280" y="2330"/>
                    <a:pt x="8837" y="2330"/>
                  </a:cubicBezTo>
                  <a:lnTo>
                    <a:pt x="8763" y="2367"/>
                  </a:lnTo>
                  <a:lnTo>
                    <a:pt x="1480" y="2404"/>
                  </a:lnTo>
                  <a:cubicBezTo>
                    <a:pt x="999" y="2404"/>
                    <a:pt x="629" y="1997"/>
                    <a:pt x="629" y="1516"/>
                  </a:cubicBezTo>
                  <a:cubicBezTo>
                    <a:pt x="629" y="1294"/>
                    <a:pt x="703" y="1073"/>
                    <a:pt x="888" y="925"/>
                  </a:cubicBezTo>
                  <a:cubicBezTo>
                    <a:pt x="1036" y="777"/>
                    <a:pt x="1258" y="666"/>
                    <a:pt x="1480" y="666"/>
                  </a:cubicBezTo>
                  <a:lnTo>
                    <a:pt x="8763" y="629"/>
                  </a:lnTo>
                  <a:close/>
                  <a:moveTo>
                    <a:pt x="8763" y="0"/>
                  </a:moveTo>
                  <a:lnTo>
                    <a:pt x="1480" y="37"/>
                  </a:lnTo>
                  <a:cubicBezTo>
                    <a:pt x="666" y="37"/>
                    <a:pt x="1" y="703"/>
                    <a:pt x="1" y="1516"/>
                  </a:cubicBezTo>
                  <a:lnTo>
                    <a:pt x="1" y="1553"/>
                  </a:lnTo>
                  <a:cubicBezTo>
                    <a:pt x="1" y="2367"/>
                    <a:pt x="666" y="2995"/>
                    <a:pt x="1480" y="2995"/>
                  </a:cubicBezTo>
                  <a:lnTo>
                    <a:pt x="8800" y="2958"/>
                  </a:lnTo>
                  <a:lnTo>
                    <a:pt x="8837" y="2958"/>
                  </a:lnTo>
                  <a:cubicBezTo>
                    <a:pt x="9650" y="2921"/>
                    <a:pt x="10242" y="2293"/>
                    <a:pt x="10242" y="1479"/>
                  </a:cubicBezTo>
                  <a:cubicBezTo>
                    <a:pt x="10242" y="666"/>
                    <a:pt x="9576" y="0"/>
                    <a:pt x="87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37"/>
            <p:cNvSpPr/>
            <p:nvPr/>
          </p:nvSpPr>
          <p:spPr>
            <a:xfrm>
              <a:off x="2226250" y="3045125"/>
              <a:ext cx="224625" cy="411425"/>
            </a:xfrm>
            <a:custGeom>
              <a:rect b="b" l="l" r="r" t="t"/>
              <a:pathLst>
                <a:path extrusionOk="0" h="16457" w="8985">
                  <a:moveTo>
                    <a:pt x="1184" y="0"/>
                  </a:moveTo>
                  <a:cubicBezTo>
                    <a:pt x="482" y="0"/>
                    <a:pt x="1" y="739"/>
                    <a:pt x="297" y="1368"/>
                  </a:cubicBezTo>
                  <a:lnTo>
                    <a:pt x="6730" y="15860"/>
                  </a:lnTo>
                  <a:cubicBezTo>
                    <a:pt x="6867" y="16238"/>
                    <a:pt x="7227" y="16456"/>
                    <a:pt x="7632" y="16456"/>
                  </a:cubicBezTo>
                  <a:cubicBezTo>
                    <a:pt x="7664" y="16456"/>
                    <a:pt x="7696" y="16455"/>
                    <a:pt x="7728" y="16452"/>
                  </a:cubicBezTo>
                  <a:lnTo>
                    <a:pt x="7950" y="16415"/>
                  </a:lnTo>
                  <a:cubicBezTo>
                    <a:pt x="8615" y="16341"/>
                    <a:pt x="8985" y="15639"/>
                    <a:pt x="8726" y="15047"/>
                  </a:cubicBezTo>
                  <a:lnTo>
                    <a:pt x="2071" y="592"/>
                  </a:lnTo>
                  <a:cubicBezTo>
                    <a:pt x="1923" y="222"/>
                    <a:pt x="1591" y="0"/>
                    <a:pt x="11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37"/>
            <p:cNvSpPr/>
            <p:nvPr/>
          </p:nvSpPr>
          <p:spPr>
            <a:xfrm>
              <a:off x="2224400" y="3037725"/>
              <a:ext cx="230175" cy="426100"/>
            </a:xfrm>
            <a:custGeom>
              <a:rect b="b" l="l" r="r" t="t"/>
              <a:pathLst>
                <a:path extrusionOk="0" h="17044" w="9207">
                  <a:moveTo>
                    <a:pt x="1258" y="629"/>
                  </a:moveTo>
                  <a:cubicBezTo>
                    <a:pt x="1517" y="629"/>
                    <a:pt x="1776" y="777"/>
                    <a:pt x="1886" y="999"/>
                  </a:cubicBezTo>
                  <a:lnTo>
                    <a:pt x="8504" y="15491"/>
                  </a:lnTo>
                  <a:cubicBezTo>
                    <a:pt x="8541" y="15565"/>
                    <a:pt x="8578" y="15676"/>
                    <a:pt x="8578" y="15750"/>
                  </a:cubicBezTo>
                  <a:cubicBezTo>
                    <a:pt x="8578" y="16083"/>
                    <a:pt x="8319" y="16378"/>
                    <a:pt x="7987" y="16415"/>
                  </a:cubicBezTo>
                  <a:lnTo>
                    <a:pt x="7765" y="16452"/>
                  </a:lnTo>
                  <a:lnTo>
                    <a:pt x="7691" y="16452"/>
                  </a:lnTo>
                  <a:cubicBezTo>
                    <a:pt x="7432" y="16452"/>
                    <a:pt x="7173" y="16304"/>
                    <a:pt x="7062" y="16046"/>
                  </a:cubicBezTo>
                  <a:lnTo>
                    <a:pt x="666" y="1553"/>
                  </a:lnTo>
                  <a:cubicBezTo>
                    <a:pt x="629" y="1442"/>
                    <a:pt x="592" y="1368"/>
                    <a:pt x="592" y="1294"/>
                  </a:cubicBezTo>
                  <a:cubicBezTo>
                    <a:pt x="592" y="1109"/>
                    <a:pt x="666" y="925"/>
                    <a:pt x="777" y="814"/>
                  </a:cubicBezTo>
                  <a:cubicBezTo>
                    <a:pt x="925" y="703"/>
                    <a:pt x="1073" y="629"/>
                    <a:pt x="1258" y="629"/>
                  </a:cubicBezTo>
                  <a:close/>
                  <a:moveTo>
                    <a:pt x="1258" y="0"/>
                  </a:moveTo>
                  <a:cubicBezTo>
                    <a:pt x="888" y="0"/>
                    <a:pt x="592" y="148"/>
                    <a:pt x="334" y="370"/>
                  </a:cubicBezTo>
                  <a:cubicBezTo>
                    <a:pt x="112" y="629"/>
                    <a:pt x="1" y="925"/>
                    <a:pt x="1" y="1294"/>
                  </a:cubicBezTo>
                  <a:cubicBezTo>
                    <a:pt x="1" y="1442"/>
                    <a:pt x="1" y="1627"/>
                    <a:pt x="112" y="1812"/>
                  </a:cubicBezTo>
                  <a:lnTo>
                    <a:pt x="6508" y="16304"/>
                  </a:lnTo>
                  <a:cubicBezTo>
                    <a:pt x="6730" y="16748"/>
                    <a:pt x="7173" y="17044"/>
                    <a:pt x="7691" y="17044"/>
                  </a:cubicBezTo>
                  <a:lnTo>
                    <a:pt x="8061" y="17044"/>
                  </a:lnTo>
                  <a:cubicBezTo>
                    <a:pt x="8726" y="16933"/>
                    <a:pt x="9207" y="16378"/>
                    <a:pt x="9207" y="15750"/>
                  </a:cubicBezTo>
                  <a:cubicBezTo>
                    <a:pt x="9207" y="15565"/>
                    <a:pt x="9170" y="15380"/>
                    <a:pt x="9059" y="15232"/>
                  </a:cubicBezTo>
                  <a:lnTo>
                    <a:pt x="2441" y="740"/>
                  </a:lnTo>
                  <a:cubicBezTo>
                    <a:pt x="2219" y="296"/>
                    <a:pt x="1776" y="0"/>
                    <a:pt x="12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37"/>
            <p:cNvSpPr/>
            <p:nvPr/>
          </p:nvSpPr>
          <p:spPr>
            <a:xfrm>
              <a:off x="2154175" y="3065450"/>
              <a:ext cx="241250" cy="60100"/>
            </a:xfrm>
            <a:custGeom>
              <a:rect b="b" l="l" r="r" t="t"/>
              <a:pathLst>
                <a:path extrusionOk="0" h="2404" w="9650">
                  <a:moveTo>
                    <a:pt x="8466" y="0"/>
                  </a:moveTo>
                  <a:lnTo>
                    <a:pt x="1183" y="74"/>
                  </a:lnTo>
                  <a:cubicBezTo>
                    <a:pt x="555" y="74"/>
                    <a:pt x="0" y="592"/>
                    <a:pt x="0" y="1257"/>
                  </a:cubicBezTo>
                  <a:cubicBezTo>
                    <a:pt x="37" y="1886"/>
                    <a:pt x="555" y="2404"/>
                    <a:pt x="1183" y="2404"/>
                  </a:cubicBezTo>
                  <a:lnTo>
                    <a:pt x="8503" y="2367"/>
                  </a:lnTo>
                  <a:lnTo>
                    <a:pt x="8540" y="2367"/>
                  </a:lnTo>
                  <a:cubicBezTo>
                    <a:pt x="9169" y="2330"/>
                    <a:pt x="9650" y="1812"/>
                    <a:pt x="9650" y="1183"/>
                  </a:cubicBezTo>
                  <a:cubicBezTo>
                    <a:pt x="9650" y="518"/>
                    <a:pt x="9132" y="0"/>
                    <a:pt x="84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37"/>
            <p:cNvSpPr/>
            <p:nvPr/>
          </p:nvSpPr>
          <p:spPr>
            <a:xfrm>
              <a:off x="2146775" y="3058050"/>
              <a:ext cx="256050" cy="75825"/>
            </a:xfrm>
            <a:custGeom>
              <a:rect b="b" l="l" r="r" t="t"/>
              <a:pathLst>
                <a:path extrusionOk="0" h="3033" w="10242">
                  <a:moveTo>
                    <a:pt x="8762" y="629"/>
                  </a:moveTo>
                  <a:cubicBezTo>
                    <a:pt x="9243" y="629"/>
                    <a:pt x="9650" y="999"/>
                    <a:pt x="9650" y="1479"/>
                  </a:cubicBezTo>
                  <a:cubicBezTo>
                    <a:pt x="9650" y="1960"/>
                    <a:pt x="9280" y="2330"/>
                    <a:pt x="8836" y="2367"/>
                  </a:cubicBezTo>
                  <a:lnTo>
                    <a:pt x="8762" y="2367"/>
                  </a:lnTo>
                  <a:lnTo>
                    <a:pt x="1479" y="2404"/>
                  </a:lnTo>
                  <a:cubicBezTo>
                    <a:pt x="999" y="2404"/>
                    <a:pt x="629" y="1997"/>
                    <a:pt x="629" y="1553"/>
                  </a:cubicBezTo>
                  <a:lnTo>
                    <a:pt x="629" y="1516"/>
                  </a:lnTo>
                  <a:cubicBezTo>
                    <a:pt x="629" y="1295"/>
                    <a:pt x="703" y="1073"/>
                    <a:pt x="888" y="925"/>
                  </a:cubicBezTo>
                  <a:cubicBezTo>
                    <a:pt x="1036" y="777"/>
                    <a:pt x="1257" y="666"/>
                    <a:pt x="1479" y="666"/>
                  </a:cubicBezTo>
                  <a:lnTo>
                    <a:pt x="8762" y="629"/>
                  </a:lnTo>
                  <a:close/>
                  <a:moveTo>
                    <a:pt x="8762" y="1"/>
                  </a:moveTo>
                  <a:lnTo>
                    <a:pt x="1479" y="38"/>
                  </a:lnTo>
                  <a:cubicBezTo>
                    <a:pt x="666" y="38"/>
                    <a:pt x="0" y="703"/>
                    <a:pt x="0" y="1516"/>
                  </a:cubicBezTo>
                  <a:lnTo>
                    <a:pt x="0" y="1553"/>
                  </a:lnTo>
                  <a:cubicBezTo>
                    <a:pt x="0" y="2367"/>
                    <a:pt x="666" y="3032"/>
                    <a:pt x="1479" y="3032"/>
                  </a:cubicBezTo>
                  <a:lnTo>
                    <a:pt x="8799" y="2958"/>
                  </a:lnTo>
                  <a:lnTo>
                    <a:pt x="8836" y="2958"/>
                  </a:lnTo>
                  <a:cubicBezTo>
                    <a:pt x="9650" y="2921"/>
                    <a:pt x="10241" y="2293"/>
                    <a:pt x="10241" y="1479"/>
                  </a:cubicBezTo>
                  <a:cubicBezTo>
                    <a:pt x="10241" y="666"/>
                    <a:pt x="9576" y="1"/>
                    <a:pt x="87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37"/>
            <p:cNvSpPr/>
            <p:nvPr/>
          </p:nvSpPr>
          <p:spPr>
            <a:xfrm>
              <a:off x="6411325" y="2750350"/>
              <a:ext cx="307800" cy="342775"/>
            </a:xfrm>
            <a:custGeom>
              <a:rect b="b" l="l" r="r" t="t"/>
              <a:pathLst>
                <a:path extrusionOk="0" h="13711" w="12312">
                  <a:moveTo>
                    <a:pt x="7907" y="0"/>
                  </a:moveTo>
                  <a:cubicBezTo>
                    <a:pt x="5765" y="0"/>
                    <a:pt x="3291" y="1801"/>
                    <a:pt x="1849" y="4656"/>
                  </a:cubicBezTo>
                  <a:cubicBezTo>
                    <a:pt x="1" y="8242"/>
                    <a:pt x="481" y="12124"/>
                    <a:pt x="2884" y="13344"/>
                  </a:cubicBezTo>
                  <a:cubicBezTo>
                    <a:pt x="3367" y="13593"/>
                    <a:pt x="3894" y="13711"/>
                    <a:pt x="4443" y="13711"/>
                  </a:cubicBezTo>
                  <a:cubicBezTo>
                    <a:pt x="6585" y="13711"/>
                    <a:pt x="9058" y="11910"/>
                    <a:pt x="10500" y="9055"/>
                  </a:cubicBezTo>
                  <a:cubicBezTo>
                    <a:pt x="12312" y="5469"/>
                    <a:pt x="11868" y="1587"/>
                    <a:pt x="9465" y="367"/>
                  </a:cubicBezTo>
                  <a:cubicBezTo>
                    <a:pt x="8983" y="118"/>
                    <a:pt x="8456" y="0"/>
                    <a:pt x="790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37"/>
            <p:cNvSpPr/>
            <p:nvPr/>
          </p:nvSpPr>
          <p:spPr>
            <a:xfrm>
              <a:off x="6421500" y="2742875"/>
              <a:ext cx="288400" cy="358650"/>
            </a:xfrm>
            <a:custGeom>
              <a:rect b="b" l="l" r="r" t="t"/>
              <a:pathLst>
                <a:path extrusionOk="0" h="14346" w="11536">
                  <a:moveTo>
                    <a:pt x="7505" y="592"/>
                  </a:moveTo>
                  <a:cubicBezTo>
                    <a:pt x="8023" y="592"/>
                    <a:pt x="8467" y="703"/>
                    <a:pt x="8910" y="925"/>
                  </a:cubicBezTo>
                  <a:cubicBezTo>
                    <a:pt x="9576" y="1258"/>
                    <a:pt x="10056" y="1775"/>
                    <a:pt x="10389" y="2478"/>
                  </a:cubicBezTo>
                  <a:cubicBezTo>
                    <a:pt x="10722" y="3180"/>
                    <a:pt x="10907" y="4030"/>
                    <a:pt x="10907" y="4992"/>
                  </a:cubicBezTo>
                  <a:cubicBezTo>
                    <a:pt x="10907" y="6286"/>
                    <a:pt x="10537" y="7764"/>
                    <a:pt x="9835" y="9206"/>
                  </a:cubicBezTo>
                  <a:cubicBezTo>
                    <a:pt x="8393" y="12016"/>
                    <a:pt x="5990" y="13717"/>
                    <a:pt x="4030" y="13717"/>
                  </a:cubicBezTo>
                  <a:cubicBezTo>
                    <a:pt x="3513" y="13717"/>
                    <a:pt x="3032" y="13606"/>
                    <a:pt x="2588" y="13384"/>
                  </a:cubicBezTo>
                  <a:cubicBezTo>
                    <a:pt x="1960" y="13051"/>
                    <a:pt x="1479" y="12534"/>
                    <a:pt x="1147" y="11831"/>
                  </a:cubicBezTo>
                  <a:cubicBezTo>
                    <a:pt x="814" y="11129"/>
                    <a:pt x="629" y="10278"/>
                    <a:pt x="629" y="9354"/>
                  </a:cubicBezTo>
                  <a:cubicBezTo>
                    <a:pt x="629" y="8023"/>
                    <a:pt x="962" y="6544"/>
                    <a:pt x="1701" y="5103"/>
                  </a:cubicBezTo>
                  <a:cubicBezTo>
                    <a:pt x="3106" y="2293"/>
                    <a:pt x="5509" y="592"/>
                    <a:pt x="7505" y="592"/>
                  </a:cubicBezTo>
                  <a:close/>
                  <a:moveTo>
                    <a:pt x="7505" y="1"/>
                  </a:moveTo>
                  <a:cubicBezTo>
                    <a:pt x="5176" y="1"/>
                    <a:pt x="2662" y="1886"/>
                    <a:pt x="1147" y="4807"/>
                  </a:cubicBezTo>
                  <a:cubicBezTo>
                    <a:pt x="370" y="6323"/>
                    <a:pt x="0" y="7912"/>
                    <a:pt x="0" y="9354"/>
                  </a:cubicBezTo>
                  <a:cubicBezTo>
                    <a:pt x="0" y="10352"/>
                    <a:pt x="185" y="11314"/>
                    <a:pt x="592" y="12090"/>
                  </a:cubicBezTo>
                  <a:cubicBezTo>
                    <a:pt x="962" y="12903"/>
                    <a:pt x="1553" y="13532"/>
                    <a:pt x="2330" y="13939"/>
                  </a:cubicBezTo>
                  <a:cubicBezTo>
                    <a:pt x="2847" y="14197"/>
                    <a:pt x="3439" y="14345"/>
                    <a:pt x="4030" y="14345"/>
                  </a:cubicBezTo>
                  <a:cubicBezTo>
                    <a:pt x="6359" y="14308"/>
                    <a:pt x="8873" y="12423"/>
                    <a:pt x="10352" y="9502"/>
                  </a:cubicBezTo>
                  <a:cubicBezTo>
                    <a:pt x="11129" y="7986"/>
                    <a:pt x="11535" y="6397"/>
                    <a:pt x="11535" y="4992"/>
                  </a:cubicBezTo>
                  <a:cubicBezTo>
                    <a:pt x="11535" y="3957"/>
                    <a:pt x="11313" y="2995"/>
                    <a:pt x="10944" y="2219"/>
                  </a:cubicBezTo>
                  <a:cubicBezTo>
                    <a:pt x="10574" y="1406"/>
                    <a:pt x="9982" y="777"/>
                    <a:pt x="9206" y="370"/>
                  </a:cubicBezTo>
                  <a:cubicBezTo>
                    <a:pt x="8689" y="112"/>
                    <a:pt x="8097" y="1"/>
                    <a:pt x="75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37"/>
            <p:cNvSpPr/>
            <p:nvPr/>
          </p:nvSpPr>
          <p:spPr>
            <a:xfrm>
              <a:off x="6367900" y="2718725"/>
              <a:ext cx="380800" cy="356000"/>
            </a:xfrm>
            <a:custGeom>
              <a:rect b="b" l="l" r="r" t="t"/>
              <a:pathLst>
                <a:path extrusionOk="0" h="14240" w="15232">
                  <a:moveTo>
                    <a:pt x="13049" y="0"/>
                  </a:moveTo>
                  <a:cubicBezTo>
                    <a:pt x="12563" y="0"/>
                    <a:pt x="12075" y="185"/>
                    <a:pt x="11683" y="560"/>
                  </a:cubicBezTo>
                  <a:lnTo>
                    <a:pt x="850" y="10838"/>
                  </a:lnTo>
                  <a:cubicBezTo>
                    <a:pt x="37" y="11577"/>
                    <a:pt x="0" y="12834"/>
                    <a:pt x="777" y="13611"/>
                  </a:cubicBezTo>
                  <a:cubicBezTo>
                    <a:pt x="1146" y="14017"/>
                    <a:pt x="1664" y="14239"/>
                    <a:pt x="2181" y="14239"/>
                  </a:cubicBezTo>
                  <a:cubicBezTo>
                    <a:pt x="2662" y="14239"/>
                    <a:pt x="3180" y="14054"/>
                    <a:pt x="3549" y="13685"/>
                  </a:cubicBezTo>
                  <a:lnTo>
                    <a:pt x="14419" y="3407"/>
                  </a:lnTo>
                  <a:cubicBezTo>
                    <a:pt x="15195" y="2667"/>
                    <a:pt x="15232" y="1410"/>
                    <a:pt x="14493" y="634"/>
                  </a:cubicBezTo>
                  <a:cubicBezTo>
                    <a:pt x="14091" y="213"/>
                    <a:pt x="13570" y="0"/>
                    <a:pt x="130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37"/>
            <p:cNvSpPr/>
            <p:nvPr/>
          </p:nvSpPr>
          <p:spPr>
            <a:xfrm>
              <a:off x="6007425" y="2810625"/>
              <a:ext cx="244025" cy="272225"/>
            </a:xfrm>
            <a:custGeom>
              <a:rect b="b" l="l" r="r" t="t"/>
              <a:pathLst>
                <a:path extrusionOk="0" h="10889" w="9761">
                  <a:moveTo>
                    <a:pt x="6283" y="0"/>
                  </a:moveTo>
                  <a:cubicBezTo>
                    <a:pt x="4573" y="0"/>
                    <a:pt x="2595" y="1449"/>
                    <a:pt x="1442" y="3724"/>
                  </a:cubicBezTo>
                  <a:cubicBezTo>
                    <a:pt x="1" y="6533"/>
                    <a:pt x="370" y="9639"/>
                    <a:pt x="2256" y="10600"/>
                  </a:cubicBezTo>
                  <a:cubicBezTo>
                    <a:pt x="2647" y="10796"/>
                    <a:pt x="3071" y="10889"/>
                    <a:pt x="3510" y="10889"/>
                  </a:cubicBezTo>
                  <a:cubicBezTo>
                    <a:pt x="5225" y="10889"/>
                    <a:pt x="7171" y="9466"/>
                    <a:pt x="8319" y="7199"/>
                  </a:cubicBezTo>
                  <a:cubicBezTo>
                    <a:pt x="9761" y="4352"/>
                    <a:pt x="9391" y="1247"/>
                    <a:pt x="7506" y="285"/>
                  </a:cubicBezTo>
                  <a:cubicBezTo>
                    <a:pt x="7127" y="92"/>
                    <a:pt x="6713" y="0"/>
                    <a:pt x="62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37"/>
            <p:cNvSpPr/>
            <p:nvPr/>
          </p:nvSpPr>
          <p:spPr>
            <a:xfrm>
              <a:off x="6013900" y="2802950"/>
              <a:ext cx="231100" cy="287475"/>
            </a:xfrm>
            <a:custGeom>
              <a:rect b="b" l="l" r="r" t="t"/>
              <a:pathLst>
                <a:path extrusionOk="0" h="11499" w="9244">
                  <a:moveTo>
                    <a:pt x="5990" y="629"/>
                  </a:moveTo>
                  <a:cubicBezTo>
                    <a:pt x="6396" y="629"/>
                    <a:pt x="6766" y="703"/>
                    <a:pt x="7099" y="888"/>
                  </a:cubicBezTo>
                  <a:cubicBezTo>
                    <a:pt x="7579" y="1147"/>
                    <a:pt x="7986" y="1554"/>
                    <a:pt x="8245" y="2071"/>
                  </a:cubicBezTo>
                  <a:cubicBezTo>
                    <a:pt x="8504" y="2626"/>
                    <a:pt x="8652" y="3291"/>
                    <a:pt x="8652" y="4031"/>
                  </a:cubicBezTo>
                  <a:cubicBezTo>
                    <a:pt x="8652" y="5066"/>
                    <a:pt x="8356" y="6249"/>
                    <a:pt x="7801" y="7358"/>
                  </a:cubicBezTo>
                  <a:cubicBezTo>
                    <a:pt x="6692" y="9539"/>
                    <a:pt x="4770" y="10907"/>
                    <a:pt x="3254" y="10907"/>
                  </a:cubicBezTo>
                  <a:cubicBezTo>
                    <a:pt x="2847" y="10870"/>
                    <a:pt x="2477" y="10796"/>
                    <a:pt x="2145" y="10648"/>
                  </a:cubicBezTo>
                  <a:cubicBezTo>
                    <a:pt x="1664" y="10390"/>
                    <a:pt x="1294" y="9983"/>
                    <a:pt x="1036" y="9428"/>
                  </a:cubicBezTo>
                  <a:cubicBezTo>
                    <a:pt x="740" y="8911"/>
                    <a:pt x="629" y="8245"/>
                    <a:pt x="629" y="7506"/>
                  </a:cubicBezTo>
                  <a:cubicBezTo>
                    <a:pt x="629" y="6471"/>
                    <a:pt x="888" y="5288"/>
                    <a:pt x="1479" y="4141"/>
                  </a:cubicBezTo>
                  <a:cubicBezTo>
                    <a:pt x="2034" y="3069"/>
                    <a:pt x="2773" y="2182"/>
                    <a:pt x="3587" y="1554"/>
                  </a:cubicBezTo>
                  <a:cubicBezTo>
                    <a:pt x="4363" y="962"/>
                    <a:pt x="5250" y="629"/>
                    <a:pt x="5990" y="629"/>
                  </a:cubicBezTo>
                  <a:close/>
                  <a:moveTo>
                    <a:pt x="5990" y="1"/>
                  </a:moveTo>
                  <a:cubicBezTo>
                    <a:pt x="4141" y="38"/>
                    <a:pt x="2108" y="1517"/>
                    <a:pt x="925" y="3883"/>
                  </a:cubicBezTo>
                  <a:cubicBezTo>
                    <a:pt x="296" y="5103"/>
                    <a:pt x="0" y="6360"/>
                    <a:pt x="0" y="7506"/>
                  </a:cubicBezTo>
                  <a:cubicBezTo>
                    <a:pt x="0" y="8319"/>
                    <a:pt x="148" y="9059"/>
                    <a:pt x="481" y="9687"/>
                  </a:cubicBezTo>
                  <a:cubicBezTo>
                    <a:pt x="777" y="10353"/>
                    <a:pt x="1257" y="10870"/>
                    <a:pt x="1886" y="11166"/>
                  </a:cubicBezTo>
                  <a:cubicBezTo>
                    <a:pt x="2293" y="11388"/>
                    <a:pt x="2773" y="11499"/>
                    <a:pt x="3254" y="11499"/>
                  </a:cubicBezTo>
                  <a:cubicBezTo>
                    <a:pt x="5139" y="11499"/>
                    <a:pt x="7136" y="9983"/>
                    <a:pt x="8319" y="7654"/>
                  </a:cubicBezTo>
                  <a:cubicBezTo>
                    <a:pt x="8947" y="6434"/>
                    <a:pt x="9243" y="5177"/>
                    <a:pt x="9243" y="4031"/>
                  </a:cubicBezTo>
                  <a:cubicBezTo>
                    <a:pt x="9243" y="3217"/>
                    <a:pt x="9095" y="2441"/>
                    <a:pt x="8799" y="1812"/>
                  </a:cubicBezTo>
                  <a:cubicBezTo>
                    <a:pt x="8467" y="1184"/>
                    <a:pt x="8023" y="666"/>
                    <a:pt x="7395" y="333"/>
                  </a:cubicBezTo>
                  <a:cubicBezTo>
                    <a:pt x="6951" y="112"/>
                    <a:pt x="6470" y="1"/>
                    <a:pt x="59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37"/>
            <p:cNvSpPr/>
            <p:nvPr/>
          </p:nvSpPr>
          <p:spPr>
            <a:xfrm>
              <a:off x="5994500" y="2772900"/>
              <a:ext cx="258800" cy="320975"/>
            </a:xfrm>
            <a:custGeom>
              <a:rect b="b" l="l" r="r" t="t"/>
              <a:pathLst>
                <a:path extrusionOk="0" h="12839" w="10352">
                  <a:moveTo>
                    <a:pt x="8574" y="1"/>
                  </a:moveTo>
                  <a:cubicBezTo>
                    <a:pt x="8085" y="1"/>
                    <a:pt x="7601" y="232"/>
                    <a:pt x="7283" y="685"/>
                  </a:cubicBezTo>
                  <a:lnTo>
                    <a:pt x="481" y="10371"/>
                  </a:lnTo>
                  <a:cubicBezTo>
                    <a:pt x="0" y="11074"/>
                    <a:pt x="185" y="12072"/>
                    <a:pt x="887" y="12553"/>
                  </a:cubicBezTo>
                  <a:cubicBezTo>
                    <a:pt x="1167" y="12749"/>
                    <a:pt x="1490" y="12839"/>
                    <a:pt x="1806" y="12839"/>
                  </a:cubicBezTo>
                  <a:cubicBezTo>
                    <a:pt x="1908" y="12839"/>
                    <a:pt x="2009" y="12829"/>
                    <a:pt x="2107" y="12812"/>
                  </a:cubicBezTo>
                  <a:cubicBezTo>
                    <a:pt x="2477" y="12738"/>
                    <a:pt x="2810" y="12516"/>
                    <a:pt x="3069" y="12183"/>
                  </a:cubicBezTo>
                  <a:lnTo>
                    <a:pt x="9871" y="2460"/>
                  </a:lnTo>
                  <a:cubicBezTo>
                    <a:pt x="10352" y="1757"/>
                    <a:pt x="10167" y="796"/>
                    <a:pt x="9464" y="278"/>
                  </a:cubicBezTo>
                  <a:cubicBezTo>
                    <a:pt x="9193" y="93"/>
                    <a:pt x="8882" y="1"/>
                    <a:pt x="85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37"/>
            <p:cNvSpPr/>
            <p:nvPr/>
          </p:nvSpPr>
          <p:spPr>
            <a:xfrm>
              <a:off x="5838275" y="3220725"/>
              <a:ext cx="467725" cy="561975"/>
            </a:xfrm>
            <a:custGeom>
              <a:rect b="b" l="l" r="r" t="t"/>
              <a:pathLst>
                <a:path extrusionOk="0" h="22479" w="18709">
                  <a:moveTo>
                    <a:pt x="8467" y="0"/>
                  </a:moveTo>
                  <a:lnTo>
                    <a:pt x="1" y="18523"/>
                  </a:lnTo>
                  <a:lnTo>
                    <a:pt x="8948" y="22479"/>
                  </a:lnTo>
                  <a:lnTo>
                    <a:pt x="18708" y="555"/>
                  </a:lnTo>
                  <a:lnTo>
                    <a:pt x="846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37"/>
            <p:cNvSpPr/>
            <p:nvPr/>
          </p:nvSpPr>
          <p:spPr>
            <a:xfrm>
              <a:off x="5829975" y="3213325"/>
              <a:ext cx="484325" cy="577500"/>
            </a:xfrm>
            <a:custGeom>
              <a:rect b="b" l="l" r="r" t="t"/>
              <a:pathLst>
                <a:path extrusionOk="0" h="23100" w="19373">
                  <a:moveTo>
                    <a:pt x="9006" y="639"/>
                  </a:moveTo>
                  <a:lnTo>
                    <a:pt x="18596" y="1110"/>
                  </a:lnTo>
                  <a:lnTo>
                    <a:pt x="9132" y="22368"/>
                  </a:lnTo>
                  <a:lnTo>
                    <a:pt x="740" y="18671"/>
                  </a:lnTo>
                  <a:lnTo>
                    <a:pt x="9006" y="639"/>
                  </a:lnTo>
                  <a:close/>
                  <a:moveTo>
                    <a:pt x="8836" y="1"/>
                  </a:moveTo>
                  <a:cubicBezTo>
                    <a:pt x="8688" y="1"/>
                    <a:pt x="8577" y="75"/>
                    <a:pt x="8540" y="186"/>
                  </a:cubicBezTo>
                  <a:lnTo>
                    <a:pt x="37" y="18708"/>
                  </a:lnTo>
                  <a:cubicBezTo>
                    <a:pt x="0" y="18782"/>
                    <a:pt x="0" y="18856"/>
                    <a:pt x="37" y="18930"/>
                  </a:cubicBezTo>
                  <a:cubicBezTo>
                    <a:pt x="74" y="19004"/>
                    <a:pt x="111" y="19078"/>
                    <a:pt x="222" y="19115"/>
                  </a:cubicBezTo>
                  <a:lnTo>
                    <a:pt x="9169" y="23070"/>
                  </a:lnTo>
                  <a:cubicBezTo>
                    <a:pt x="9209" y="23090"/>
                    <a:pt x="9251" y="23099"/>
                    <a:pt x="9293" y="23099"/>
                  </a:cubicBezTo>
                  <a:cubicBezTo>
                    <a:pt x="9408" y="23099"/>
                    <a:pt x="9521" y="23031"/>
                    <a:pt x="9576" y="22923"/>
                  </a:cubicBezTo>
                  <a:lnTo>
                    <a:pt x="19336" y="962"/>
                  </a:lnTo>
                  <a:cubicBezTo>
                    <a:pt x="19373" y="851"/>
                    <a:pt x="19373" y="777"/>
                    <a:pt x="19336" y="666"/>
                  </a:cubicBezTo>
                  <a:cubicBezTo>
                    <a:pt x="19262" y="592"/>
                    <a:pt x="19188" y="518"/>
                    <a:pt x="19077" y="518"/>
                  </a:cubicBezTo>
                  <a:lnTo>
                    <a:pt x="883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37"/>
            <p:cNvSpPr/>
            <p:nvPr/>
          </p:nvSpPr>
          <p:spPr>
            <a:xfrm>
              <a:off x="6088775" y="3235525"/>
              <a:ext cx="500975" cy="665475"/>
            </a:xfrm>
            <a:custGeom>
              <a:rect b="b" l="l" r="r" t="t"/>
              <a:pathLst>
                <a:path extrusionOk="0" h="26619" w="20039">
                  <a:moveTo>
                    <a:pt x="9945" y="0"/>
                  </a:moveTo>
                  <a:lnTo>
                    <a:pt x="0" y="22367"/>
                  </a:lnTo>
                  <a:lnTo>
                    <a:pt x="9575" y="26619"/>
                  </a:lnTo>
                  <a:lnTo>
                    <a:pt x="20038" y="518"/>
                  </a:lnTo>
                  <a:lnTo>
                    <a:pt x="994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37"/>
            <p:cNvSpPr/>
            <p:nvPr/>
          </p:nvSpPr>
          <p:spPr>
            <a:xfrm>
              <a:off x="6081375" y="3228125"/>
              <a:ext cx="516675" cy="680050"/>
            </a:xfrm>
            <a:custGeom>
              <a:rect b="b" l="l" r="r" t="t"/>
              <a:pathLst>
                <a:path extrusionOk="0" h="27202" w="20667">
                  <a:moveTo>
                    <a:pt x="10450" y="639"/>
                  </a:moveTo>
                  <a:lnTo>
                    <a:pt x="19890" y="1109"/>
                  </a:lnTo>
                  <a:lnTo>
                    <a:pt x="9687" y="26471"/>
                  </a:lnTo>
                  <a:lnTo>
                    <a:pt x="740" y="22515"/>
                  </a:lnTo>
                  <a:lnTo>
                    <a:pt x="10450" y="639"/>
                  </a:lnTo>
                  <a:close/>
                  <a:moveTo>
                    <a:pt x="10278" y="0"/>
                  </a:moveTo>
                  <a:cubicBezTo>
                    <a:pt x="10130" y="0"/>
                    <a:pt x="10019" y="74"/>
                    <a:pt x="9982" y="185"/>
                  </a:cubicBezTo>
                  <a:lnTo>
                    <a:pt x="37" y="22552"/>
                  </a:lnTo>
                  <a:cubicBezTo>
                    <a:pt x="0" y="22626"/>
                    <a:pt x="0" y="22700"/>
                    <a:pt x="37" y="22774"/>
                  </a:cubicBezTo>
                  <a:cubicBezTo>
                    <a:pt x="74" y="22848"/>
                    <a:pt x="111" y="22922"/>
                    <a:pt x="185" y="22959"/>
                  </a:cubicBezTo>
                  <a:lnTo>
                    <a:pt x="9724" y="27174"/>
                  </a:lnTo>
                  <a:cubicBezTo>
                    <a:pt x="9779" y="27192"/>
                    <a:pt x="9825" y="27201"/>
                    <a:pt x="9867" y="27201"/>
                  </a:cubicBezTo>
                  <a:cubicBezTo>
                    <a:pt x="9908" y="27201"/>
                    <a:pt x="9945" y="27192"/>
                    <a:pt x="9982" y="27174"/>
                  </a:cubicBezTo>
                  <a:cubicBezTo>
                    <a:pt x="10056" y="27137"/>
                    <a:pt x="10130" y="27100"/>
                    <a:pt x="10167" y="27026"/>
                  </a:cubicBezTo>
                  <a:lnTo>
                    <a:pt x="20630" y="925"/>
                  </a:lnTo>
                  <a:cubicBezTo>
                    <a:pt x="20667" y="851"/>
                    <a:pt x="20667" y="740"/>
                    <a:pt x="20593" y="666"/>
                  </a:cubicBezTo>
                  <a:cubicBezTo>
                    <a:pt x="20556" y="592"/>
                    <a:pt x="20445" y="518"/>
                    <a:pt x="20371" y="518"/>
                  </a:cubicBezTo>
                  <a:lnTo>
                    <a:pt x="1027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37"/>
            <p:cNvSpPr/>
            <p:nvPr/>
          </p:nvSpPr>
          <p:spPr>
            <a:xfrm>
              <a:off x="5663600" y="3210550"/>
              <a:ext cx="354950" cy="461250"/>
            </a:xfrm>
            <a:custGeom>
              <a:rect b="b" l="l" r="r" t="t"/>
              <a:pathLst>
                <a:path extrusionOk="0" h="18450" w="14198">
                  <a:moveTo>
                    <a:pt x="7136" y="1"/>
                  </a:moveTo>
                  <a:lnTo>
                    <a:pt x="1" y="15824"/>
                  </a:lnTo>
                  <a:lnTo>
                    <a:pt x="5916" y="18449"/>
                  </a:lnTo>
                  <a:lnTo>
                    <a:pt x="14197" y="371"/>
                  </a:lnTo>
                  <a:lnTo>
                    <a:pt x="713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37"/>
            <p:cNvSpPr/>
            <p:nvPr/>
          </p:nvSpPr>
          <p:spPr>
            <a:xfrm>
              <a:off x="5655275" y="3202250"/>
              <a:ext cx="371575" cy="477650"/>
            </a:xfrm>
            <a:custGeom>
              <a:rect b="b" l="l" r="r" t="t"/>
              <a:pathLst>
                <a:path extrusionOk="0" h="19106" w="14863">
                  <a:moveTo>
                    <a:pt x="7691" y="629"/>
                  </a:moveTo>
                  <a:lnTo>
                    <a:pt x="14079" y="974"/>
                  </a:lnTo>
                  <a:lnTo>
                    <a:pt x="14079" y="974"/>
                  </a:lnTo>
                  <a:lnTo>
                    <a:pt x="6101" y="18375"/>
                  </a:lnTo>
                  <a:lnTo>
                    <a:pt x="740" y="16008"/>
                  </a:lnTo>
                  <a:lnTo>
                    <a:pt x="7691" y="629"/>
                  </a:lnTo>
                  <a:close/>
                  <a:moveTo>
                    <a:pt x="7506" y="0"/>
                  </a:moveTo>
                  <a:cubicBezTo>
                    <a:pt x="7358" y="0"/>
                    <a:pt x="7247" y="74"/>
                    <a:pt x="7210" y="185"/>
                  </a:cubicBezTo>
                  <a:lnTo>
                    <a:pt x="38" y="16045"/>
                  </a:lnTo>
                  <a:cubicBezTo>
                    <a:pt x="1" y="16119"/>
                    <a:pt x="1" y="16193"/>
                    <a:pt x="38" y="16267"/>
                  </a:cubicBezTo>
                  <a:cubicBezTo>
                    <a:pt x="75" y="16378"/>
                    <a:pt x="112" y="16415"/>
                    <a:pt x="186" y="16452"/>
                  </a:cubicBezTo>
                  <a:lnTo>
                    <a:pt x="6101" y="19077"/>
                  </a:lnTo>
                  <a:cubicBezTo>
                    <a:pt x="6150" y="19097"/>
                    <a:pt x="6200" y="19106"/>
                    <a:pt x="6247" y="19106"/>
                  </a:cubicBezTo>
                  <a:cubicBezTo>
                    <a:pt x="6374" y="19106"/>
                    <a:pt x="6481" y="19037"/>
                    <a:pt x="6508" y="18929"/>
                  </a:cubicBezTo>
                  <a:lnTo>
                    <a:pt x="14826" y="813"/>
                  </a:lnTo>
                  <a:cubicBezTo>
                    <a:pt x="14863" y="739"/>
                    <a:pt x="14863" y="629"/>
                    <a:pt x="14789" y="518"/>
                  </a:cubicBezTo>
                  <a:cubicBezTo>
                    <a:pt x="14752" y="444"/>
                    <a:pt x="14641" y="370"/>
                    <a:pt x="14567" y="370"/>
                  </a:cubicBezTo>
                  <a:lnTo>
                    <a:pt x="750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37"/>
            <p:cNvSpPr/>
            <p:nvPr/>
          </p:nvSpPr>
          <p:spPr>
            <a:xfrm>
              <a:off x="1289975" y="3512800"/>
              <a:ext cx="232025" cy="192275"/>
            </a:xfrm>
            <a:custGeom>
              <a:rect b="b" l="l" r="r" t="t"/>
              <a:pathLst>
                <a:path extrusionOk="0" h="7691" w="9281">
                  <a:moveTo>
                    <a:pt x="7136" y="0"/>
                  </a:moveTo>
                  <a:lnTo>
                    <a:pt x="1" y="1775"/>
                  </a:lnTo>
                  <a:lnTo>
                    <a:pt x="2441" y="7690"/>
                  </a:lnTo>
                  <a:lnTo>
                    <a:pt x="9280" y="5065"/>
                  </a:lnTo>
                  <a:lnTo>
                    <a:pt x="713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37"/>
            <p:cNvSpPr/>
            <p:nvPr/>
          </p:nvSpPr>
          <p:spPr>
            <a:xfrm>
              <a:off x="1281650" y="3505175"/>
              <a:ext cx="247750" cy="207525"/>
            </a:xfrm>
            <a:custGeom>
              <a:rect b="b" l="l" r="r" t="t"/>
              <a:pathLst>
                <a:path extrusionOk="0" h="8301" w="9910">
                  <a:moveTo>
                    <a:pt x="7284" y="675"/>
                  </a:moveTo>
                  <a:lnTo>
                    <a:pt x="9195" y="5192"/>
                  </a:lnTo>
                  <a:lnTo>
                    <a:pt x="9195" y="5192"/>
                  </a:lnTo>
                  <a:lnTo>
                    <a:pt x="2959" y="7588"/>
                  </a:lnTo>
                  <a:lnTo>
                    <a:pt x="740" y="2265"/>
                  </a:lnTo>
                  <a:lnTo>
                    <a:pt x="7284" y="675"/>
                  </a:lnTo>
                  <a:close/>
                  <a:moveTo>
                    <a:pt x="7471" y="0"/>
                  </a:moveTo>
                  <a:cubicBezTo>
                    <a:pt x="7446" y="0"/>
                    <a:pt x="7420" y="3"/>
                    <a:pt x="7395" y="9"/>
                  </a:cubicBezTo>
                  <a:lnTo>
                    <a:pt x="260" y="1784"/>
                  </a:lnTo>
                  <a:cubicBezTo>
                    <a:pt x="186" y="1784"/>
                    <a:pt x="112" y="1858"/>
                    <a:pt x="38" y="1932"/>
                  </a:cubicBezTo>
                  <a:cubicBezTo>
                    <a:pt x="1" y="2006"/>
                    <a:pt x="1" y="2117"/>
                    <a:pt x="38" y="2191"/>
                  </a:cubicBezTo>
                  <a:lnTo>
                    <a:pt x="2478" y="8106"/>
                  </a:lnTo>
                  <a:cubicBezTo>
                    <a:pt x="2539" y="8229"/>
                    <a:pt x="2677" y="8300"/>
                    <a:pt x="2806" y="8300"/>
                  </a:cubicBezTo>
                  <a:cubicBezTo>
                    <a:pt x="2833" y="8300"/>
                    <a:pt x="2859" y="8297"/>
                    <a:pt x="2885" y="8291"/>
                  </a:cubicBezTo>
                  <a:lnTo>
                    <a:pt x="9724" y="5666"/>
                  </a:lnTo>
                  <a:cubicBezTo>
                    <a:pt x="9798" y="5629"/>
                    <a:pt x="9835" y="5555"/>
                    <a:pt x="9872" y="5481"/>
                  </a:cubicBezTo>
                  <a:cubicBezTo>
                    <a:pt x="9909" y="5407"/>
                    <a:pt x="9909" y="5333"/>
                    <a:pt x="9872" y="5259"/>
                  </a:cubicBezTo>
                  <a:lnTo>
                    <a:pt x="7765" y="194"/>
                  </a:lnTo>
                  <a:cubicBezTo>
                    <a:pt x="7704" y="72"/>
                    <a:pt x="7592" y="0"/>
                    <a:pt x="74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37"/>
            <p:cNvSpPr/>
            <p:nvPr/>
          </p:nvSpPr>
          <p:spPr>
            <a:xfrm>
              <a:off x="1197550" y="3311300"/>
              <a:ext cx="243100" cy="176575"/>
            </a:xfrm>
            <a:custGeom>
              <a:rect b="b" l="l" r="r" t="t"/>
              <a:pathLst>
                <a:path extrusionOk="0" h="7063" w="9724">
                  <a:moveTo>
                    <a:pt x="7469" y="1"/>
                  </a:moveTo>
                  <a:lnTo>
                    <a:pt x="1" y="888"/>
                  </a:lnTo>
                  <a:lnTo>
                    <a:pt x="2552" y="7062"/>
                  </a:lnTo>
                  <a:lnTo>
                    <a:pt x="9724" y="5398"/>
                  </a:lnTo>
                  <a:lnTo>
                    <a:pt x="746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37"/>
            <p:cNvSpPr/>
            <p:nvPr/>
          </p:nvSpPr>
          <p:spPr>
            <a:xfrm>
              <a:off x="1190150" y="3302975"/>
              <a:ext cx="258825" cy="192475"/>
            </a:xfrm>
            <a:custGeom>
              <a:rect b="b" l="l" r="r" t="t"/>
              <a:pathLst>
                <a:path extrusionOk="0" h="7699" w="10353">
                  <a:moveTo>
                    <a:pt x="7543" y="666"/>
                  </a:moveTo>
                  <a:lnTo>
                    <a:pt x="9613" y="5510"/>
                  </a:lnTo>
                  <a:lnTo>
                    <a:pt x="3041" y="7002"/>
                  </a:lnTo>
                  <a:lnTo>
                    <a:pt x="3041" y="7002"/>
                  </a:lnTo>
                  <a:lnTo>
                    <a:pt x="740" y="1480"/>
                  </a:lnTo>
                  <a:lnTo>
                    <a:pt x="7543" y="666"/>
                  </a:lnTo>
                  <a:close/>
                  <a:moveTo>
                    <a:pt x="7728" y="1"/>
                  </a:moveTo>
                  <a:lnTo>
                    <a:pt x="260" y="925"/>
                  </a:lnTo>
                  <a:cubicBezTo>
                    <a:pt x="186" y="925"/>
                    <a:pt x="75" y="999"/>
                    <a:pt x="38" y="1073"/>
                  </a:cubicBezTo>
                  <a:cubicBezTo>
                    <a:pt x="1" y="1147"/>
                    <a:pt x="1" y="1258"/>
                    <a:pt x="38" y="1332"/>
                  </a:cubicBezTo>
                  <a:lnTo>
                    <a:pt x="2552" y="7506"/>
                  </a:lnTo>
                  <a:cubicBezTo>
                    <a:pt x="2616" y="7602"/>
                    <a:pt x="2735" y="7698"/>
                    <a:pt x="2862" y="7698"/>
                  </a:cubicBezTo>
                  <a:cubicBezTo>
                    <a:pt x="2882" y="7698"/>
                    <a:pt x="2902" y="7696"/>
                    <a:pt x="2922" y="7691"/>
                  </a:cubicBezTo>
                  <a:lnTo>
                    <a:pt x="10094" y="6027"/>
                  </a:lnTo>
                  <a:cubicBezTo>
                    <a:pt x="10168" y="6027"/>
                    <a:pt x="10242" y="5953"/>
                    <a:pt x="10316" y="5879"/>
                  </a:cubicBezTo>
                  <a:cubicBezTo>
                    <a:pt x="10353" y="5805"/>
                    <a:pt x="10353" y="5694"/>
                    <a:pt x="10316" y="5620"/>
                  </a:cubicBezTo>
                  <a:lnTo>
                    <a:pt x="8023" y="186"/>
                  </a:lnTo>
                  <a:cubicBezTo>
                    <a:pt x="7987" y="75"/>
                    <a:pt x="7839" y="1"/>
                    <a:pt x="7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37"/>
            <p:cNvSpPr/>
            <p:nvPr/>
          </p:nvSpPr>
          <p:spPr>
            <a:xfrm>
              <a:off x="1413825" y="3288200"/>
              <a:ext cx="203375" cy="151600"/>
            </a:xfrm>
            <a:custGeom>
              <a:rect b="b" l="l" r="r" t="t"/>
              <a:pathLst>
                <a:path extrusionOk="0" h="6064" w="8135">
                  <a:moveTo>
                    <a:pt x="6323" y="0"/>
                  </a:moveTo>
                  <a:lnTo>
                    <a:pt x="1" y="777"/>
                  </a:lnTo>
                  <a:lnTo>
                    <a:pt x="2256" y="6064"/>
                  </a:lnTo>
                  <a:lnTo>
                    <a:pt x="8134" y="4733"/>
                  </a:lnTo>
                  <a:lnTo>
                    <a:pt x="632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37"/>
            <p:cNvSpPr/>
            <p:nvPr/>
          </p:nvSpPr>
          <p:spPr>
            <a:xfrm>
              <a:off x="1406425" y="3280575"/>
              <a:ext cx="219100" cy="166850"/>
            </a:xfrm>
            <a:custGeom>
              <a:rect b="b" l="l" r="r" t="t"/>
              <a:pathLst>
                <a:path extrusionOk="0" h="6674" w="8764">
                  <a:moveTo>
                    <a:pt x="6397" y="638"/>
                  </a:moveTo>
                  <a:lnTo>
                    <a:pt x="8024" y="4816"/>
                  </a:lnTo>
                  <a:lnTo>
                    <a:pt x="2711" y="6020"/>
                  </a:lnTo>
                  <a:lnTo>
                    <a:pt x="2711" y="6020"/>
                  </a:lnTo>
                  <a:lnTo>
                    <a:pt x="740" y="1341"/>
                  </a:lnTo>
                  <a:lnTo>
                    <a:pt x="6397" y="638"/>
                  </a:lnTo>
                  <a:close/>
                  <a:moveTo>
                    <a:pt x="6641" y="0"/>
                  </a:moveTo>
                  <a:cubicBezTo>
                    <a:pt x="6621" y="0"/>
                    <a:pt x="6601" y="3"/>
                    <a:pt x="6582" y="10"/>
                  </a:cubicBezTo>
                  <a:lnTo>
                    <a:pt x="260" y="749"/>
                  </a:lnTo>
                  <a:cubicBezTo>
                    <a:pt x="186" y="786"/>
                    <a:pt x="75" y="823"/>
                    <a:pt x="38" y="897"/>
                  </a:cubicBezTo>
                  <a:cubicBezTo>
                    <a:pt x="1" y="1008"/>
                    <a:pt x="1" y="1082"/>
                    <a:pt x="38" y="1193"/>
                  </a:cubicBezTo>
                  <a:lnTo>
                    <a:pt x="2256" y="6479"/>
                  </a:lnTo>
                  <a:cubicBezTo>
                    <a:pt x="2287" y="6602"/>
                    <a:pt x="2394" y="6674"/>
                    <a:pt x="2513" y="6674"/>
                  </a:cubicBezTo>
                  <a:cubicBezTo>
                    <a:pt x="2538" y="6674"/>
                    <a:pt x="2564" y="6671"/>
                    <a:pt x="2589" y="6664"/>
                  </a:cubicBezTo>
                  <a:lnTo>
                    <a:pt x="8504" y="5333"/>
                  </a:lnTo>
                  <a:cubicBezTo>
                    <a:pt x="8615" y="5296"/>
                    <a:pt x="8689" y="5259"/>
                    <a:pt x="8726" y="5149"/>
                  </a:cubicBezTo>
                  <a:cubicBezTo>
                    <a:pt x="8763" y="5075"/>
                    <a:pt x="8763" y="5001"/>
                    <a:pt x="8726" y="4927"/>
                  </a:cubicBezTo>
                  <a:lnTo>
                    <a:pt x="6878" y="194"/>
                  </a:lnTo>
                  <a:cubicBezTo>
                    <a:pt x="6847" y="72"/>
                    <a:pt x="6740" y="0"/>
                    <a:pt x="66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37"/>
            <p:cNvSpPr/>
            <p:nvPr/>
          </p:nvSpPr>
          <p:spPr>
            <a:xfrm>
              <a:off x="1601450" y="3269700"/>
              <a:ext cx="162700" cy="129425"/>
            </a:xfrm>
            <a:custGeom>
              <a:rect b="b" l="l" r="r" t="t"/>
              <a:pathLst>
                <a:path extrusionOk="0" h="5177" w="6508">
                  <a:moveTo>
                    <a:pt x="4844" y="1"/>
                  </a:moveTo>
                  <a:lnTo>
                    <a:pt x="1" y="592"/>
                  </a:lnTo>
                  <a:lnTo>
                    <a:pt x="1812" y="5177"/>
                  </a:lnTo>
                  <a:lnTo>
                    <a:pt x="6508" y="4105"/>
                  </a:lnTo>
                  <a:lnTo>
                    <a:pt x="484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37"/>
            <p:cNvSpPr/>
            <p:nvPr/>
          </p:nvSpPr>
          <p:spPr>
            <a:xfrm>
              <a:off x="1593150" y="3262075"/>
              <a:ext cx="179325" cy="145375"/>
            </a:xfrm>
            <a:custGeom>
              <a:rect b="b" l="l" r="r" t="t"/>
              <a:pathLst>
                <a:path extrusionOk="0" h="5815" w="7173">
                  <a:moveTo>
                    <a:pt x="4969" y="632"/>
                  </a:moveTo>
                  <a:lnTo>
                    <a:pt x="6433" y="4188"/>
                  </a:lnTo>
                  <a:lnTo>
                    <a:pt x="2329" y="5149"/>
                  </a:lnTo>
                  <a:lnTo>
                    <a:pt x="776" y="1156"/>
                  </a:lnTo>
                  <a:lnTo>
                    <a:pt x="4969" y="632"/>
                  </a:lnTo>
                  <a:close/>
                  <a:moveTo>
                    <a:pt x="5199" y="1"/>
                  </a:moveTo>
                  <a:cubicBezTo>
                    <a:pt x="5178" y="1"/>
                    <a:pt x="5158" y="4"/>
                    <a:pt x="5139" y="10"/>
                  </a:cubicBezTo>
                  <a:lnTo>
                    <a:pt x="296" y="602"/>
                  </a:lnTo>
                  <a:cubicBezTo>
                    <a:pt x="222" y="602"/>
                    <a:pt x="111" y="639"/>
                    <a:pt x="74" y="750"/>
                  </a:cubicBezTo>
                  <a:cubicBezTo>
                    <a:pt x="37" y="824"/>
                    <a:pt x="0" y="897"/>
                    <a:pt x="37" y="1008"/>
                  </a:cubicBezTo>
                  <a:lnTo>
                    <a:pt x="1849" y="5593"/>
                  </a:lnTo>
                  <a:cubicBezTo>
                    <a:pt x="1886" y="5741"/>
                    <a:pt x="2033" y="5815"/>
                    <a:pt x="2218" y="5815"/>
                  </a:cubicBezTo>
                  <a:lnTo>
                    <a:pt x="6914" y="4742"/>
                  </a:lnTo>
                  <a:cubicBezTo>
                    <a:pt x="6987" y="4705"/>
                    <a:pt x="7061" y="4632"/>
                    <a:pt x="7135" y="4558"/>
                  </a:cubicBezTo>
                  <a:cubicBezTo>
                    <a:pt x="7172" y="4484"/>
                    <a:pt x="7172" y="4373"/>
                    <a:pt x="7135" y="4299"/>
                  </a:cubicBezTo>
                  <a:lnTo>
                    <a:pt x="5435" y="195"/>
                  </a:lnTo>
                  <a:cubicBezTo>
                    <a:pt x="5404" y="73"/>
                    <a:pt x="5297" y="1"/>
                    <a:pt x="51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37"/>
            <p:cNvSpPr/>
            <p:nvPr/>
          </p:nvSpPr>
          <p:spPr>
            <a:xfrm>
              <a:off x="1497950" y="3470275"/>
              <a:ext cx="185800" cy="158075"/>
            </a:xfrm>
            <a:custGeom>
              <a:rect b="b" l="l" r="r" t="t"/>
              <a:pathLst>
                <a:path extrusionOk="0" h="6323" w="7432">
                  <a:moveTo>
                    <a:pt x="5767" y="1"/>
                  </a:moveTo>
                  <a:lnTo>
                    <a:pt x="0" y="1405"/>
                  </a:lnTo>
                  <a:lnTo>
                    <a:pt x="2033" y="6323"/>
                  </a:lnTo>
                  <a:lnTo>
                    <a:pt x="7431" y="4252"/>
                  </a:lnTo>
                  <a:lnTo>
                    <a:pt x="57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37"/>
            <p:cNvSpPr/>
            <p:nvPr/>
          </p:nvSpPr>
          <p:spPr>
            <a:xfrm>
              <a:off x="1489625" y="3462650"/>
              <a:ext cx="202425" cy="173825"/>
            </a:xfrm>
            <a:custGeom>
              <a:rect b="b" l="l" r="r" t="t"/>
              <a:pathLst>
                <a:path extrusionOk="0" h="6953" w="8097">
                  <a:moveTo>
                    <a:pt x="5935" y="660"/>
                  </a:moveTo>
                  <a:lnTo>
                    <a:pt x="7357" y="4372"/>
                  </a:lnTo>
                  <a:lnTo>
                    <a:pt x="2551" y="6258"/>
                  </a:lnTo>
                  <a:lnTo>
                    <a:pt x="740" y="1932"/>
                  </a:lnTo>
                  <a:lnTo>
                    <a:pt x="5935" y="660"/>
                  </a:lnTo>
                  <a:close/>
                  <a:moveTo>
                    <a:pt x="6105" y="0"/>
                  </a:moveTo>
                  <a:cubicBezTo>
                    <a:pt x="6078" y="0"/>
                    <a:pt x="6052" y="3"/>
                    <a:pt x="6027" y="10"/>
                  </a:cubicBezTo>
                  <a:lnTo>
                    <a:pt x="259" y="1415"/>
                  </a:lnTo>
                  <a:cubicBezTo>
                    <a:pt x="148" y="1452"/>
                    <a:pt x="74" y="1489"/>
                    <a:pt x="37" y="1600"/>
                  </a:cubicBezTo>
                  <a:cubicBezTo>
                    <a:pt x="0" y="1674"/>
                    <a:pt x="0" y="1747"/>
                    <a:pt x="37" y="1858"/>
                  </a:cubicBezTo>
                  <a:lnTo>
                    <a:pt x="2108" y="6775"/>
                  </a:lnTo>
                  <a:cubicBezTo>
                    <a:pt x="2135" y="6884"/>
                    <a:pt x="2241" y="6952"/>
                    <a:pt x="2354" y="6952"/>
                  </a:cubicBezTo>
                  <a:cubicBezTo>
                    <a:pt x="2395" y="6952"/>
                    <a:pt x="2438" y="6943"/>
                    <a:pt x="2477" y="6923"/>
                  </a:cubicBezTo>
                  <a:lnTo>
                    <a:pt x="7875" y="4853"/>
                  </a:lnTo>
                  <a:cubicBezTo>
                    <a:pt x="7949" y="4816"/>
                    <a:pt x="8023" y="4779"/>
                    <a:pt x="8060" y="4705"/>
                  </a:cubicBezTo>
                  <a:cubicBezTo>
                    <a:pt x="8097" y="4631"/>
                    <a:pt x="8097" y="4520"/>
                    <a:pt x="8060" y="4446"/>
                  </a:cubicBezTo>
                  <a:lnTo>
                    <a:pt x="6396" y="195"/>
                  </a:lnTo>
                  <a:cubicBezTo>
                    <a:pt x="6366" y="72"/>
                    <a:pt x="6233" y="0"/>
                    <a:pt x="61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37"/>
            <p:cNvSpPr/>
            <p:nvPr/>
          </p:nvSpPr>
          <p:spPr>
            <a:xfrm>
              <a:off x="1004375" y="3337175"/>
              <a:ext cx="228325" cy="193200"/>
            </a:xfrm>
            <a:custGeom>
              <a:rect b="b" l="l" r="r" t="t"/>
              <a:pathLst>
                <a:path extrusionOk="0" h="7728" w="9133">
                  <a:moveTo>
                    <a:pt x="6545" y="1"/>
                  </a:moveTo>
                  <a:lnTo>
                    <a:pt x="1" y="814"/>
                  </a:lnTo>
                  <a:lnTo>
                    <a:pt x="2811" y="7728"/>
                  </a:lnTo>
                  <a:lnTo>
                    <a:pt x="9133" y="6286"/>
                  </a:lnTo>
                  <a:lnTo>
                    <a:pt x="654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37"/>
            <p:cNvSpPr/>
            <p:nvPr/>
          </p:nvSpPr>
          <p:spPr>
            <a:xfrm>
              <a:off x="996075" y="3329800"/>
              <a:ext cx="244025" cy="208150"/>
            </a:xfrm>
            <a:custGeom>
              <a:rect b="b" l="l" r="r" t="t"/>
              <a:pathLst>
                <a:path extrusionOk="0" h="8326" w="9761">
                  <a:moveTo>
                    <a:pt x="6683" y="656"/>
                  </a:moveTo>
                  <a:lnTo>
                    <a:pt x="9021" y="6359"/>
                  </a:lnTo>
                  <a:lnTo>
                    <a:pt x="3327" y="7653"/>
                  </a:lnTo>
                  <a:lnTo>
                    <a:pt x="776" y="1368"/>
                  </a:lnTo>
                  <a:lnTo>
                    <a:pt x="6683" y="656"/>
                  </a:lnTo>
                  <a:close/>
                  <a:moveTo>
                    <a:pt x="6840" y="0"/>
                  </a:moveTo>
                  <a:lnTo>
                    <a:pt x="296" y="813"/>
                  </a:lnTo>
                  <a:cubicBezTo>
                    <a:pt x="222" y="813"/>
                    <a:pt x="111" y="850"/>
                    <a:pt x="74" y="961"/>
                  </a:cubicBezTo>
                  <a:cubicBezTo>
                    <a:pt x="37" y="1035"/>
                    <a:pt x="0" y="1146"/>
                    <a:pt x="37" y="1220"/>
                  </a:cubicBezTo>
                  <a:lnTo>
                    <a:pt x="2847" y="8134"/>
                  </a:lnTo>
                  <a:cubicBezTo>
                    <a:pt x="2911" y="8230"/>
                    <a:pt x="3030" y="8326"/>
                    <a:pt x="3157" y="8326"/>
                  </a:cubicBezTo>
                  <a:cubicBezTo>
                    <a:pt x="3177" y="8326"/>
                    <a:pt x="3197" y="8323"/>
                    <a:pt x="3216" y="8318"/>
                  </a:cubicBezTo>
                  <a:lnTo>
                    <a:pt x="9501" y="6877"/>
                  </a:lnTo>
                  <a:cubicBezTo>
                    <a:pt x="9612" y="6840"/>
                    <a:pt x="9686" y="6803"/>
                    <a:pt x="9723" y="6692"/>
                  </a:cubicBezTo>
                  <a:cubicBezTo>
                    <a:pt x="9760" y="6618"/>
                    <a:pt x="9760" y="6544"/>
                    <a:pt x="9723" y="6433"/>
                  </a:cubicBezTo>
                  <a:lnTo>
                    <a:pt x="7135" y="185"/>
                  </a:lnTo>
                  <a:cubicBezTo>
                    <a:pt x="7098" y="74"/>
                    <a:pt x="6951" y="0"/>
                    <a:pt x="68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37"/>
            <p:cNvSpPr/>
            <p:nvPr/>
          </p:nvSpPr>
          <p:spPr>
            <a:xfrm>
              <a:off x="1752100" y="3259550"/>
              <a:ext cx="92475" cy="106300"/>
            </a:xfrm>
            <a:custGeom>
              <a:rect b="b" l="l" r="r" t="t"/>
              <a:pathLst>
                <a:path extrusionOk="0" h="4252" w="3699">
                  <a:moveTo>
                    <a:pt x="2108" y="0"/>
                  </a:moveTo>
                  <a:lnTo>
                    <a:pt x="1" y="259"/>
                  </a:lnTo>
                  <a:lnTo>
                    <a:pt x="1628" y="4252"/>
                  </a:lnTo>
                  <a:lnTo>
                    <a:pt x="3698" y="3808"/>
                  </a:lnTo>
                  <a:lnTo>
                    <a:pt x="210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37"/>
            <p:cNvSpPr/>
            <p:nvPr/>
          </p:nvSpPr>
          <p:spPr>
            <a:xfrm>
              <a:off x="1743800" y="3251925"/>
              <a:ext cx="109075" cy="121575"/>
            </a:xfrm>
            <a:custGeom>
              <a:rect b="b" l="l" r="r" t="t"/>
              <a:pathLst>
                <a:path extrusionOk="0" h="4863" w="4363">
                  <a:moveTo>
                    <a:pt x="2218" y="638"/>
                  </a:moveTo>
                  <a:lnTo>
                    <a:pt x="3623" y="3891"/>
                  </a:lnTo>
                  <a:lnTo>
                    <a:pt x="2159" y="4210"/>
                  </a:lnTo>
                  <a:lnTo>
                    <a:pt x="2159" y="4210"/>
                  </a:lnTo>
                  <a:lnTo>
                    <a:pt x="777" y="823"/>
                  </a:lnTo>
                  <a:lnTo>
                    <a:pt x="2218" y="638"/>
                  </a:lnTo>
                  <a:close/>
                  <a:moveTo>
                    <a:pt x="2463" y="0"/>
                  </a:moveTo>
                  <a:cubicBezTo>
                    <a:pt x="2442" y="0"/>
                    <a:pt x="2422" y="3"/>
                    <a:pt x="2403" y="9"/>
                  </a:cubicBezTo>
                  <a:lnTo>
                    <a:pt x="296" y="268"/>
                  </a:lnTo>
                  <a:cubicBezTo>
                    <a:pt x="222" y="268"/>
                    <a:pt x="111" y="305"/>
                    <a:pt x="74" y="416"/>
                  </a:cubicBezTo>
                  <a:cubicBezTo>
                    <a:pt x="37" y="490"/>
                    <a:pt x="0" y="601"/>
                    <a:pt x="37" y="675"/>
                  </a:cubicBezTo>
                  <a:lnTo>
                    <a:pt x="1701" y="4668"/>
                  </a:lnTo>
                  <a:cubicBezTo>
                    <a:pt x="1732" y="4790"/>
                    <a:pt x="1838" y="4862"/>
                    <a:pt x="1958" y="4862"/>
                  </a:cubicBezTo>
                  <a:cubicBezTo>
                    <a:pt x="1983" y="4862"/>
                    <a:pt x="2008" y="4859"/>
                    <a:pt x="2034" y="4853"/>
                  </a:cubicBezTo>
                  <a:lnTo>
                    <a:pt x="4104" y="4409"/>
                  </a:lnTo>
                  <a:cubicBezTo>
                    <a:pt x="4215" y="4372"/>
                    <a:pt x="4289" y="4335"/>
                    <a:pt x="4326" y="4224"/>
                  </a:cubicBezTo>
                  <a:cubicBezTo>
                    <a:pt x="4363" y="4150"/>
                    <a:pt x="4363" y="4076"/>
                    <a:pt x="4326" y="3965"/>
                  </a:cubicBezTo>
                  <a:lnTo>
                    <a:pt x="2699" y="194"/>
                  </a:lnTo>
                  <a:cubicBezTo>
                    <a:pt x="2668" y="72"/>
                    <a:pt x="2562" y="0"/>
                    <a:pt x="24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37"/>
            <p:cNvSpPr/>
            <p:nvPr/>
          </p:nvSpPr>
          <p:spPr>
            <a:xfrm>
              <a:off x="1087575" y="3563625"/>
              <a:ext cx="235700" cy="215375"/>
            </a:xfrm>
            <a:custGeom>
              <a:rect b="b" l="l" r="r" t="t"/>
              <a:pathLst>
                <a:path extrusionOk="0" h="8615" w="9428">
                  <a:moveTo>
                    <a:pt x="6951" y="1"/>
                  </a:moveTo>
                  <a:lnTo>
                    <a:pt x="0" y="1701"/>
                  </a:lnTo>
                  <a:lnTo>
                    <a:pt x="2810" y="8615"/>
                  </a:lnTo>
                  <a:lnTo>
                    <a:pt x="9428" y="6064"/>
                  </a:lnTo>
                  <a:lnTo>
                    <a:pt x="69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37"/>
            <p:cNvSpPr/>
            <p:nvPr/>
          </p:nvSpPr>
          <p:spPr>
            <a:xfrm>
              <a:off x="1079250" y="3556000"/>
              <a:ext cx="252350" cy="231100"/>
            </a:xfrm>
            <a:custGeom>
              <a:rect b="b" l="l" r="r" t="t"/>
              <a:pathLst>
                <a:path extrusionOk="0" h="9244" w="10094">
                  <a:moveTo>
                    <a:pt x="7091" y="667"/>
                  </a:moveTo>
                  <a:lnTo>
                    <a:pt x="9354" y="6184"/>
                  </a:lnTo>
                  <a:lnTo>
                    <a:pt x="3328" y="8513"/>
                  </a:lnTo>
                  <a:lnTo>
                    <a:pt x="740" y="2228"/>
                  </a:lnTo>
                  <a:lnTo>
                    <a:pt x="7091" y="667"/>
                  </a:lnTo>
                  <a:close/>
                  <a:moveTo>
                    <a:pt x="7285" y="0"/>
                  </a:moveTo>
                  <a:cubicBezTo>
                    <a:pt x="7260" y="0"/>
                    <a:pt x="7235" y="4"/>
                    <a:pt x="7210" y="10"/>
                  </a:cubicBezTo>
                  <a:lnTo>
                    <a:pt x="259" y="1711"/>
                  </a:lnTo>
                  <a:cubicBezTo>
                    <a:pt x="185" y="1747"/>
                    <a:pt x="111" y="1821"/>
                    <a:pt x="74" y="1895"/>
                  </a:cubicBezTo>
                  <a:cubicBezTo>
                    <a:pt x="37" y="1969"/>
                    <a:pt x="0" y="2043"/>
                    <a:pt x="37" y="2154"/>
                  </a:cubicBezTo>
                  <a:lnTo>
                    <a:pt x="2847" y="9031"/>
                  </a:lnTo>
                  <a:cubicBezTo>
                    <a:pt x="2902" y="9168"/>
                    <a:pt x="3018" y="9244"/>
                    <a:pt x="3134" y="9244"/>
                  </a:cubicBezTo>
                  <a:cubicBezTo>
                    <a:pt x="3175" y="9244"/>
                    <a:pt x="3216" y="9235"/>
                    <a:pt x="3254" y="9216"/>
                  </a:cubicBezTo>
                  <a:lnTo>
                    <a:pt x="9872" y="6665"/>
                  </a:lnTo>
                  <a:cubicBezTo>
                    <a:pt x="9945" y="6628"/>
                    <a:pt x="10019" y="6591"/>
                    <a:pt x="10056" y="6480"/>
                  </a:cubicBezTo>
                  <a:cubicBezTo>
                    <a:pt x="10093" y="6406"/>
                    <a:pt x="10093" y="6332"/>
                    <a:pt x="10056" y="6258"/>
                  </a:cubicBezTo>
                  <a:lnTo>
                    <a:pt x="7542" y="195"/>
                  </a:lnTo>
                  <a:cubicBezTo>
                    <a:pt x="7512" y="72"/>
                    <a:pt x="7405" y="0"/>
                    <a:pt x="72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37"/>
            <p:cNvSpPr/>
            <p:nvPr/>
          </p:nvSpPr>
          <p:spPr>
            <a:xfrm>
              <a:off x="1670775" y="3434225"/>
              <a:ext cx="154375" cy="132200"/>
            </a:xfrm>
            <a:custGeom>
              <a:rect b="b" l="l" r="r" t="t"/>
              <a:pathLst>
                <a:path extrusionOk="0" h="5288" w="6175">
                  <a:moveTo>
                    <a:pt x="4733" y="1"/>
                  </a:moveTo>
                  <a:lnTo>
                    <a:pt x="1" y="1147"/>
                  </a:lnTo>
                  <a:lnTo>
                    <a:pt x="1627" y="5288"/>
                  </a:lnTo>
                  <a:lnTo>
                    <a:pt x="6175" y="3513"/>
                  </a:lnTo>
                  <a:lnTo>
                    <a:pt x="47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37"/>
            <p:cNvSpPr/>
            <p:nvPr/>
          </p:nvSpPr>
          <p:spPr>
            <a:xfrm>
              <a:off x="1663375" y="3426600"/>
              <a:ext cx="170100" cy="147450"/>
            </a:xfrm>
            <a:custGeom>
              <a:rect b="b" l="l" r="r" t="t"/>
              <a:pathLst>
                <a:path extrusionOk="0" h="5898" w="6804">
                  <a:moveTo>
                    <a:pt x="4867" y="660"/>
                  </a:moveTo>
                  <a:lnTo>
                    <a:pt x="6064" y="3670"/>
                  </a:lnTo>
                  <a:lnTo>
                    <a:pt x="2108" y="5186"/>
                  </a:lnTo>
                  <a:lnTo>
                    <a:pt x="740" y="1674"/>
                  </a:lnTo>
                  <a:lnTo>
                    <a:pt x="4867" y="660"/>
                  </a:lnTo>
                  <a:close/>
                  <a:moveTo>
                    <a:pt x="5031" y="1"/>
                  </a:moveTo>
                  <a:cubicBezTo>
                    <a:pt x="5006" y="1"/>
                    <a:pt x="4980" y="4"/>
                    <a:pt x="4955" y="10"/>
                  </a:cubicBezTo>
                  <a:lnTo>
                    <a:pt x="223" y="1156"/>
                  </a:lnTo>
                  <a:cubicBezTo>
                    <a:pt x="149" y="1193"/>
                    <a:pt x="75" y="1230"/>
                    <a:pt x="38" y="1304"/>
                  </a:cubicBezTo>
                  <a:cubicBezTo>
                    <a:pt x="1" y="1415"/>
                    <a:pt x="1" y="1489"/>
                    <a:pt x="38" y="1563"/>
                  </a:cubicBezTo>
                  <a:lnTo>
                    <a:pt x="1628" y="5703"/>
                  </a:lnTo>
                  <a:cubicBezTo>
                    <a:pt x="1689" y="5826"/>
                    <a:pt x="1826" y="5898"/>
                    <a:pt x="1956" y="5898"/>
                  </a:cubicBezTo>
                  <a:cubicBezTo>
                    <a:pt x="1982" y="5898"/>
                    <a:pt x="2009" y="5895"/>
                    <a:pt x="2034" y="5888"/>
                  </a:cubicBezTo>
                  <a:lnTo>
                    <a:pt x="6582" y="4114"/>
                  </a:lnTo>
                  <a:cubicBezTo>
                    <a:pt x="6656" y="4077"/>
                    <a:pt x="6729" y="4040"/>
                    <a:pt x="6766" y="3966"/>
                  </a:cubicBezTo>
                  <a:cubicBezTo>
                    <a:pt x="6803" y="3892"/>
                    <a:pt x="6803" y="3781"/>
                    <a:pt x="6766" y="3707"/>
                  </a:cubicBezTo>
                  <a:lnTo>
                    <a:pt x="5325" y="195"/>
                  </a:lnTo>
                  <a:cubicBezTo>
                    <a:pt x="5263" y="72"/>
                    <a:pt x="5151" y="1"/>
                    <a:pt x="50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37"/>
            <p:cNvSpPr/>
            <p:nvPr/>
          </p:nvSpPr>
          <p:spPr>
            <a:xfrm>
              <a:off x="1817725" y="3414825"/>
              <a:ext cx="87850" cy="97075"/>
            </a:xfrm>
            <a:custGeom>
              <a:rect b="b" l="l" r="r" t="t"/>
              <a:pathLst>
                <a:path extrusionOk="0" h="3883" w="3514">
                  <a:moveTo>
                    <a:pt x="1997" y="0"/>
                  </a:moveTo>
                  <a:lnTo>
                    <a:pt x="1" y="481"/>
                  </a:lnTo>
                  <a:lnTo>
                    <a:pt x="1406" y="3882"/>
                  </a:lnTo>
                  <a:lnTo>
                    <a:pt x="3513" y="3069"/>
                  </a:lnTo>
                  <a:lnTo>
                    <a:pt x="199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37"/>
            <p:cNvSpPr/>
            <p:nvPr/>
          </p:nvSpPr>
          <p:spPr>
            <a:xfrm>
              <a:off x="1810350" y="3407175"/>
              <a:ext cx="103525" cy="112350"/>
            </a:xfrm>
            <a:custGeom>
              <a:rect b="b" l="l" r="r" t="t"/>
              <a:pathLst>
                <a:path extrusionOk="0" h="4494" w="4141">
                  <a:moveTo>
                    <a:pt x="2107" y="676"/>
                  </a:moveTo>
                  <a:lnTo>
                    <a:pt x="3401" y="3227"/>
                  </a:lnTo>
                  <a:lnTo>
                    <a:pt x="1878" y="3787"/>
                  </a:lnTo>
                  <a:lnTo>
                    <a:pt x="1878" y="3787"/>
                  </a:lnTo>
                  <a:lnTo>
                    <a:pt x="740" y="1009"/>
                  </a:lnTo>
                  <a:lnTo>
                    <a:pt x="2107" y="676"/>
                  </a:lnTo>
                  <a:close/>
                  <a:moveTo>
                    <a:pt x="2280" y="1"/>
                  </a:moveTo>
                  <a:cubicBezTo>
                    <a:pt x="2259" y="1"/>
                    <a:pt x="2238" y="4"/>
                    <a:pt x="2218" y="11"/>
                  </a:cubicBezTo>
                  <a:lnTo>
                    <a:pt x="222" y="491"/>
                  </a:lnTo>
                  <a:cubicBezTo>
                    <a:pt x="148" y="528"/>
                    <a:pt x="74" y="565"/>
                    <a:pt x="37" y="639"/>
                  </a:cubicBezTo>
                  <a:cubicBezTo>
                    <a:pt x="0" y="713"/>
                    <a:pt x="0" y="824"/>
                    <a:pt x="37" y="898"/>
                  </a:cubicBezTo>
                  <a:lnTo>
                    <a:pt x="1405" y="4299"/>
                  </a:lnTo>
                  <a:cubicBezTo>
                    <a:pt x="1466" y="4422"/>
                    <a:pt x="1604" y="4493"/>
                    <a:pt x="1733" y="4493"/>
                  </a:cubicBezTo>
                  <a:cubicBezTo>
                    <a:pt x="1760" y="4493"/>
                    <a:pt x="1786" y="4490"/>
                    <a:pt x="1812" y="4484"/>
                  </a:cubicBezTo>
                  <a:lnTo>
                    <a:pt x="3919" y="3671"/>
                  </a:lnTo>
                  <a:cubicBezTo>
                    <a:pt x="3993" y="3634"/>
                    <a:pt x="4067" y="3560"/>
                    <a:pt x="4104" y="3486"/>
                  </a:cubicBezTo>
                  <a:cubicBezTo>
                    <a:pt x="4141" y="3412"/>
                    <a:pt x="4141" y="3301"/>
                    <a:pt x="4104" y="3227"/>
                  </a:cubicBezTo>
                  <a:lnTo>
                    <a:pt x="2551" y="158"/>
                  </a:lnTo>
                  <a:cubicBezTo>
                    <a:pt x="2490" y="67"/>
                    <a:pt x="2379" y="1"/>
                    <a:pt x="22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37"/>
            <p:cNvSpPr/>
            <p:nvPr/>
          </p:nvSpPr>
          <p:spPr>
            <a:xfrm>
              <a:off x="6467700" y="3108900"/>
              <a:ext cx="396550" cy="1791250"/>
            </a:xfrm>
            <a:custGeom>
              <a:rect b="b" l="l" r="r" t="t"/>
              <a:pathLst>
                <a:path extrusionOk="0" h="71650" w="15862">
                  <a:moveTo>
                    <a:pt x="15529" y="0"/>
                  </a:moveTo>
                  <a:cubicBezTo>
                    <a:pt x="15381" y="0"/>
                    <a:pt x="15233" y="148"/>
                    <a:pt x="15233" y="296"/>
                  </a:cubicBezTo>
                  <a:lnTo>
                    <a:pt x="15233" y="55456"/>
                  </a:lnTo>
                  <a:lnTo>
                    <a:pt x="297" y="55456"/>
                  </a:lnTo>
                  <a:cubicBezTo>
                    <a:pt x="223" y="55456"/>
                    <a:pt x="149" y="55493"/>
                    <a:pt x="112" y="55530"/>
                  </a:cubicBezTo>
                  <a:cubicBezTo>
                    <a:pt x="38" y="55604"/>
                    <a:pt x="1" y="55678"/>
                    <a:pt x="1" y="55752"/>
                  </a:cubicBezTo>
                  <a:lnTo>
                    <a:pt x="1" y="71354"/>
                  </a:lnTo>
                  <a:cubicBezTo>
                    <a:pt x="1" y="71538"/>
                    <a:pt x="149" y="71649"/>
                    <a:pt x="297" y="71649"/>
                  </a:cubicBezTo>
                  <a:cubicBezTo>
                    <a:pt x="482" y="71649"/>
                    <a:pt x="629" y="71538"/>
                    <a:pt x="629" y="71354"/>
                  </a:cubicBezTo>
                  <a:lnTo>
                    <a:pt x="629" y="56085"/>
                  </a:lnTo>
                  <a:lnTo>
                    <a:pt x="15529" y="56085"/>
                  </a:lnTo>
                  <a:cubicBezTo>
                    <a:pt x="15603" y="56085"/>
                    <a:pt x="15713" y="56048"/>
                    <a:pt x="15750" y="55974"/>
                  </a:cubicBezTo>
                  <a:cubicBezTo>
                    <a:pt x="15824" y="55937"/>
                    <a:pt x="15861" y="55863"/>
                    <a:pt x="15861" y="55752"/>
                  </a:cubicBezTo>
                  <a:lnTo>
                    <a:pt x="15861" y="296"/>
                  </a:lnTo>
                  <a:cubicBezTo>
                    <a:pt x="15861" y="148"/>
                    <a:pt x="15713" y="0"/>
                    <a:pt x="155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37"/>
            <p:cNvSpPr/>
            <p:nvPr/>
          </p:nvSpPr>
          <p:spPr>
            <a:xfrm>
              <a:off x="6694150" y="3425900"/>
              <a:ext cx="170100" cy="713575"/>
            </a:xfrm>
            <a:custGeom>
              <a:rect b="b" l="l" r="r" t="t"/>
              <a:pathLst>
                <a:path extrusionOk="0" h="28543" w="6804">
                  <a:moveTo>
                    <a:pt x="333" y="1"/>
                  </a:moveTo>
                  <a:cubicBezTo>
                    <a:pt x="149" y="1"/>
                    <a:pt x="1" y="149"/>
                    <a:pt x="1" y="297"/>
                  </a:cubicBezTo>
                  <a:lnTo>
                    <a:pt x="1" y="28210"/>
                  </a:lnTo>
                  <a:cubicBezTo>
                    <a:pt x="1" y="28321"/>
                    <a:pt x="38" y="28395"/>
                    <a:pt x="112" y="28431"/>
                  </a:cubicBezTo>
                  <a:cubicBezTo>
                    <a:pt x="149" y="28505"/>
                    <a:pt x="223" y="28542"/>
                    <a:pt x="333" y="28542"/>
                  </a:cubicBezTo>
                  <a:lnTo>
                    <a:pt x="6471" y="28542"/>
                  </a:lnTo>
                  <a:cubicBezTo>
                    <a:pt x="6655" y="28542"/>
                    <a:pt x="6803" y="28395"/>
                    <a:pt x="6803" y="28210"/>
                  </a:cubicBezTo>
                  <a:cubicBezTo>
                    <a:pt x="6803" y="28062"/>
                    <a:pt x="6655" y="27914"/>
                    <a:pt x="6471" y="27914"/>
                  </a:cubicBezTo>
                  <a:lnTo>
                    <a:pt x="629" y="27914"/>
                  </a:lnTo>
                  <a:lnTo>
                    <a:pt x="629" y="297"/>
                  </a:lnTo>
                  <a:cubicBezTo>
                    <a:pt x="629" y="149"/>
                    <a:pt x="481"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37"/>
            <p:cNvSpPr/>
            <p:nvPr/>
          </p:nvSpPr>
          <p:spPr>
            <a:xfrm>
              <a:off x="5578575" y="4023925"/>
              <a:ext cx="478775" cy="632200"/>
            </a:xfrm>
            <a:custGeom>
              <a:rect b="b" l="l" r="r" t="t"/>
              <a:pathLst>
                <a:path extrusionOk="0" h="25288" w="19151">
                  <a:moveTo>
                    <a:pt x="362" y="0"/>
                  </a:moveTo>
                  <a:cubicBezTo>
                    <a:pt x="255" y="0"/>
                    <a:pt x="148" y="49"/>
                    <a:pt x="74" y="148"/>
                  </a:cubicBezTo>
                  <a:cubicBezTo>
                    <a:pt x="0" y="296"/>
                    <a:pt x="37" y="481"/>
                    <a:pt x="185" y="592"/>
                  </a:cubicBezTo>
                  <a:lnTo>
                    <a:pt x="18523" y="11720"/>
                  </a:lnTo>
                  <a:lnTo>
                    <a:pt x="18523" y="24955"/>
                  </a:lnTo>
                  <a:cubicBezTo>
                    <a:pt x="18523" y="25140"/>
                    <a:pt x="18670" y="25288"/>
                    <a:pt x="18855" y="25288"/>
                  </a:cubicBezTo>
                  <a:cubicBezTo>
                    <a:pt x="19003" y="25288"/>
                    <a:pt x="19151" y="25140"/>
                    <a:pt x="19151" y="24955"/>
                  </a:cubicBezTo>
                  <a:lnTo>
                    <a:pt x="19151" y="11535"/>
                  </a:lnTo>
                  <a:cubicBezTo>
                    <a:pt x="19151" y="11461"/>
                    <a:pt x="19077" y="11350"/>
                    <a:pt x="19003" y="11276"/>
                  </a:cubicBezTo>
                  <a:lnTo>
                    <a:pt x="518" y="37"/>
                  </a:lnTo>
                  <a:cubicBezTo>
                    <a:pt x="469" y="12"/>
                    <a:pt x="415" y="0"/>
                    <a:pt x="3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37"/>
            <p:cNvSpPr/>
            <p:nvPr/>
          </p:nvSpPr>
          <p:spPr>
            <a:xfrm>
              <a:off x="5824425" y="4187500"/>
              <a:ext cx="15725" cy="314275"/>
            </a:xfrm>
            <a:custGeom>
              <a:rect b="b" l="l" r="r" t="t"/>
              <a:pathLst>
                <a:path extrusionOk="0" h="12571" w="629">
                  <a:moveTo>
                    <a:pt x="296" y="1"/>
                  </a:moveTo>
                  <a:cubicBezTo>
                    <a:pt x="148" y="1"/>
                    <a:pt x="0" y="112"/>
                    <a:pt x="0" y="297"/>
                  </a:cubicBezTo>
                  <a:lnTo>
                    <a:pt x="0" y="12275"/>
                  </a:lnTo>
                  <a:cubicBezTo>
                    <a:pt x="0" y="12423"/>
                    <a:pt x="148" y="12571"/>
                    <a:pt x="296" y="12571"/>
                  </a:cubicBezTo>
                  <a:cubicBezTo>
                    <a:pt x="481" y="12571"/>
                    <a:pt x="629" y="12423"/>
                    <a:pt x="629" y="12275"/>
                  </a:cubicBezTo>
                  <a:lnTo>
                    <a:pt x="629" y="297"/>
                  </a:lnTo>
                  <a:cubicBezTo>
                    <a:pt x="629" y="112"/>
                    <a:pt x="481"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37"/>
            <p:cNvSpPr/>
            <p:nvPr/>
          </p:nvSpPr>
          <p:spPr>
            <a:xfrm>
              <a:off x="5823500" y="3806475"/>
              <a:ext cx="396525" cy="794825"/>
            </a:xfrm>
            <a:custGeom>
              <a:rect b="b" l="l" r="r" t="t"/>
              <a:pathLst>
                <a:path extrusionOk="0" h="31793" w="15861">
                  <a:moveTo>
                    <a:pt x="335" y="1"/>
                  </a:moveTo>
                  <a:cubicBezTo>
                    <a:pt x="310" y="1"/>
                    <a:pt x="284" y="4"/>
                    <a:pt x="259" y="10"/>
                  </a:cubicBezTo>
                  <a:cubicBezTo>
                    <a:pt x="74" y="84"/>
                    <a:pt x="0" y="232"/>
                    <a:pt x="37" y="417"/>
                  </a:cubicBezTo>
                  <a:lnTo>
                    <a:pt x="1849" y="6221"/>
                  </a:lnTo>
                  <a:cubicBezTo>
                    <a:pt x="1886" y="6258"/>
                    <a:pt x="1923" y="6332"/>
                    <a:pt x="1997" y="6369"/>
                  </a:cubicBezTo>
                  <a:lnTo>
                    <a:pt x="15269" y="14613"/>
                  </a:lnTo>
                  <a:lnTo>
                    <a:pt x="15269" y="30844"/>
                  </a:lnTo>
                  <a:lnTo>
                    <a:pt x="9243" y="26185"/>
                  </a:lnTo>
                  <a:cubicBezTo>
                    <a:pt x="9174" y="26134"/>
                    <a:pt x="9098" y="26106"/>
                    <a:pt x="9024" y="26106"/>
                  </a:cubicBezTo>
                  <a:cubicBezTo>
                    <a:pt x="8940" y="26106"/>
                    <a:pt x="8859" y="26143"/>
                    <a:pt x="8799" y="26222"/>
                  </a:cubicBezTo>
                  <a:cubicBezTo>
                    <a:pt x="8689" y="26370"/>
                    <a:pt x="8726" y="26555"/>
                    <a:pt x="8836" y="26666"/>
                  </a:cubicBezTo>
                  <a:lnTo>
                    <a:pt x="15380" y="31731"/>
                  </a:lnTo>
                  <a:cubicBezTo>
                    <a:pt x="15424" y="31774"/>
                    <a:pt x="15492" y="31792"/>
                    <a:pt x="15564" y="31792"/>
                  </a:cubicBezTo>
                  <a:cubicBezTo>
                    <a:pt x="15615" y="31792"/>
                    <a:pt x="15667" y="31783"/>
                    <a:pt x="15713" y="31768"/>
                  </a:cubicBezTo>
                  <a:cubicBezTo>
                    <a:pt x="15824" y="31731"/>
                    <a:pt x="15861" y="31620"/>
                    <a:pt x="15861" y="31472"/>
                  </a:cubicBezTo>
                  <a:lnTo>
                    <a:pt x="15861" y="14465"/>
                  </a:lnTo>
                  <a:cubicBezTo>
                    <a:pt x="15861" y="14355"/>
                    <a:pt x="15824" y="14244"/>
                    <a:pt x="15713" y="14207"/>
                  </a:cubicBezTo>
                  <a:lnTo>
                    <a:pt x="2404" y="5925"/>
                  </a:lnTo>
                  <a:lnTo>
                    <a:pt x="629" y="232"/>
                  </a:lnTo>
                  <a:cubicBezTo>
                    <a:pt x="598" y="78"/>
                    <a:pt x="465"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37"/>
            <p:cNvSpPr/>
            <p:nvPr/>
          </p:nvSpPr>
          <p:spPr>
            <a:xfrm>
              <a:off x="694750" y="2954525"/>
              <a:ext cx="15750" cy="1954850"/>
            </a:xfrm>
            <a:custGeom>
              <a:rect b="b" l="l" r="r" t="t"/>
              <a:pathLst>
                <a:path extrusionOk="0" h="78194" w="630">
                  <a:moveTo>
                    <a:pt x="333" y="1"/>
                  </a:moveTo>
                  <a:cubicBezTo>
                    <a:pt x="149" y="1"/>
                    <a:pt x="1" y="149"/>
                    <a:pt x="1" y="334"/>
                  </a:cubicBezTo>
                  <a:lnTo>
                    <a:pt x="1" y="77898"/>
                  </a:lnTo>
                  <a:cubicBezTo>
                    <a:pt x="1" y="78046"/>
                    <a:pt x="149" y="78194"/>
                    <a:pt x="333" y="78194"/>
                  </a:cubicBezTo>
                  <a:cubicBezTo>
                    <a:pt x="481" y="78194"/>
                    <a:pt x="629" y="78046"/>
                    <a:pt x="629" y="77898"/>
                  </a:cubicBezTo>
                  <a:lnTo>
                    <a:pt x="629" y="334"/>
                  </a:lnTo>
                  <a:cubicBezTo>
                    <a:pt x="629" y="149"/>
                    <a:pt x="481"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37"/>
            <p:cNvSpPr/>
            <p:nvPr/>
          </p:nvSpPr>
          <p:spPr>
            <a:xfrm>
              <a:off x="758525" y="3878800"/>
              <a:ext cx="223700" cy="15750"/>
            </a:xfrm>
            <a:custGeom>
              <a:rect b="b" l="l" r="r" t="t"/>
              <a:pathLst>
                <a:path extrusionOk="0" h="630" w="8948">
                  <a:moveTo>
                    <a:pt x="296" y="1"/>
                  </a:moveTo>
                  <a:cubicBezTo>
                    <a:pt x="148" y="1"/>
                    <a:pt x="1" y="149"/>
                    <a:pt x="1" y="333"/>
                  </a:cubicBezTo>
                  <a:cubicBezTo>
                    <a:pt x="1" y="481"/>
                    <a:pt x="148" y="629"/>
                    <a:pt x="296" y="629"/>
                  </a:cubicBezTo>
                  <a:lnTo>
                    <a:pt x="8652" y="629"/>
                  </a:lnTo>
                  <a:cubicBezTo>
                    <a:pt x="8800" y="629"/>
                    <a:pt x="8947" y="481"/>
                    <a:pt x="8947" y="333"/>
                  </a:cubicBezTo>
                  <a:cubicBezTo>
                    <a:pt x="8947" y="149"/>
                    <a:pt x="8800" y="1"/>
                    <a:pt x="86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37"/>
            <p:cNvSpPr/>
            <p:nvPr/>
          </p:nvSpPr>
          <p:spPr>
            <a:xfrm>
              <a:off x="966475" y="3697650"/>
              <a:ext cx="170100" cy="1175700"/>
            </a:xfrm>
            <a:custGeom>
              <a:rect b="b" l="l" r="r" t="t"/>
              <a:pathLst>
                <a:path extrusionOk="0" h="47028" w="6804">
                  <a:moveTo>
                    <a:pt x="334" y="0"/>
                  </a:moveTo>
                  <a:cubicBezTo>
                    <a:pt x="149" y="0"/>
                    <a:pt x="1" y="148"/>
                    <a:pt x="1" y="333"/>
                  </a:cubicBezTo>
                  <a:lnTo>
                    <a:pt x="1" y="46731"/>
                  </a:lnTo>
                  <a:cubicBezTo>
                    <a:pt x="1" y="46805"/>
                    <a:pt x="38" y="46879"/>
                    <a:pt x="112" y="46916"/>
                  </a:cubicBezTo>
                  <a:cubicBezTo>
                    <a:pt x="149" y="46990"/>
                    <a:pt x="260" y="47027"/>
                    <a:pt x="334" y="47027"/>
                  </a:cubicBezTo>
                  <a:lnTo>
                    <a:pt x="6471" y="47027"/>
                  </a:lnTo>
                  <a:cubicBezTo>
                    <a:pt x="6656" y="47027"/>
                    <a:pt x="6804" y="46879"/>
                    <a:pt x="6804" y="46731"/>
                  </a:cubicBezTo>
                  <a:cubicBezTo>
                    <a:pt x="6804" y="46547"/>
                    <a:pt x="6656" y="46399"/>
                    <a:pt x="6471" y="46399"/>
                  </a:cubicBezTo>
                  <a:lnTo>
                    <a:pt x="629" y="46399"/>
                  </a:lnTo>
                  <a:lnTo>
                    <a:pt x="629" y="333"/>
                  </a:lnTo>
                  <a:cubicBezTo>
                    <a:pt x="629" y="148"/>
                    <a:pt x="482" y="0"/>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37"/>
            <p:cNvSpPr/>
            <p:nvPr/>
          </p:nvSpPr>
          <p:spPr>
            <a:xfrm>
              <a:off x="794575" y="4078450"/>
              <a:ext cx="187650" cy="332750"/>
            </a:xfrm>
            <a:custGeom>
              <a:rect b="b" l="l" r="r" t="t"/>
              <a:pathLst>
                <a:path extrusionOk="0" h="13310" w="7506">
                  <a:moveTo>
                    <a:pt x="296" y="0"/>
                  </a:moveTo>
                  <a:cubicBezTo>
                    <a:pt x="222" y="0"/>
                    <a:pt x="148" y="37"/>
                    <a:pt x="111" y="74"/>
                  </a:cubicBezTo>
                  <a:cubicBezTo>
                    <a:pt x="37" y="148"/>
                    <a:pt x="0" y="222"/>
                    <a:pt x="0" y="296"/>
                  </a:cubicBezTo>
                  <a:lnTo>
                    <a:pt x="0" y="13014"/>
                  </a:lnTo>
                  <a:cubicBezTo>
                    <a:pt x="0" y="13088"/>
                    <a:pt x="37" y="13162"/>
                    <a:pt x="111" y="13199"/>
                  </a:cubicBezTo>
                  <a:cubicBezTo>
                    <a:pt x="148" y="13273"/>
                    <a:pt x="222" y="13310"/>
                    <a:pt x="296" y="13310"/>
                  </a:cubicBezTo>
                  <a:lnTo>
                    <a:pt x="6840" y="13310"/>
                  </a:lnTo>
                  <a:cubicBezTo>
                    <a:pt x="7025" y="13310"/>
                    <a:pt x="7136" y="13162"/>
                    <a:pt x="7136" y="13014"/>
                  </a:cubicBezTo>
                  <a:cubicBezTo>
                    <a:pt x="7136" y="12829"/>
                    <a:pt x="7025" y="12681"/>
                    <a:pt x="6840" y="12681"/>
                  </a:cubicBezTo>
                  <a:lnTo>
                    <a:pt x="629" y="12681"/>
                  </a:lnTo>
                  <a:lnTo>
                    <a:pt x="629" y="629"/>
                  </a:lnTo>
                  <a:lnTo>
                    <a:pt x="7210" y="629"/>
                  </a:lnTo>
                  <a:cubicBezTo>
                    <a:pt x="7358" y="629"/>
                    <a:pt x="7505" y="481"/>
                    <a:pt x="7505" y="296"/>
                  </a:cubicBezTo>
                  <a:cubicBezTo>
                    <a:pt x="7505" y="148"/>
                    <a:pt x="7358" y="0"/>
                    <a:pt x="721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37"/>
            <p:cNvSpPr/>
            <p:nvPr/>
          </p:nvSpPr>
          <p:spPr>
            <a:xfrm>
              <a:off x="1193850" y="4105250"/>
              <a:ext cx="14825" cy="813375"/>
            </a:xfrm>
            <a:custGeom>
              <a:rect b="b" l="l" r="r" t="t"/>
              <a:pathLst>
                <a:path extrusionOk="0" h="32535" w="593">
                  <a:moveTo>
                    <a:pt x="297" y="0"/>
                  </a:moveTo>
                  <a:cubicBezTo>
                    <a:pt x="112" y="0"/>
                    <a:pt x="1" y="148"/>
                    <a:pt x="1" y="333"/>
                  </a:cubicBezTo>
                  <a:lnTo>
                    <a:pt x="1" y="32239"/>
                  </a:lnTo>
                  <a:cubicBezTo>
                    <a:pt x="1" y="32387"/>
                    <a:pt x="112" y="32535"/>
                    <a:pt x="297" y="32535"/>
                  </a:cubicBezTo>
                  <a:cubicBezTo>
                    <a:pt x="444" y="32535"/>
                    <a:pt x="592" y="32387"/>
                    <a:pt x="592" y="32239"/>
                  </a:cubicBezTo>
                  <a:lnTo>
                    <a:pt x="592" y="333"/>
                  </a:lnTo>
                  <a:cubicBezTo>
                    <a:pt x="592" y="148"/>
                    <a:pt x="444" y="0"/>
                    <a:pt x="29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37"/>
            <p:cNvSpPr/>
            <p:nvPr/>
          </p:nvSpPr>
          <p:spPr>
            <a:xfrm>
              <a:off x="6377125" y="4105250"/>
              <a:ext cx="15750" cy="857750"/>
            </a:xfrm>
            <a:custGeom>
              <a:rect b="b" l="l" r="r" t="t"/>
              <a:pathLst>
                <a:path extrusionOk="0" h="34310" w="630">
                  <a:moveTo>
                    <a:pt x="297" y="0"/>
                  </a:moveTo>
                  <a:cubicBezTo>
                    <a:pt x="149" y="0"/>
                    <a:pt x="1" y="148"/>
                    <a:pt x="1" y="333"/>
                  </a:cubicBezTo>
                  <a:lnTo>
                    <a:pt x="1" y="34014"/>
                  </a:lnTo>
                  <a:cubicBezTo>
                    <a:pt x="1" y="34161"/>
                    <a:pt x="149" y="34309"/>
                    <a:pt x="297" y="34309"/>
                  </a:cubicBezTo>
                  <a:cubicBezTo>
                    <a:pt x="481" y="34309"/>
                    <a:pt x="629" y="34161"/>
                    <a:pt x="629" y="34014"/>
                  </a:cubicBezTo>
                  <a:lnTo>
                    <a:pt x="629" y="333"/>
                  </a:lnTo>
                  <a:cubicBezTo>
                    <a:pt x="629" y="148"/>
                    <a:pt x="481" y="0"/>
                    <a:pt x="29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37"/>
            <p:cNvSpPr/>
            <p:nvPr/>
          </p:nvSpPr>
          <p:spPr>
            <a:xfrm>
              <a:off x="1301075" y="3906075"/>
              <a:ext cx="715400" cy="278475"/>
            </a:xfrm>
            <a:custGeom>
              <a:rect b="b" l="l" r="r" t="t"/>
              <a:pathLst>
                <a:path extrusionOk="0" h="11139" w="28616">
                  <a:moveTo>
                    <a:pt x="19941" y="0"/>
                  </a:moveTo>
                  <a:cubicBezTo>
                    <a:pt x="19891" y="0"/>
                    <a:pt x="19835" y="19"/>
                    <a:pt x="19780" y="56"/>
                  </a:cubicBezTo>
                  <a:lnTo>
                    <a:pt x="222" y="10555"/>
                  </a:lnTo>
                  <a:cubicBezTo>
                    <a:pt x="74" y="10629"/>
                    <a:pt x="0" y="10814"/>
                    <a:pt x="74" y="10962"/>
                  </a:cubicBezTo>
                  <a:cubicBezTo>
                    <a:pt x="128" y="11070"/>
                    <a:pt x="242" y="11139"/>
                    <a:pt x="357" y="11139"/>
                  </a:cubicBezTo>
                  <a:cubicBezTo>
                    <a:pt x="399" y="11139"/>
                    <a:pt x="441" y="11130"/>
                    <a:pt x="481" y="11110"/>
                  </a:cubicBezTo>
                  <a:lnTo>
                    <a:pt x="19632" y="832"/>
                  </a:lnTo>
                  <a:lnTo>
                    <a:pt x="19632" y="9372"/>
                  </a:lnTo>
                  <a:cubicBezTo>
                    <a:pt x="19632" y="9483"/>
                    <a:pt x="19669" y="9594"/>
                    <a:pt x="19780" y="9668"/>
                  </a:cubicBezTo>
                  <a:cubicBezTo>
                    <a:pt x="19826" y="9683"/>
                    <a:pt x="19878" y="9692"/>
                    <a:pt x="19929" y="9692"/>
                  </a:cubicBezTo>
                  <a:cubicBezTo>
                    <a:pt x="20000" y="9692"/>
                    <a:pt x="20069" y="9674"/>
                    <a:pt x="20112" y="9631"/>
                  </a:cubicBezTo>
                  <a:lnTo>
                    <a:pt x="28468" y="3087"/>
                  </a:lnTo>
                  <a:cubicBezTo>
                    <a:pt x="28579" y="2976"/>
                    <a:pt x="28616" y="2792"/>
                    <a:pt x="28505" y="2681"/>
                  </a:cubicBezTo>
                  <a:cubicBezTo>
                    <a:pt x="28437" y="2591"/>
                    <a:pt x="28343" y="2542"/>
                    <a:pt x="28246" y="2542"/>
                  </a:cubicBezTo>
                  <a:cubicBezTo>
                    <a:pt x="28183" y="2542"/>
                    <a:pt x="28119" y="2563"/>
                    <a:pt x="28061" y="2607"/>
                  </a:cubicBezTo>
                  <a:lnTo>
                    <a:pt x="20223" y="8744"/>
                  </a:lnTo>
                  <a:lnTo>
                    <a:pt x="20223" y="315"/>
                  </a:lnTo>
                  <a:cubicBezTo>
                    <a:pt x="20223" y="204"/>
                    <a:pt x="20186" y="93"/>
                    <a:pt x="20075" y="56"/>
                  </a:cubicBezTo>
                  <a:cubicBezTo>
                    <a:pt x="20038" y="19"/>
                    <a:pt x="19992" y="0"/>
                    <a:pt x="199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37"/>
            <p:cNvSpPr/>
            <p:nvPr/>
          </p:nvSpPr>
          <p:spPr>
            <a:xfrm>
              <a:off x="1355600" y="3997100"/>
              <a:ext cx="297650" cy="595025"/>
            </a:xfrm>
            <a:custGeom>
              <a:rect b="b" l="l" r="r" t="t"/>
              <a:pathLst>
                <a:path extrusionOk="0" h="23801" w="11906">
                  <a:moveTo>
                    <a:pt x="11572" y="1"/>
                  </a:moveTo>
                  <a:cubicBezTo>
                    <a:pt x="11425" y="1"/>
                    <a:pt x="11277" y="149"/>
                    <a:pt x="11277" y="297"/>
                  </a:cubicBezTo>
                  <a:lnTo>
                    <a:pt x="11277" y="15381"/>
                  </a:lnTo>
                  <a:lnTo>
                    <a:pt x="185" y="23255"/>
                  </a:lnTo>
                  <a:cubicBezTo>
                    <a:pt x="38" y="23329"/>
                    <a:pt x="1" y="23551"/>
                    <a:pt x="112" y="23662"/>
                  </a:cubicBezTo>
                  <a:cubicBezTo>
                    <a:pt x="156" y="23752"/>
                    <a:pt x="242" y="23801"/>
                    <a:pt x="335" y="23801"/>
                  </a:cubicBezTo>
                  <a:cubicBezTo>
                    <a:pt x="396" y="23801"/>
                    <a:pt x="460" y="23780"/>
                    <a:pt x="518" y="23736"/>
                  </a:cubicBezTo>
                  <a:lnTo>
                    <a:pt x="11757" y="15787"/>
                  </a:lnTo>
                  <a:cubicBezTo>
                    <a:pt x="11831" y="15713"/>
                    <a:pt x="11905" y="15640"/>
                    <a:pt x="11905" y="15529"/>
                  </a:cubicBezTo>
                  <a:lnTo>
                    <a:pt x="11905" y="297"/>
                  </a:lnTo>
                  <a:cubicBezTo>
                    <a:pt x="11905" y="149"/>
                    <a:pt x="11757" y="1"/>
                    <a:pt x="115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37"/>
            <p:cNvSpPr/>
            <p:nvPr/>
          </p:nvSpPr>
          <p:spPr>
            <a:xfrm>
              <a:off x="1882425" y="4069200"/>
              <a:ext cx="14825" cy="206150"/>
            </a:xfrm>
            <a:custGeom>
              <a:rect b="b" l="l" r="r" t="t"/>
              <a:pathLst>
                <a:path extrusionOk="0" h="8246" w="593">
                  <a:moveTo>
                    <a:pt x="297" y="1"/>
                  </a:moveTo>
                  <a:cubicBezTo>
                    <a:pt x="112" y="1"/>
                    <a:pt x="1" y="148"/>
                    <a:pt x="1" y="333"/>
                  </a:cubicBezTo>
                  <a:lnTo>
                    <a:pt x="1" y="7912"/>
                  </a:lnTo>
                  <a:cubicBezTo>
                    <a:pt x="1" y="8097"/>
                    <a:pt x="112" y="8245"/>
                    <a:pt x="297" y="8245"/>
                  </a:cubicBezTo>
                  <a:cubicBezTo>
                    <a:pt x="481" y="8245"/>
                    <a:pt x="592" y="8097"/>
                    <a:pt x="592" y="7912"/>
                  </a:cubicBezTo>
                  <a:lnTo>
                    <a:pt x="592" y="333"/>
                  </a:lnTo>
                  <a:cubicBezTo>
                    <a:pt x="592" y="148"/>
                    <a:pt x="481" y="1"/>
                    <a:pt x="29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37"/>
            <p:cNvSpPr/>
            <p:nvPr/>
          </p:nvSpPr>
          <p:spPr>
            <a:xfrm>
              <a:off x="3261425" y="5005475"/>
              <a:ext cx="265300" cy="191150"/>
            </a:xfrm>
            <a:custGeom>
              <a:rect b="b" l="l" r="r" t="t"/>
              <a:pathLst>
                <a:path extrusionOk="0" h="7646" w="10612">
                  <a:moveTo>
                    <a:pt x="5879" y="1"/>
                  </a:moveTo>
                  <a:lnTo>
                    <a:pt x="851" y="6397"/>
                  </a:lnTo>
                  <a:cubicBezTo>
                    <a:pt x="851" y="6397"/>
                    <a:pt x="1" y="7395"/>
                    <a:pt x="1517" y="7580"/>
                  </a:cubicBezTo>
                  <a:cubicBezTo>
                    <a:pt x="2022" y="7629"/>
                    <a:pt x="3201" y="7646"/>
                    <a:pt x="4548" y="7646"/>
                  </a:cubicBezTo>
                  <a:cubicBezTo>
                    <a:pt x="7243" y="7646"/>
                    <a:pt x="10612" y="7580"/>
                    <a:pt x="10612" y="7580"/>
                  </a:cubicBezTo>
                  <a:lnTo>
                    <a:pt x="10612" y="999"/>
                  </a:lnTo>
                  <a:lnTo>
                    <a:pt x="58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37"/>
            <p:cNvSpPr/>
            <p:nvPr/>
          </p:nvSpPr>
          <p:spPr>
            <a:xfrm>
              <a:off x="3268825" y="4997850"/>
              <a:ext cx="265300" cy="206375"/>
            </a:xfrm>
            <a:custGeom>
              <a:rect b="b" l="l" r="r" t="t"/>
              <a:pathLst>
                <a:path extrusionOk="0" h="8255" w="10612">
                  <a:moveTo>
                    <a:pt x="5724" y="640"/>
                  </a:moveTo>
                  <a:lnTo>
                    <a:pt x="9983" y="1563"/>
                  </a:lnTo>
                  <a:lnTo>
                    <a:pt x="9983" y="7566"/>
                  </a:lnTo>
                  <a:lnTo>
                    <a:pt x="9983" y="7566"/>
                  </a:lnTo>
                  <a:cubicBezTo>
                    <a:pt x="9629" y="7580"/>
                    <a:pt x="9021" y="7603"/>
                    <a:pt x="8282" y="7626"/>
                  </a:cubicBezTo>
                  <a:cubicBezTo>
                    <a:pt x="7099" y="7626"/>
                    <a:pt x="5583" y="7663"/>
                    <a:pt x="4252" y="7663"/>
                  </a:cubicBezTo>
                  <a:cubicBezTo>
                    <a:pt x="2921" y="7663"/>
                    <a:pt x="1738" y="7626"/>
                    <a:pt x="1258" y="7589"/>
                  </a:cubicBezTo>
                  <a:cubicBezTo>
                    <a:pt x="925" y="7552"/>
                    <a:pt x="777" y="7441"/>
                    <a:pt x="703" y="7404"/>
                  </a:cubicBezTo>
                  <a:cubicBezTo>
                    <a:pt x="629" y="7330"/>
                    <a:pt x="629" y="7330"/>
                    <a:pt x="629" y="7256"/>
                  </a:cubicBezTo>
                  <a:cubicBezTo>
                    <a:pt x="629" y="7219"/>
                    <a:pt x="666" y="7109"/>
                    <a:pt x="703" y="7035"/>
                  </a:cubicBezTo>
                  <a:lnTo>
                    <a:pt x="777" y="6924"/>
                  </a:lnTo>
                  <a:lnTo>
                    <a:pt x="777" y="6887"/>
                  </a:lnTo>
                  <a:lnTo>
                    <a:pt x="5724" y="640"/>
                  </a:lnTo>
                  <a:close/>
                  <a:moveTo>
                    <a:pt x="5596" y="0"/>
                  </a:moveTo>
                  <a:cubicBezTo>
                    <a:pt x="5507" y="0"/>
                    <a:pt x="5422" y="61"/>
                    <a:pt x="5361" y="121"/>
                  </a:cubicBezTo>
                  <a:lnTo>
                    <a:pt x="296" y="6517"/>
                  </a:lnTo>
                  <a:lnTo>
                    <a:pt x="308" y="6525"/>
                  </a:lnTo>
                  <a:lnTo>
                    <a:pt x="308" y="6525"/>
                  </a:lnTo>
                  <a:cubicBezTo>
                    <a:pt x="268" y="6548"/>
                    <a:pt x="208" y="6620"/>
                    <a:pt x="149" y="6739"/>
                  </a:cubicBezTo>
                  <a:cubicBezTo>
                    <a:pt x="112" y="6850"/>
                    <a:pt x="1" y="7035"/>
                    <a:pt x="1" y="7256"/>
                  </a:cubicBezTo>
                  <a:cubicBezTo>
                    <a:pt x="1" y="7478"/>
                    <a:pt x="112" y="7737"/>
                    <a:pt x="296" y="7885"/>
                  </a:cubicBezTo>
                  <a:cubicBezTo>
                    <a:pt x="518" y="8033"/>
                    <a:pt x="814" y="8144"/>
                    <a:pt x="1184" y="8181"/>
                  </a:cubicBezTo>
                  <a:cubicBezTo>
                    <a:pt x="1738" y="8255"/>
                    <a:pt x="2884" y="8255"/>
                    <a:pt x="4252" y="8255"/>
                  </a:cubicBezTo>
                  <a:cubicBezTo>
                    <a:pt x="6951" y="8255"/>
                    <a:pt x="10316" y="8181"/>
                    <a:pt x="10316" y="8181"/>
                  </a:cubicBezTo>
                  <a:cubicBezTo>
                    <a:pt x="10463" y="8181"/>
                    <a:pt x="10611" y="8033"/>
                    <a:pt x="10611" y="7885"/>
                  </a:cubicBezTo>
                  <a:lnTo>
                    <a:pt x="10611" y="1304"/>
                  </a:lnTo>
                  <a:cubicBezTo>
                    <a:pt x="10611" y="1193"/>
                    <a:pt x="10500" y="1045"/>
                    <a:pt x="10352" y="1008"/>
                  </a:cubicBezTo>
                  <a:lnTo>
                    <a:pt x="5657" y="10"/>
                  </a:lnTo>
                  <a:cubicBezTo>
                    <a:pt x="5637" y="3"/>
                    <a:pt x="5617" y="0"/>
                    <a:pt x="55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37"/>
            <p:cNvSpPr/>
            <p:nvPr/>
          </p:nvSpPr>
          <p:spPr>
            <a:xfrm>
              <a:off x="3389900" y="4063650"/>
              <a:ext cx="271775" cy="1028750"/>
            </a:xfrm>
            <a:custGeom>
              <a:rect b="b" l="l" r="r" t="t"/>
              <a:pathLst>
                <a:path extrusionOk="0" h="41150" w="10871">
                  <a:moveTo>
                    <a:pt x="297" y="1"/>
                  </a:moveTo>
                  <a:lnTo>
                    <a:pt x="1" y="39264"/>
                  </a:lnTo>
                  <a:cubicBezTo>
                    <a:pt x="1" y="40299"/>
                    <a:pt x="851" y="41149"/>
                    <a:pt x="1886" y="41149"/>
                  </a:cubicBezTo>
                  <a:lnTo>
                    <a:pt x="3365" y="41149"/>
                  </a:lnTo>
                  <a:cubicBezTo>
                    <a:pt x="4289" y="41149"/>
                    <a:pt x="5066" y="40484"/>
                    <a:pt x="5214" y="39559"/>
                  </a:cubicBezTo>
                  <a:lnTo>
                    <a:pt x="10870" y="3883"/>
                  </a:lnTo>
                  <a:lnTo>
                    <a:pt x="29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37"/>
            <p:cNvSpPr/>
            <p:nvPr/>
          </p:nvSpPr>
          <p:spPr>
            <a:xfrm>
              <a:off x="3382525" y="4055650"/>
              <a:ext cx="287450" cy="1044125"/>
            </a:xfrm>
            <a:custGeom>
              <a:rect b="b" l="l" r="r" t="t"/>
              <a:pathLst>
                <a:path extrusionOk="0" h="41765" w="11498">
                  <a:moveTo>
                    <a:pt x="921" y="777"/>
                  </a:moveTo>
                  <a:lnTo>
                    <a:pt x="10832" y="4388"/>
                  </a:lnTo>
                  <a:lnTo>
                    <a:pt x="5213" y="39842"/>
                  </a:lnTo>
                  <a:cubicBezTo>
                    <a:pt x="5102" y="40619"/>
                    <a:pt x="4437" y="41173"/>
                    <a:pt x="3660" y="41173"/>
                  </a:cubicBezTo>
                  <a:lnTo>
                    <a:pt x="2181" y="41173"/>
                  </a:lnTo>
                  <a:cubicBezTo>
                    <a:pt x="1331" y="41173"/>
                    <a:pt x="629" y="40471"/>
                    <a:pt x="629" y="39584"/>
                  </a:cubicBezTo>
                  <a:lnTo>
                    <a:pt x="921" y="777"/>
                  </a:lnTo>
                  <a:close/>
                  <a:moveTo>
                    <a:pt x="597" y="1"/>
                  </a:moveTo>
                  <a:cubicBezTo>
                    <a:pt x="543" y="1"/>
                    <a:pt x="487" y="19"/>
                    <a:pt x="444" y="62"/>
                  </a:cubicBezTo>
                  <a:cubicBezTo>
                    <a:pt x="333" y="99"/>
                    <a:pt x="296" y="210"/>
                    <a:pt x="296" y="321"/>
                  </a:cubicBezTo>
                  <a:lnTo>
                    <a:pt x="0" y="39584"/>
                  </a:lnTo>
                  <a:cubicBezTo>
                    <a:pt x="0" y="40804"/>
                    <a:pt x="961" y="41765"/>
                    <a:pt x="2181" y="41765"/>
                  </a:cubicBezTo>
                  <a:lnTo>
                    <a:pt x="3660" y="41765"/>
                  </a:lnTo>
                  <a:cubicBezTo>
                    <a:pt x="4732" y="41765"/>
                    <a:pt x="5657" y="40989"/>
                    <a:pt x="5804" y="39953"/>
                  </a:cubicBezTo>
                  <a:lnTo>
                    <a:pt x="11461" y="4240"/>
                  </a:lnTo>
                  <a:cubicBezTo>
                    <a:pt x="11498" y="4092"/>
                    <a:pt x="11424" y="3944"/>
                    <a:pt x="11276" y="3907"/>
                  </a:cubicBezTo>
                  <a:lnTo>
                    <a:pt x="703" y="25"/>
                  </a:lnTo>
                  <a:cubicBezTo>
                    <a:pt x="672" y="10"/>
                    <a:pt x="635" y="1"/>
                    <a:pt x="5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37"/>
            <p:cNvSpPr/>
            <p:nvPr/>
          </p:nvSpPr>
          <p:spPr>
            <a:xfrm>
              <a:off x="3397300" y="3850150"/>
              <a:ext cx="427050" cy="427050"/>
            </a:xfrm>
            <a:custGeom>
              <a:rect b="b" l="l" r="r" t="t"/>
              <a:pathLst>
                <a:path extrusionOk="0" h="17082" w="17082">
                  <a:moveTo>
                    <a:pt x="8541" y="1"/>
                  </a:moveTo>
                  <a:cubicBezTo>
                    <a:pt x="3846" y="1"/>
                    <a:pt x="1" y="3809"/>
                    <a:pt x="1" y="8541"/>
                  </a:cubicBezTo>
                  <a:cubicBezTo>
                    <a:pt x="1" y="13236"/>
                    <a:pt x="3846" y="17081"/>
                    <a:pt x="8541" y="17081"/>
                  </a:cubicBezTo>
                  <a:cubicBezTo>
                    <a:pt x="13273" y="17081"/>
                    <a:pt x="17081" y="13236"/>
                    <a:pt x="17081" y="8541"/>
                  </a:cubicBezTo>
                  <a:cubicBezTo>
                    <a:pt x="17081" y="3809"/>
                    <a:pt x="13273" y="1"/>
                    <a:pt x="85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37"/>
            <p:cNvSpPr/>
            <p:nvPr/>
          </p:nvSpPr>
          <p:spPr>
            <a:xfrm>
              <a:off x="3389900" y="3841825"/>
              <a:ext cx="442750" cy="442750"/>
            </a:xfrm>
            <a:custGeom>
              <a:rect b="b" l="l" r="r" t="t"/>
              <a:pathLst>
                <a:path extrusionOk="0" h="17710" w="1771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2" y="17081"/>
                    <a:pt x="4511" y="16194"/>
                    <a:pt x="3032" y="14678"/>
                  </a:cubicBezTo>
                  <a:cubicBezTo>
                    <a:pt x="1554" y="13199"/>
                    <a:pt x="629" y="11129"/>
                    <a:pt x="629" y="8874"/>
                  </a:cubicBezTo>
                  <a:cubicBezTo>
                    <a:pt x="629" y="6582"/>
                    <a:pt x="1554" y="4548"/>
                    <a:pt x="3032" y="3032"/>
                  </a:cubicBezTo>
                  <a:cubicBezTo>
                    <a:pt x="4511" y="1554"/>
                    <a:pt x="6582" y="629"/>
                    <a:pt x="8837" y="629"/>
                  </a:cubicBezTo>
                  <a:close/>
                  <a:moveTo>
                    <a:pt x="8837" y="1"/>
                  </a:moveTo>
                  <a:cubicBezTo>
                    <a:pt x="3957" y="1"/>
                    <a:pt x="1" y="3994"/>
                    <a:pt x="1" y="8874"/>
                  </a:cubicBezTo>
                  <a:cubicBezTo>
                    <a:pt x="1" y="13754"/>
                    <a:pt x="3957"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37"/>
            <p:cNvSpPr/>
            <p:nvPr/>
          </p:nvSpPr>
          <p:spPr>
            <a:xfrm>
              <a:off x="4143175" y="5005475"/>
              <a:ext cx="265300" cy="191150"/>
            </a:xfrm>
            <a:custGeom>
              <a:rect b="b" l="l" r="r" t="t"/>
              <a:pathLst>
                <a:path extrusionOk="0" h="7646" w="10612">
                  <a:moveTo>
                    <a:pt x="4733" y="1"/>
                  </a:moveTo>
                  <a:lnTo>
                    <a:pt x="1" y="999"/>
                  </a:lnTo>
                  <a:lnTo>
                    <a:pt x="1" y="7580"/>
                  </a:lnTo>
                  <a:cubicBezTo>
                    <a:pt x="1" y="7580"/>
                    <a:pt x="3369" y="7646"/>
                    <a:pt x="6064" y="7646"/>
                  </a:cubicBezTo>
                  <a:cubicBezTo>
                    <a:pt x="7411" y="7646"/>
                    <a:pt x="8590" y="7629"/>
                    <a:pt x="9096" y="7580"/>
                  </a:cubicBezTo>
                  <a:cubicBezTo>
                    <a:pt x="10611" y="7395"/>
                    <a:pt x="9761" y="6397"/>
                    <a:pt x="9761" y="6397"/>
                  </a:cubicBezTo>
                  <a:lnTo>
                    <a:pt x="473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37"/>
            <p:cNvSpPr/>
            <p:nvPr/>
          </p:nvSpPr>
          <p:spPr>
            <a:xfrm>
              <a:off x="4135800" y="4997850"/>
              <a:ext cx="265275" cy="206375"/>
            </a:xfrm>
            <a:custGeom>
              <a:rect b="b" l="l" r="r" t="t"/>
              <a:pathLst>
                <a:path extrusionOk="0" h="8255" w="10611">
                  <a:moveTo>
                    <a:pt x="4887" y="640"/>
                  </a:moveTo>
                  <a:lnTo>
                    <a:pt x="9797" y="6887"/>
                  </a:lnTo>
                  <a:lnTo>
                    <a:pt x="9834" y="6887"/>
                  </a:lnTo>
                  <a:cubicBezTo>
                    <a:pt x="9834" y="6887"/>
                    <a:pt x="9871" y="6961"/>
                    <a:pt x="9908" y="7035"/>
                  </a:cubicBezTo>
                  <a:cubicBezTo>
                    <a:pt x="9945" y="7109"/>
                    <a:pt x="9982" y="7219"/>
                    <a:pt x="9982" y="7256"/>
                  </a:cubicBezTo>
                  <a:cubicBezTo>
                    <a:pt x="9982" y="7330"/>
                    <a:pt x="9982" y="7330"/>
                    <a:pt x="9908" y="7404"/>
                  </a:cubicBezTo>
                  <a:cubicBezTo>
                    <a:pt x="9834" y="7441"/>
                    <a:pt x="9686" y="7552"/>
                    <a:pt x="9354" y="7589"/>
                  </a:cubicBezTo>
                  <a:cubicBezTo>
                    <a:pt x="8873" y="7626"/>
                    <a:pt x="7690" y="7663"/>
                    <a:pt x="6359" y="7663"/>
                  </a:cubicBezTo>
                  <a:cubicBezTo>
                    <a:pt x="5028" y="7663"/>
                    <a:pt x="3512" y="7626"/>
                    <a:pt x="2329" y="7626"/>
                  </a:cubicBezTo>
                  <a:cubicBezTo>
                    <a:pt x="1564" y="7602"/>
                    <a:pt x="938" y="7578"/>
                    <a:pt x="592" y="7564"/>
                  </a:cubicBezTo>
                  <a:lnTo>
                    <a:pt x="592" y="7564"/>
                  </a:lnTo>
                  <a:lnTo>
                    <a:pt x="592" y="1563"/>
                  </a:lnTo>
                  <a:lnTo>
                    <a:pt x="4887" y="640"/>
                  </a:lnTo>
                  <a:close/>
                  <a:moveTo>
                    <a:pt x="5015" y="0"/>
                  </a:moveTo>
                  <a:cubicBezTo>
                    <a:pt x="4995" y="0"/>
                    <a:pt x="4975" y="3"/>
                    <a:pt x="4954" y="10"/>
                  </a:cubicBezTo>
                  <a:lnTo>
                    <a:pt x="222" y="1008"/>
                  </a:lnTo>
                  <a:cubicBezTo>
                    <a:pt x="111" y="1045"/>
                    <a:pt x="0" y="1193"/>
                    <a:pt x="0" y="1304"/>
                  </a:cubicBezTo>
                  <a:lnTo>
                    <a:pt x="0" y="7885"/>
                  </a:lnTo>
                  <a:cubicBezTo>
                    <a:pt x="0" y="8033"/>
                    <a:pt x="111" y="8181"/>
                    <a:pt x="296" y="8181"/>
                  </a:cubicBezTo>
                  <a:cubicBezTo>
                    <a:pt x="296" y="8181"/>
                    <a:pt x="3660" y="8255"/>
                    <a:pt x="6359" y="8255"/>
                  </a:cubicBezTo>
                  <a:cubicBezTo>
                    <a:pt x="7690" y="8255"/>
                    <a:pt x="8873" y="8255"/>
                    <a:pt x="9428" y="8181"/>
                  </a:cubicBezTo>
                  <a:cubicBezTo>
                    <a:pt x="9797" y="8144"/>
                    <a:pt x="10093" y="8033"/>
                    <a:pt x="10278" y="7885"/>
                  </a:cubicBezTo>
                  <a:cubicBezTo>
                    <a:pt x="10500" y="7737"/>
                    <a:pt x="10611" y="7478"/>
                    <a:pt x="10611" y="7256"/>
                  </a:cubicBezTo>
                  <a:cubicBezTo>
                    <a:pt x="10611" y="7035"/>
                    <a:pt x="10500" y="6850"/>
                    <a:pt x="10426" y="6739"/>
                  </a:cubicBezTo>
                  <a:cubicBezTo>
                    <a:pt x="10352" y="6591"/>
                    <a:pt x="10315" y="6517"/>
                    <a:pt x="10278" y="6517"/>
                  </a:cubicBezTo>
                  <a:lnTo>
                    <a:pt x="5250" y="121"/>
                  </a:lnTo>
                  <a:cubicBezTo>
                    <a:pt x="5190" y="61"/>
                    <a:pt x="5105" y="0"/>
                    <a:pt x="50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37"/>
            <p:cNvSpPr/>
            <p:nvPr/>
          </p:nvSpPr>
          <p:spPr>
            <a:xfrm>
              <a:off x="4008250" y="4063650"/>
              <a:ext cx="271750" cy="1028750"/>
            </a:xfrm>
            <a:custGeom>
              <a:rect b="b" l="l" r="r" t="t"/>
              <a:pathLst>
                <a:path extrusionOk="0" h="41150" w="10870">
                  <a:moveTo>
                    <a:pt x="10574" y="1"/>
                  </a:moveTo>
                  <a:lnTo>
                    <a:pt x="0" y="3883"/>
                  </a:lnTo>
                  <a:lnTo>
                    <a:pt x="5657" y="39559"/>
                  </a:lnTo>
                  <a:cubicBezTo>
                    <a:pt x="5805" y="40484"/>
                    <a:pt x="6581" y="41149"/>
                    <a:pt x="7505" y="41149"/>
                  </a:cubicBezTo>
                  <a:lnTo>
                    <a:pt x="8984" y="41149"/>
                  </a:lnTo>
                  <a:cubicBezTo>
                    <a:pt x="10019" y="41149"/>
                    <a:pt x="10870" y="40299"/>
                    <a:pt x="10870" y="39264"/>
                  </a:cubicBezTo>
                  <a:lnTo>
                    <a:pt x="1057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37"/>
            <p:cNvSpPr/>
            <p:nvPr/>
          </p:nvSpPr>
          <p:spPr>
            <a:xfrm>
              <a:off x="3999925" y="4055650"/>
              <a:ext cx="287475" cy="1044125"/>
            </a:xfrm>
            <a:custGeom>
              <a:rect b="b" l="l" r="r" t="t"/>
              <a:pathLst>
                <a:path extrusionOk="0" h="41765" w="11499">
                  <a:moveTo>
                    <a:pt x="10577" y="764"/>
                  </a:moveTo>
                  <a:lnTo>
                    <a:pt x="10870" y="39584"/>
                  </a:lnTo>
                  <a:cubicBezTo>
                    <a:pt x="10870" y="40471"/>
                    <a:pt x="10167" y="41173"/>
                    <a:pt x="9317" y="41173"/>
                  </a:cubicBezTo>
                  <a:lnTo>
                    <a:pt x="7838" y="41173"/>
                  </a:lnTo>
                  <a:cubicBezTo>
                    <a:pt x="7062" y="41173"/>
                    <a:pt x="6396" y="40619"/>
                    <a:pt x="6285" y="39842"/>
                  </a:cubicBezTo>
                  <a:lnTo>
                    <a:pt x="666" y="4388"/>
                  </a:lnTo>
                  <a:lnTo>
                    <a:pt x="10577" y="764"/>
                  </a:lnTo>
                  <a:close/>
                  <a:moveTo>
                    <a:pt x="10902" y="1"/>
                  </a:moveTo>
                  <a:cubicBezTo>
                    <a:pt x="10863" y="1"/>
                    <a:pt x="10827" y="10"/>
                    <a:pt x="10796" y="25"/>
                  </a:cubicBezTo>
                  <a:lnTo>
                    <a:pt x="222" y="3907"/>
                  </a:lnTo>
                  <a:cubicBezTo>
                    <a:pt x="74" y="3944"/>
                    <a:pt x="0" y="4092"/>
                    <a:pt x="37" y="4240"/>
                  </a:cubicBezTo>
                  <a:lnTo>
                    <a:pt x="5657" y="39953"/>
                  </a:lnTo>
                  <a:cubicBezTo>
                    <a:pt x="5842" y="40989"/>
                    <a:pt x="6766" y="41765"/>
                    <a:pt x="7838" y="41765"/>
                  </a:cubicBezTo>
                  <a:lnTo>
                    <a:pt x="9317" y="41765"/>
                  </a:lnTo>
                  <a:cubicBezTo>
                    <a:pt x="10500" y="41765"/>
                    <a:pt x="11498" y="40804"/>
                    <a:pt x="11498" y="39584"/>
                  </a:cubicBezTo>
                  <a:lnTo>
                    <a:pt x="11203" y="321"/>
                  </a:lnTo>
                  <a:cubicBezTo>
                    <a:pt x="11203" y="210"/>
                    <a:pt x="11129" y="99"/>
                    <a:pt x="11055" y="62"/>
                  </a:cubicBezTo>
                  <a:cubicBezTo>
                    <a:pt x="11011" y="19"/>
                    <a:pt x="10955" y="1"/>
                    <a:pt x="109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37"/>
            <p:cNvSpPr/>
            <p:nvPr/>
          </p:nvSpPr>
          <p:spPr>
            <a:xfrm>
              <a:off x="3844650" y="3850150"/>
              <a:ext cx="427950" cy="427050"/>
            </a:xfrm>
            <a:custGeom>
              <a:rect b="b" l="l" r="r" t="t"/>
              <a:pathLst>
                <a:path extrusionOk="0" h="17082" w="17118">
                  <a:moveTo>
                    <a:pt x="8541" y="1"/>
                  </a:moveTo>
                  <a:cubicBezTo>
                    <a:pt x="3845" y="1"/>
                    <a:pt x="0" y="3809"/>
                    <a:pt x="0" y="8541"/>
                  </a:cubicBezTo>
                  <a:cubicBezTo>
                    <a:pt x="0" y="13236"/>
                    <a:pt x="3845" y="17081"/>
                    <a:pt x="8541" y="17081"/>
                  </a:cubicBezTo>
                  <a:cubicBezTo>
                    <a:pt x="13273" y="17081"/>
                    <a:pt x="17118" y="13236"/>
                    <a:pt x="17118" y="8541"/>
                  </a:cubicBezTo>
                  <a:cubicBezTo>
                    <a:pt x="17118" y="3809"/>
                    <a:pt x="13273" y="1"/>
                    <a:pt x="85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37"/>
            <p:cNvSpPr/>
            <p:nvPr/>
          </p:nvSpPr>
          <p:spPr>
            <a:xfrm>
              <a:off x="3837250" y="3841825"/>
              <a:ext cx="442750" cy="442750"/>
            </a:xfrm>
            <a:custGeom>
              <a:rect b="b" l="l" r="r" t="t"/>
              <a:pathLst>
                <a:path extrusionOk="0" h="17710" w="1771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1" y="17081"/>
                    <a:pt x="4511" y="16194"/>
                    <a:pt x="3032" y="14678"/>
                  </a:cubicBezTo>
                  <a:cubicBezTo>
                    <a:pt x="1553" y="13199"/>
                    <a:pt x="629" y="11129"/>
                    <a:pt x="629" y="8874"/>
                  </a:cubicBezTo>
                  <a:cubicBezTo>
                    <a:pt x="629" y="6582"/>
                    <a:pt x="1553" y="4548"/>
                    <a:pt x="3032" y="3032"/>
                  </a:cubicBezTo>
                  <a:cubicBezTo>
                    <a:pt x="4511" y="1554"/>
                    <a:pt x="6581" y="629"/>
                    <a:pt x="8837" y="629"/>
                  </a:cubicBezTo>
                  <a:close/>
                  <a:moveTo>
                    <a:pt x="8837" y="1"/>
                  </a:moveTo>
                  <a:cubicBezTo>
                    <a:pt x="3956" y="1"/>
                    <a:pt x="1" y="3994"/>
                    <a:pt x="1" y="8874"/>
                  </a:cubicBezTo>
                  <a:cubicBezTo>
                    <a:pt x="1" y="13754"/>
                    <a:pt x="3956"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37"/>
            <p:cNvSpPr/>
            <p:nvPr/>
          </p:nvSpPr>
          <p:spPr>
            <a:xfrm>
              <a:off x="3685675" y="2397200"/>
              <a:ext cx="332750" cy="450150"/>
            </a:xfrm>
            <a:custGeom>
              <a:rect b="b" l="l" r="r" t="t"/>
              <a:pathLst>
                <a:path extrusionOk="0" h="18006" w="13310">
                  <a:moveTo>
                    <a:pt x="6433" y="1"/>
                  </a:moveTo>
                  <a:cubicBezTo>
                    <a:pt x="5657" y="1"/>
                    <a:pt x="4881" y="112"/>
                    <a:pt x="4252" y="333"/>
                  </a:cubicBezTo>
                  <a:cubicBezTo>
                    <a:pt x="0" y="2034"/>
                    <a:pt x="1442" y="9280"/>
                    <a:pt x="2034" y="12755"/>
                  </a:cubicBezTo>
                  <a:cubicBezTo>
                    <a:pt x="2516" y="15718"/>
                    <a:pt x="5405" y="18006"/>
                    <a:pt x="8369" y="18006"/>
                  </a:cubicBezTo>
                  <a:cubicBezTo>
                    <a:pt x="8586" y="18006"/>
                    <a:pt x="8804" y="17994"/>
                    <a:pt x="9021" y="17968"/>
                  </a:cubicBezTo>
                  <a:cubicBezTo>
                    <a:pt x="13125" y="17525"/>
                    <a:pt x="13310" y="12534"/>
                    <a:pt x="13162" y="9391"/>
                  </a:cubicBezTo>
                  <a:cubicBezTo>
                    <a:pt x="12903" y="4770"/>
                    <a:pt x="12090" y="38"/>
                    <a:pt x="64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37"/>
            <p:cNvSpPr/>
            <p:nvPr/>
          </p:nvSpPr>
          <p:spPr>
            <a:xfrm>
              <a:off x="3710625" y="2388875"/>
              <a:ext cx="312425" cy="466800"/>
            </a:xfrm>
            <a:custGeom>
              <a:rect b="b" l="l" r="r" t="t"/>
              <a:pathLst>
                <a:path extrusionOk="0" h="18672" w="12497">
                  <a:moveTo>
                    <a:pt x="5435" y="629"/>
                  </a:moveTo>
                  <a:cubicBezTo>
                    <a:pt x="6803" y="629"/>
                    <a:pt x="7838" y="925"/>
                    <a:pt x="8689" y="1406"/>
                  </a:cubicBezTo>
                  <a:cubicBezTo>
                    <a:pt x="9909" y="2145"/>
                    <a:pt x="10648" y="3365"/>
                    <a:pt x="11092" y="4807"/>
                  </a:cubicBezTo>
                  <a:cubicBezTo>
                    <a:pt x="11572" y="6286"/>
                    <a:pt x="11757" y="8023"/>
                    <a:pt x="11831" y="9761"/>
                  </a:cubicBezTo>
                  <a:cubicBezTo>
                    <a:pt x="11868" y="10168"/>
                    <a:pt x="11868" y="10648"/>
                    <a:pt x="11868" y="11129"/>
                  </a:cubicBezTo>
                  <a:cubicBezTo>
                    <a:pt x="11868" y="12645"/>
                    <a:pt x="11720" y="14309"/>
                    <a:pt x="11129" y="15602"/>
                  </a:cubicBezTo>
                  <a:cubicBezTo>
                    <a:pt x="10870" y="16231"/>
                    <a:pt x="10463" y="16786"/>
                    <a:pt x="9983" y="17229"/>
                  </a:cubicBezTo>
                  <a:cubicBezTo>
                    <a:pt x="9465" y="17636"/>
                    <a:pt x="8837" y="17932"/>
                    <a:pt x="8023" y="18006"/>
                  </a:cubicBezTo>
                  <a:cubicBezTo>
                    <a:pt x="7801" y="18043"/>
                    <a:pt x="7617" y="18043"/>
                    <a:pt x="7395" y="18043"/>
                  </a:cubicBezTo>
                  <a:cubicBezTo>
                    <a:pt x="5990" y="18043"/>
                    <a:pt x="4585" y="17488"/>
                    <a:pt x="3476" y="16601"/>
                  </a:cubicBezTo>
                  <a:cubicBezTo>
                    <a:pt x="2367" y="15676"/>
                    <a:pt x="1553" y="14419"/>
                    <a:pt x="1332" y="13052"/>
                  </a:cubicBezTo>
                  <a:cubicBezTo>
                    <a:pt x="1073" y="11462"/>
                    <a:pt x="629" y="9059"/>
                    <a:pt x="629" y="6840"/>
                  </a:cubicBezTo>
                  <a:cubicBezTo>
                    <a:pt x="629" y="5509"/>
                    <a:pt x="777" y="4216"/>
                    <a:pt x="1221" y="3217"/>
                  </a:cubicBezTo>
                  <a:cubicBezTo>
                    <a:pt x="1627" y="2182"/>
                    <a:pt x="2293" y="1406"/>
                    <a:pt x="3365" y="962"/>
                  </a:cubicBezTo>
                  <a:cubicBezTo>
                    <a:pt x="3957" y="740"/>
                    <a:pt x="4659" y="629"/>
                    <a:pt x="5398" y="629"/>
                  </a:cubicBezTo>
                  <a:close/>
                  <a:moveTo>
                    <a:pt x="5398" y="1"/>
                  </a:moveTo>
                  <a:cubicBezTo>
                    <a:pt x="4585" y="1"/>
                    <a:pt x="3809" y="149"/>
                    <a:pt x="3143" y="408"/>
                  </a:cubicBezTo>
                  <a:cubicBezTo>
                    <a:pt x="1886" y="888"/>
                    <a:pt x="1110" y="1812"/>
                    <a:pt x="629" y="2959"/>
                  </a:cubicBezTo>
                  <a:cubicBezTo>
                    <a:pt x="149" y="4105"/>
                    <a:pt x="1" y="5473"/>
                    <a:pt x="1" y="6840"/>
                  </a:cubicBezTo>
                  <a:cubicBezTo>
                    <a:pt x="1" y="9133"/>
                    <a:pt x="481" y="11573"/>
                    <a:pt x="740" y="13162"/>
                  </a:cubicBezTo>
                  <a:cubicBezTo>
                    <a:pt x="999" y="14715"/>
                    <a:pt x="1886" y="16083"/>
                    <a:pt x="3069" y="17081"/>
                  </a:cubicBezTo>
                  <a:cubicBezTo>
                    <a:pt x="4289" y="18043"/>
                    <a:pt x="5842" y="18671"/>
                    <a:pt x="7395" y="18671"/>
                  </a:cubicBezTo>
                  <a:cubicBezTo>
                    <a:pt x="7617" y="18671"/>
                    <a:pt x="7838" y="18634"/>
                    <a:pt x="8060" y="18634"/>
                  </a:cubicBezTo>
                  <a:cubicBezTo>
                    <a:pt x="9021" y="18523"/>
                    <a:pt x="9761" y="18190"/>
                    <a:pt x="10352" y="17673"/>
                  </a:cubicBezTo>
                  <a:cubicBezTo>
                    <a:pt x="11277" y="16970"/>
                    <a:pt x="11794" y="15861"/>
                    <a:pt x="12090" y="14715"/>
                  </a:cubicBezTo>
                  <a:cubicBezTo>
                    <a:pt x="12423" y="13569"/>
                    <a:pt x="12497" y="12312"/>
                    <a:pt x="12497" y="11129"/>
                  </a:cubicBezTo>
                  <a:cubicBezTo>
                    <a:pt x="12497" y="10648"/>
                    <a:pt x="12497" y="10168"/>
                    <a:pt x="12460" y="9724"/>
                  </a:cubicBezTo>
                  <a:cubicBezTo>
                    <a:pt x="12312" y="7395"/>
                    <a:pt x="12053" y="4992"/>
                    <a:pt x="11092" y="3143"/>
                  </a:cubicBezTo>
                  <a:cubicBezTo>
                    <a:pt x="10611" y="2219"/>
                    <a:pt x="9909" y="1443"/>
                    <a:pt x="8985" y="888"/>
                  </a:cubicBezTo>
                  <a:cubicBezTo>
                    <a:pt x="8060" y="334"/>
                    <a:pt x="6877" y="38"/>
                    <a:pt x="54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37"/>
            <p:cNvSpPr/>
            <p:nvPr/>
          </p:nvSpPr>
          <p:spPr>
            <a:xfrm>
              <a:off x="3762400" y="2725350"/>
              <a:ext cx="136800" cy="153425"/>
            </a:xfrm>
            <a:custGeom>
              <a:rect b="b" l="l" r="r" t="t"/>
              <a:pathLst>
                <a:path extrusionOk="0" h="6137" w="5472">
                  <a:moveTo>
                    <a:pt x="1639" y="0"/>
                  </a:moveTo>
                  <a:cubicBezTo>
                    <a:pt x="994" y="0"/>
                    <a:pt x="403" y="187"/>
                    <a:pt x="0" y="702"/>
                  </a:cubicBezTo>
                  <a:lnTo>
                    <a:pt x="444" y="5730"/>
                  </a:lnTo>
                  <a:lnTo>
                    <a:pt x="5250" y="6136"/>
                  </a:lnTo>
                  <a:lnTo>
                    <a:pt x="5472" y="1330"/>
                  </a:lnTo>
                  <a:cubicBezTo>
                    <a:pt x="5472" y="1330"/>
                    <a:pt x="3360"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37"/>
            <p:cNvSpPr/>
            <p:nvPr/>
          </p:nvSpPr>
          <p:spPr>
            <a:xfrm>
              <a:off x="3755000" y="2717000"/>
              <a:ext cx="151600" cy="169525"/>
            </a:xfrm>
            <a:custGeom>
              <a:rect b="b" l="l" r="r" t="t"/>
              <a:pathLst>
                <a:path extrusionOk="0" h="6781" w="6064">
                  <a:moveTo>
                    <a:pt x="1923" y="629"/>
                  </a:moveTo>
                  <a:cubicBezTo>
                    <a:pt x="2699" y="629"/>
                    <a:pt x="3660" y="925"/>
                    <a:pt x="4363" y="1257"/>
                  </a:cubicBezTo>
                  <a:cubicBezTo>
                    <a:pt x="4732" y="1442"/>
                    <a:pt x="5028" y="1590"/>
                    <a:pt x="5250" y="1701"/>
                  </a:cubicBezTo>
                  <a:cubicBezTo>
                    <a:pt x="5321" y="1749"/>
                    <a:pt x="5377" y="1781"/>
                    <a:pt x="5428" y="1807"/>
                  </a:cubicBezTo>
                  <a:lnTo>
                    <a:pt x="5428" y="1807"/>
                  </a:lnTo>
                  <a:lnTo>
                    <a:pt x="5250" y="6138"/>
                  </a:lnTo>
                  <a:lnTo>
                    <a:pt x="998" y="5768"/>
                  </a:lnTo>
                  <a:lnTo>
                    <a:pt x="638" y="1112"/>
                  </a:lnTo>
                  <a:lnTo>
                    <a:pt x="638" y="1112"/>
                  </a:lnTo>
                  <a:cubicBezTo>
                    <a:pt x="779" y="950"/>
                    <a:pt x="963" y="838"/>
                    <a:pt x="1146" y="777"/>
                  </a:cubicBezTo>
                  <a:cubicBezTo>
                    <a:pt x="1368" y="666"/>
                    <a:pt x="1664" y="629"/>
                    <a:pt x="1923" y="629"/>
                  </a:cubicBezTo>
                  <a:close/>
                  <a:moveTo>
                    <a:pt x="1923" y="0"/>
                  </a:moveTo>
                  <a:cubicBezTo>
                    <a:pt x="1590" y="0"/>
                    <a:pt x="1257" y="74"/>
                    <a:pt x="925" y="185"/>
                  </a:cubicBezTo>
                  <a:cubicBezTo>
                    <a:pt x="592" y="333"/>
                    <a:pt x="296" y="518"/>
                    <a:pt x="74" y="814"/>
                  </a:cubicBezTo>
                  <a:cubicBezTo>
                    <a:pt x="0" y="888"/>
                    <a:pt x="0" y="962"/>
                    <a:pt x="0" y="1036"/>
                  </a:cubicBezTo>
                  <a:lnTo>
                    <a:pt x="407" y="6064"/>
                  </a:lnTo>
                  <a:cubicBezTo>
                    <a:pt x="444" y="6212"/>
                    <a:pt x="555" y="6359"/>
                    <a:pt x="703" y="6359"/>
                  </a:cubicBezTo>
                  <a:lnTo>
                    <a:pt x="5509" y="6766"/>
                  </a:lnTo>
                  <a:cubicBezTo>
                    <a:pt x="5539" y="6776"/>
                    <a:pt x="5566" y="6781"/>
                    <a:pt x="5591" y="6781"/>
                  </a:cubicBezTo>
                  <a:cubicBezTo>
                    <a:pt x="5659" y="6781"/>
                    <a:pt x="5714" y="6746"/>
                    <a:pt x="5768" y="6692"/>
                  </a:cubicBezTo>
                  <a:cubicBezTo>
                    <a:pt x="5805" y="6655"/>
                    <a:pt x="5842" y="6581"/>
                    <a:pt x="5842" y="6470"/>
                  </a:cubicBezTo>
                  <a:lnTo>
                    <a:pt x="6063" y="1664"/>
                  </a:lnTo>
                  <a:cubicBezTo>
                    <a:pt x="6063" y="1553"/>
                    <a:pt x="6026" y="1442"/>
                    <a:pt x="5916" y="1405"/>
                  </a:cubicBezTo>
                  <a:cubicBezTo>
                    <a:pt x="5916" y="1368"/>
                    <a:pt x="5398" y="1036"/>
                    <a:pt x="4622" y="703"/>
                  </a:cubicBezTo>
                  <a:cubicBezTo>
                    <a:pt x="3845" y="370"/>
                    <a:pt x="2884" y="0"/>
                    <a:pt x="19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37"/>
            <p:cNvSpPr/>
            <p:nvPr/>
          </p:nvSpPr>
          <p:spPr>
            <a:xfrm>
              <a:off x="3642950" y="2338775"/>
              <a:ext cx="450350" cy="524625"/>
            </a:xfrm>
            <a:custGeom>
              <a:rect b="b" l="l" r="r" t="t"/>
              <a:pathLst>
                <a:path extrusionOk="0" h="20985" w="18014">
                  <a:moveTo>
                    <a:pt x="11262" y="9730"/>
                  </a:moveTo>
                  <a:cubicBezTo>
                    <a:pt x="11883" y="9730"/>
                    <a:pt x="12619" y="11617"/>
                    <a:pt x="12727" y="11913"/>
                  </a:cubicBezTo>
                  <a:cubicBezTo>
                    <a:pt x="12727" y="12911"/>
                    <a:pt x="12616" y="14538"/>
                    <a:pt x="12357" y="15092"/>
                  </a:cubicBezTo>
                  <a:cubicBezTo>
                    <a:pt x="12209" y="15351"/>
                    <a:pt x="11913" y="15647"/>
                    <a:pt x="11544" y="15906"/>
                  </a:cubicBezTo>
                  <a:cubicBezTo>
                    <a:pt x="12024" y="15277"/>
                    <a:pt x="12172" y="14760"/>
                    <a:pt x="11728" y="14686"/>
                  </a:cubicBezTo>
                  <a:cubicBezTo>
                    <a:pt x="10250" y="14464"/>
                    <a:pt x="10028" y="13429"/>
                    <a:pt x="10656" y="10693"/>
                  </a:cubicBezTo>
                  <a:cubicBezTo>
                    <a:pt x="10817" y="9991"/>
                    <a:pt x="11032" y="9730"/>
                    <a:pt x="11262" y="9730"/>
                  </a:cubicBezTo>
                  <a:close/>
                  <a:moveTo>
                    <a:pt x="6846" y="1"/>
                  </a:moveTo>
                  <a:cubicBezTo>
                    <a:pt x="3183" y="1"/>
                    <a:pt x="1" y="4529"/>
                    <a:pt x="1229" y="9658"/>
                  </a:cubicBezTo>
                  <a:cubicBezTo>
                    <a:pt x="1931" y="12652"/>
                    <a:pt x="3743" y="17348"/>
                    <a:pt x="7144" y="18272"/>
                  </a:cubicBezTo>
                  <a:cubicBezTo>
                    <a:pt x="7305" y="18314"/>
                    <a:pt x="7471" y="18333"/>
                    <a:pt x="7640" y="18333"/>
                  </a:cubicBezTo>
                  <a:cubicBezTo>
                    <a:pt x="8367" y="18333"/>
                    <a:pt x="9153" y="17975"/>
                    <a:pt x="9843" y="17496"/>
                  </a:cubicBezTo>
                  <a:lnTo>
                    <a:pt x="9843" y="17496"/>
                  </a:lnTo>
                  <a:cubicBezTo>
                    <a:pt x="9806" y="17606"/>
                    <a:pt x="9806" y="17717"/>
                    <a:pt x="9806" y="17828"/>
                  </a:cubicBezTo>
                  <a:cubicBezTo>
                    <a:pt x="10019" y="18643"/>
                    <a:pt x="9824" y="20985"/>
                    <a:pt x="11498" y="20985"/>
                  </a:cubicBezTo>
                  <a:cubicBezTo>
                    <a:pt x="11571" y="20985"/>
                    <a:pt x="11648" y="20980"/>
                    <a:pt x="11728" y="20971"/>
                  </a:cubicBezTo>
                  <a:cubicBezTo>
                    <a:pt x="13614" y="20749"/>
                    <a:pt x="14871" y="17422"/>
                    <a:pt x="14871" y="15943"/>
                  </a:cubicBezTo>
                  <a:cubicBezTo>
                    <a:pt x="14871" y="14464"/>
                    <a:pt x="13392" y="13614"/>
                    <a:pt x="13392" y="13614"/>
                  </a:cubicBezTo>
                  <a:lnTo>
                    <a:pt x="12985" y="7957"/>
                  </a:lnTo>
                  <a:cubicBezTo>
                    <a:pt x="12985" y="7957"/>
                    <a:pt x="14649" y="7957"/>
                    <a:pt x="16313" y="5887"/>
                  </a:cubicBezTo>
                  <a:cubicBezTo>
                    <a:pt x="18013" y="3779"/>
                    <a:pt x="11285" y="230"/>
                    <a:pt x="7107" y="8"/>
                  </a:cubicBezTo>
                  <a:cubicBezTo>
                    <a:pt x="7020" y="3"/>
                    <a:pt x="6933" y="1"/>
                    <a:pt x="68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37"/>
            <p:cNvSpPr/>
            <p:nvPr/>
          </p:nvSpPr>
          <p:spPr>
            <a:xfrm>
              <a:off x="3658875" y="2330650"/>
              <a:ext cx="406700" cy="540725"/>
            </a:xfrm>
            <a:custGeom>
              <a:rect b="b" l="l" r="r" t="t"/>
              <a:pathLst>
                <a:path extrusionOk="0" h="21629" w="16268">
                  <a:moveTo>
                    <a:pt x="10685" y="10389"/>
                  </a:moveTo>
                  <a:cubicBezTo>
                    <a:pt x="10796" y="10463"/>
                    <a:pt x="10907" y="10574"/>
                    <a:pt x="11018" y="10759"/>
                  </a:cubicBezTo>
                  <a:cubicBezTo>
                    <a:pt x="11376" y="11248"/>
                    <a:pt x="11677" y="11966"/>
                    <a:pt x="11794" y="12256"/>
                  </a:cubicBezTo>
                  <a:lnTo>
                    <a:pt x="11794" y="12256"/>
                  </a:lnTo>
                  <a:cubicBezTo>
                    <a:pt x="11793" y="12736"/>
                    <a:pt x="11756" y="13392"/>
                    <a:pt x="11683" y="13976"/>
                  </a:cubicBezTo>
                  <a:cubicBezTo>
                    <a:pt x="11646" y="14271"/>
                    <a:pt x="11609" y="14530"/>
                    <a:pt x="11572" y="14752"/>
                  </a:cubicBezTo>
                  <a:cubicBezTo>
                    <a:pt x="11562" y="14821"/>
                    <a:pt x="11550" y="14885"/>
                    <a:pt x="11536" y="14943"/>
                  </a:cubicBezTo>
                  <a:lnTo>
                    <a:pt x="11536" y="14943"/>
                  </a:lnTo>
                  <a:cubicBezTo>
                    <a:pt x="11524" y="14928"/>
                    <a:pt x="11512" y="14914"/>
                    <a:pt x="11498" y="14900"/>
                  </a:cubicBezTo>
                  <a:cubicBezTo>
                    <a:pt x="11424" y="14789"/>
                    <a:pt x="11276" y="14715"/>
                    <a:pt x="11128" y="14715"/>
                  </a:cubicBezTo>
                  <a:cubicBezTo>
                    <a:pt x="10685" y="14641"/>
                    <a:pt x="10426" y="14493"/>
                    <a:pt x="10278" y="14308"/>
                  </a:cubicBezTo>
                  <a:cubicBezTo>
                    <a:pt x="10093" y="14124"/>
                    <a:pt x="9982" y="13791"/>
                    <a:pt x="9982" y="13273"/>
                  </a:cubicBezTo>
                  <a:cubicBezTo>
                    <a:pt x="9982" y="12756"/>
                    <a:pt x="10093" y="12016"/>
                    <a:pt x="10315" y="11092"/>
                  </a:cubicBezTo>
                  <a:cubicBezTo>
                    <a:pt x="10389" y="10759"/>
                    <a:pt x="10500" y="10537"/>
                    <a:pt x="10574" y="10463"/>
                  </a:cubicBezTo>
                  <a:lnTo>
                    <a:pt x="10611" y="10389"/>
                  </a:lnTo>
                  <a:close/>
                  <a:moveTo>
                    <a:pt x="6433" y="629"/>
                  </a:moveTo>
                  <a:cubicBezTo>
                    <a:pt x="8245" y="740"/>
                    <a:pt x="10611" y="1480"/>
                    <a:pt x="12459" y="2478"/>
                  </a:cubicBezTo>
                  <a:cubicBezTo>
                    <a:pt x="13384" y="2958"/>
                    <a:pt x="14234" y="3513"/>
                    <a:pt x="14789" y="4031"/>
                  </a:cubicBezTo>
                  <a:cubicBezTo>
                    <a:pt x="15084" y="4289"/>
                    <a:pt x="15306" y="4585"/>
                    <a:pt x="15417" y="4807"/>
                  </a:cubicBezTo>
                  <a:cubicBezTo>
                    <a:pt x="15565" y="5066"/>
                    <a:pt x="15639" y="5288"/>
                    <a:pt x="15639" y="5472"/>
                  </a:cubicBezTo>
                  <a:cubicBezTo>
                    <a:pt x="15639" y="5657"/>
                    <a:pt x="15602" y="5842"/>
                    <a:pt x="15454" y="5990"/>
                  </a:cubicBezTo>
                  <a:cubicBezTo>
                    <a:pt x="14641" y="7025"/>
                    <a:pt x="13864" y="7506"/>
                    <a:pt x="13273" y="7765"/>
                  </a:cubicBezTo>
                  <a:cubicBezTo>
                    <a:pt x="12977" y="7875"/>
                    <a:pt x="12718" y="7912"/>
                    <a:pt x="12570" y="7949"/>
                  </a:cubicBezTo>
                  <a:cubicBezTo>
                    <a:pt x="12496" y="7986"/>
                    <a:pt x="12422" y="7986"/>
                    <a:pt x="12385" y="7986"/>
                  </a:cubicBezTo>
                  <a:lnTo>
                    <a:pt x="12348" y="7986"/>
                  </a:lnTo>
                  <a:cubicBezTo>
                    <a:pt x="12238" y="7986"/>
                    <a:pt x="12164" y="8023"/>
                    <a:pt x="12090" y="8097"/>
                  </a:cubicBezTo>
                  <a:cubicBezTo>
                    <a:pt x="12053" y="8134"/>
                    <a:pt x="12016" y="8245"/>
                    <a:pt x="12016" y="8319"/>
                  </a:cubicBezTo>
                  <a:lnTo>
                    <a:pt x="12294" y="11868"/>
                  </a:lnTo>
                  <a:lnTo>
                    <a:pt x="12294" y="11868"/>
                  </a:lnTo>
                  <a:cubicBezTo>
                    <a:pt x="12196" y="11621"/>
                    <a:pt x="12030" y="11256"/>
                    <a:pt x="11831" y="10907"/>
                  </a:cubicBezTo>
                  <a:cubicBezTo>
                    <a:pt x="11683" y="10648"/>
                    <a:pt x="11535" y="10389"/>
                    <a:pt x="11350" y="10168"/>
                  </a:cubicBezTo>
                  <a:cubicBezTo>
                    <a:pt x="11239" y="10057"/>
                    <a:pt x="11165" y="9946"/>
                    <a:pt x="11055" y="9872"/>
                  </a:cubicBezTo>
                  <a:cubicBezTo>
                    <a:pt x="10907" y="9798"/>
                    <a:pt x="10796" y="9761"/>
                    <a:pt x="10648" y="9761"/>
                  </a:cubicBezTo>
                  <a:cubicBezTo>
                    <a:pt x="10500" y="9761"/>
                    <a:pt x="10389" y="9798"/>
                    <a:pt x="10278" y="9872"/>
                  </a:cubicBezTo>
                  <a:cubicBezTo>
                    <a:pt x="10130" y="9946"/>
                    <a:pt x="10056" y="10094"/>
                    <a:pt x="9945" y="10279"/>
                  </a:cubicBezTo>
                  <a:cubicBezTo>
                    <a:pt x="9871" y="10463"/>
                    <a:pt x="9798" y="10685"/>
                    <a:pt x="9724" y="10944"/>
                  </a:cubicBezTo>
                  <a:cubicBezTo>
                    <a:pt x="9502" y="11905"/>
                    <a:pt x="9391" y="12645"/>
                    <a:pt x="9391" y="13273"/>
                  </a:cubicBezTo>
                  <a:cubicBezTo>
                    <a:pt x="9391" y="13865"/>
                    <a:pt x="9502" y="14345"/>
                    <a:pt x="9798" y="14678"/>
                  </a:cubicBezTo>
                  <a:cubicBezTo>
                    <a:pt x="10056" y="15048"/>
                    <a:pt x="10500" y="15233"/>
                    <a:pt x="11018" y="15307"/>
                  </a:cubicBezTo>
                  <a:lnTo>
                    <a:pt x="11055" y="15307"/>
                  </a:lnTo>
                  <a:cubicBezTo>
                    <a:pt x="11055" y="15344"/>
                    <a:pt x="11018" y="15454"/>
                    <a:pt x="10944" y="15602"/>
                  </a:cubicBezTo>
                  <a:cubicBezTo>
                    <a:pt x="10907" y="15713"/>
                    <a:pt x="10796" y="15898"/>
                    <a:pt x="10648" y="16046"/>
                  </a:cubicBezTo>
                  <a:cubicBezTo>
                    <a:pt x="10574" y="16194"/>
                    <a:pt x="10574" y="16379"/>
                    <a:pt x="10685" y="16453"/>
                  </a:cubicBezTo>
                  <a:cubicBezTo>
                    <a:pt x="10749" y="16517"/>
                    <a:pt x="10839" y="16557"/>
                    <a:pt x="10924" y="16557"/>
                  </a:cubicBezTo>
                  <a:cubicBezTo>
                    <a:pt x="10986" y="16557"/>
                    <a:pt x="11045" y="16536"/>
                    <a:pt x="11091" y="16490"/>
                  </a:cubicBezTo>
                  <a:cubicBezTo>
                    <a:pt x="11461" y="16194"/>
                    <a:pt x="11794" y="15898"/>
                    <a:pt x="11979" y="15565"/>
                  </a:cubicBezTo>
                  <a:cubicBezTo>
                    <a:pt x="12090" y="15381"/>
                    <a:pt x="12127" y="15159"/>
                    <a:pt x="12201" y="14900"/>
                  </a:cubicBezTo>
                  <a:cubicBezTo>
                    <a:pt x="12303" y="14362"/>
                    <a:pt x="12352" y="13665"/>
                    <a:pt x="12385" y="13029"/>
                  </a:cubicBezTo>
                  <a:lnTo>
                    <a:pt x="12385" y="13029"/>
                  </a:lnTo>
                  <a:lnTo>
                    <a:pt x="12459" y="13976"/>
                  </a:lnTo>
                  <a:cubicBezTo>
                    <a:pt x="12459" y="14087"/>
                    <a:pt x="12496" y="14160"/>
                    <a:pt x="12607" y="14234"/>
                  </a:cubicBezTo>
                  <a:cubicBezTo>
                    <a:pt x="12681" y="14271"/>
                    <a:pt x="13014" y="14493"/>
                    <a:pt x="13310" y="14826"/>
                  </a:cubicBezTo>
                  <a:cubicBezTo>
                    <a:pt x="13642" y="15196"/>
                    <a:pt x="13901" y="15676"/>
                    <a:pt x="13901" y="16268"/>
                  </a:cubicBezTo>
                  <a:cubicBezTo>
                    <a:pt x="13901" y="16933"/>
                    <a:pt x="13605" y="18116"/>
                    <a:pt x="13088" y="19115"/>
                  </a:cubicBezTo>
                  <a:cubicBezTo>
                    <a:pt x="12829" y="19595"/>
                    <a:pt x="12496" y="20076"/>
                    <a:pt x="12164" y="20409"/>
                  </a:cubicBezTo>
                  <a:cubicBezTo>
                    <a:pt x="11794" y="20741"/>
                    <a:pt x="11424" y="20963"/>
                    <a:pt x="11055" y="21000"/>
                  </a:cubicBezTo>
                  <a:lnTo>
                    <a:pt x="10870" y="21000"/>
                  </a:lnTo>
                  <a:cubicBezTo>
                    <a:pt x="10500" y="21000"/>
                    <a:pt x="10315" y="20889"/>
                    <a:pt x="10167" y="20704"/>
                  </a:cubicBezTo>
                  <a:cubicBezTo>
                    <a:pt x="9908" y="20446"/>
                    <a:pt x="9761" y="19965"/>
                    <a:pt x="9687" y="19447"/>
                  </a:cubicBezTo>
                  <a:cubicBezTo>
                    <a:pt x="9576" y="18930"/>
                    <a:pt x="9576" y="18449"/>
                    <a:pt x="9502" y="18079"/>
                  </a:cubicBezTo>
                  <a:lnTo>
                    <a:pt x="9465" y="18042"/>
                  </a:lnTo>
                  <a:lnTo>
                    <a:pt x="9502" y="17931"/>
                  </a:lnTo>
                  <a:cubicBezTo>
                    <a:pt x="9539" y="17821"/>
                    <a:pt x="9502" y="17673"/>
                    <a:pt x="9428" y="17599"/>
                  </a:cubicBezTo>
                  <a:cubicBezTo>
                    <a:pt x="9367" y="17538"/>
                    <a:pt x="9294" y="17510"/>
                    <a:pt x="9223" y="17510"/>
                  </a:cubicBezTo>
                  <a:cubicBezTo>
                    <a:pt x="9165" y="17510"/>
                    <a:pt x="9108" y="17529"/>
                    <a:pt x="9058" y="17562"/>
                  </a:cubicBezTo>
                  <a:cubicBezTo>
                    <a:pt x="8356" y="18042"/>
                    <a:pt x="7616" y="18338"/>
                    <a:pt x="7025" y="18338"/>
                  </a:cubicBezTo>
                  <a:cubicBezTo>
                    <a:pt x="6877" y="18338"/>
                    <a:pt x="6729" y="18338"/>
                    <a:pt x="6581" y="18301"/>
                  </a:cubicBezTo>
                  <a:cubicBezTo>
                    <a:pt x="4991" y="17858"/>
                    <a:pt x="3734" y="16527"/>
                    <a:pt x="2810" y="14900"/>
                  </a:cubicBezTo>
                  <a:cubicBezTo>
                    <a:pt x="1849" y="13273"/>
                    <a:pt x="1257" y="11388"/>
                    <a:pt x="888" y="9909"/>
                  </a:cubicBezTo>
                  <a:cubicBezTo>
                    <a:pt x="703" y="9169"/>
                    <a:pt x="629" y="8430"/>
                    <a:pt x="629" y="7728"/>
                  </a:cubicBezTo>
                  <a:cubicBezTo>
                    <a:pt x="629" y="5731"/>
                    <a:pt x="1294" y="3957"/>
                    <a:pt x="2329" y="2663"/>
                  </a:cubicBezTo>
                  <a:cubicBezTo>
                    <a:pt x="3365" y="1369"/>
                    <a:pt x="4770" y="629"/>
                    <a:pt x="6211" y="629"/>
                  </a:cubicBezTo>
                  <a:close/>
                  <a:moveTo>
                    <a:pt x="6211" y="1"/>
                  </a:moveTo>
                  <a:cubicBezTo>
                    <a:pt x="4548" y="1"/>
                    <a:pt x="2995" y="888"/>
                    <a:pt x="1849" y="2293"/>
                  </a:cubicBezTo>
                  <a:cubicBezTo>
                    <a:pt x="740" y="3661"/>
                    <a:pt x="0" y="5583"/>
                    <a:pt x="0" y="7728"/>
                  </a:cubicBezTo>
                  <a:cubicBezTo>
                    <a:pt x="0" y="8467"/>
                    <a:pt x="111" y="9243"/>
                    <a:pt x="296" y="10057"/>
                  </a:cubicBezTo>
                  <a:cubicBezTo>
                    <a:pt x="666" y="11573"/>
                    <a:pt x="1294" y="13532"/>
                    <a:pt x="2256" y="15233"/>
                  </a:cubicBezTo>
                  <a:cubicBezTo>
                    <a:pt x="3254" y="16933"/>
                    <a:pt x="4585" y="18412"/>
                    <a:pt x="6433" y="18893"/>
                  </a:cubicBezTo>
                  <a:cubicBezTo>
                    <a:pt x="6618" y="18930"/>
                    <a:pt x="6803" y="18967"/>
                    <a:pt x="7025" y="18967"/>
                  </a:cubicBezTo>
                  <a:cubicBezTo>
                    <a:pt x="7663" y="18967"/>
                    <a:pt x="8301" y="18716"/>
                    <a:pt x="8903" y="18377"/>
                  </a:cubicBezTo>
                  <a:lnTo>
                    <a:pt x="8903" y="18377"/>
                  </a:lnTo>
                  <a:cubicBezTo>
                    <a:pt x="8930" y="18537"/>
                    <a:pt x="8957" y="18760"/>
                    <a:pt x="8984" y="19004"/>
                  </a:cubicBezTo>
                  <a:cubicBezTo>
                    <a:pt x="9058" y="19521"/>
                    <a:pt x="9132" y="20150"/>
                    <a:pt x="9391" y="20667"/>
                  </a:cubicBezTo>
                  <a:cubicBezTo>
                    <a:pt x="9502" y="20926"/>
                    <a:pt x="9687" y="21148"/>
                    <a:pt x="9945" y="21333"/>
                  </a:cubicBezTo>
                  <a:cubicBezTo>
                    <a:pt x="10167" y="21518"/>
                    <a:pt x="10500" y="21629"/>
                    <a:pt x="10870" y="21629"/>
                  </a:cubicBezTo>
                  <a:cubicBezTo>
                    <a:pt x="10944" y="21629"/>
                    <a:pt x="11018" y="21629"/>
                    <a:pt x="11091" y="21592"/>
                  </a:cubicBezTo>
                  <a:cubicBezTo>
                    <a:pt x="11683" y="21555"/>
                    <a:pt x="12164" y="21259"/>
                    <a:pt x="12570" y="20852"/>
                  </a:cubicBezTo>
                  <a:cubicBezTo>
                    <a:pt x="13199" y="20261"/>
                    <a:pt x="13679" y="19410"/>
                    <a:pt x="14012" y="18560"/>
                  </a:cubicBezTo>
                  <a:cubicBezTo>
                    <a:pt x="14345" y="17710"/>
                    <a:pt x="14530" y="16859"/>
                    <a:pt x="14530" y="16268"/>
                  </a:cubicBezTo>
                  <a:cubicBezTo>
                    <a:pt x="14530" y="15417"/>
                    <a:pt x="14123" y="14789"/>
                    <a:pt x="13716" y="14345"/>
                  </a:cubicBezTo>
                  <a:cubicBezTo>
                    <a:pt x="13455" y="14084"/>
                    <a:pt x="13194" y="13899"/>
                    <a:pt x="13040" y="13790"/>
                  </a:cubicBezTo>
                  <a:lnTo>
                    <a:pt x="13040" y="13790"/>
                  </a:lnTo>
                  <a:lnTo>
                    <a:pt x="12666" y="8578"/>
                  </a:lnTo>
                  <a:lnTo>
                    <a:pt x="12666" y="8578"/>
                  </a:lnTo>
                  <a:cubicBezTo>
                    <a:pt x="13265" y="8469"/>
                    <a:pt x="14621" y="8046"/>
                    <a:pt x="15935" y="6397"/>
                  </a:cubicBezTo>
                  <a:cubicBezTo>
                    <a:pt x="16156" y="6101"/>
                    <a:pt x="16267" y="5805"/>
                    <a:pt x="16267" y="5472"/>
                  </a:cubicBezTo>
                  <a:cubicBezTo>
                    <a:pt x="16267" y="5140"/>
                    <a:pt x="16156" y="4807"/>
                    <a:pt x="15972" y="4511"/>
                  </a:cubicBezTo>
                  <a:cubicBezTo>
                    <a:pt x="15639" y="3957"/>
                    <a:pt x="15084" y="3439"/>
                    <a:pt x="14419" y="2921"/>
                  </a:cubicBezTo>
                  <a:cubicBezTo>
                    <a:pt x="12348" y="1443"/>
                    <a:pt x="9021" y="149"/>
                    <a:pt x="64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37"/>
            <p:cNvSpPr/>
            <p:nvPr/>
          </p:nvSpPr>
          <p:spPr>
            <a:xfrm>
              <a:off x="3633000" y="2838275"/>
              <a:ext cx="438125" cy="93175"/>
            </a:xfrm>
            <a:custGeom>
              <a:rect b="b" l="l" r="r" t="t"/>
              <a:pathLst>
                <a:path extrusionOk="0" h="3727" w="17525">
                  <a:moveTo>
                    <a:pt x="6167" y="0"/>
                  </a:moveTo>
                  <a:cubicBezTo>
                    <a:pt x="5883" y="0"/>
                    <a:pt x="5625" y="10"/>
                    <a:pt x="5398" y="30"/>
                  </a:cubicBezTo>
                  <a:cubicBezTo>
                    <a:pt x="2884" y="251"/>
                    <a:pt x="1738" y="1619"/>
                    <a:pt x="1738" y="1619"/>
                  </a:cubicBezTo>
                  <a:lnTo>
                    <a:pt x="0" y="3061"/>
                  </a:lnTo>
                  <a:lnTo>
                    <a:pt x="17524" y="3727"/>
                  </a:lnTo>
                  <a:cubicBezTo>
                    <a:pt x="17524" y="3727"/>
                    <a:pt x="17007" y="2728"/>
                    <a:pt x="15676" y="1804"/>
                  </a:cubicBezTo>
                  <a:cubicBezTo>
                    <a:pt x="14431" y="963"/>
                    <a:pt x="9025" y="0"/>
                    <a:pt x="61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37"/>
            <p:cNvSpPr/>
            <p:nvPr/>
          </p:nvSpPr>
          <p:spPr>
            <a:xfrm>
              <a:off x="3624675" y="2830675"/>
              <a:ext cx="454750" cy="108425"/>
            </a:xfrm>
            <a:custGeom>
              <a:rect b="b" l="l" r="r" t="t"/>
              <a:pathLst>
                <a:path extrusionOk="0" h="4337" w="18190">
                  <a:moveTo>
                    <a:pt x="6544" y="592"/>
                  </a:moveTo>
                  <a:cubicBezTo>
                    <a:pt x="7949" y="592"/>
                    <a:pt x="9982" y="851"/>
                    <a:pt x="11831" y="1184"/>
                  </a:cubicBezTo>
                  <a:cubicBezTo>
                    <a:pt x="12755" y="1369"/>
                    <a:pt x="13606" y="1554"/>
                    <a:pt x="14345" y="1775"/>
                  </a:cubicBezTo>
                  <a:cubicBezTo>
                    <a:pt x="15047" y="1960"/>
                    <a:pt x="15602" y="2182"/>
                    <a:pt x="15824" y="2367"/>
                  </a:cubicBezTo>
                  <a:cubicBezTo>
                    <a:pt x="16489" y="2811"/>
                    <a:pt x="16933" y="3254"/>
                    <a:pt x="17192" y="3624"/>
                  </a:cubicBezTo>
                  <a:cubicBezTo>
                    <a:pt x="17221" y="3653"/>
                    <a:pt x="17249" y="3683"/>
                    <a:pt x="17275" y="3712"/>
                  </a:cubicBezTo>
                  <a:lnTo>
                    <a:pt x="17275" y="3712"/>
                  </a:lnTo>
                  <a:lnTo>
                    <a:pt x="1146" y="3106"/>
                  </a:lnTo>
                  <a:lnTo>
                    <a:pt x="2293" y="2182"/>
                  </a:lnTo>
                  <a:lnTo>
                    <a:pt x="2330" y="2145"/>
                  </a:lnTo>
                  <a:cubicBezTo>
                    <a:pt x="2367" y="2108"/>
                    <a:pt x="3439" y="851"/>
                    <a:pt x="5768" y="629"/>
                  </a:cubicBezTo>
                  <a:cubicBezTo>
                    <a:pt x="5990" y="629"/>
                    <a:pt x="6248" y="592"/>
                    <a:pt x="6544" y="592"/>
                  </a:cubicBezTo>
                  <a:close/>
                  <a:moveTo>
                    <a:pt x="6544" y="1"/>
                  </a:moveTo>
                  <a:cubicBezTo>
                    <a:pt x="6211" y="1"/>
                    <a:pt x="5953" y="1"/>
                    <a:pt x="5694" y="38"/>
                  </a:cubicBezTo>
                  <a:cubicBezTo>
                    <a:pt x="3241" y="245"/>
                    <a:pt x="2047" y="1517"/>
                    <a:pt x="1871" y="1714"/>
                  </a:cubicBezTo>
                  <a:lnTo>
                    <a:pt x="1871" y="1714"/>
                  </a:lnTo>
                  <a:lnTo>
                    <a:pt x="148" y="3143"/>
                  </a:lnTo>
                  <a:cubicBezTo>
                    <a:pt x="37" y="3217"/>
                    <a:pt x="0" y="3365"/>
                    <a:pt x="37" y="3476"/>
                  </a:cubicBezTo>
                  <a:cubicBezTo>
                    <a:pt x="74" y="3587"/>
                    <a:pt x="185" y="3661"/>
                    <a:pt x="296" y="3661"/>
                  </a:cubicBezTo>
                  <a:lnTo>
                    <a:pt x="17857" y="4326"/>
                  </a:lnTo>
                  <a:cubicBezTo>
                    <a:pt x="17878" y="4333"/>
                    <a:pt x="17898" y="4336"/>
                    <a:pt x="17918" y="4336"/>
                  </a:cubicBezTo>
                  <a:cubicBezTo>
                    <a:pt x="18006" y="4336"/>
                    <a:pt x="18086" y="4276"/>
                    <a:pt x="18116" y="4216"/>
                  </a:cubicBezTo>
                  <a:cubicBezTo>
                    <a:pt x="18190" y="4105"/>
                    <a:pt x="18190" y="3994"/>
                    <a:pt x="18153" y="3883"/>
                  </a:cubicBezTo>
                  <a:cubicBezTo>
                    <a:pt x="18116" y="3883"/>
                    <a:pt x="17598" y="2811"/>
                    <a:pt x="16194" y="1849"/>
                  </a:cubicBezTo>
                  <a:cubicBezTo>
                    <a:pt x="15824" y="1591"/>
                    <a:pt x="15232" y="1406"/>
                    <a:pt x="14493" y="1184"/>
                  </a:cubicBezTo>
                  <a:cubicBezTo>
                    <a:pt x="12312" y="555"/>
                    <a:pt x="8725" y="1"/>
                    <a:pt x="65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37"/>
            <p:cNvSpPr/>
            <p:nvPr/>
          </p:nvSpPr>
          <p:spPr>
            <a:xfrm>
              <a:off x="3174550" y="2857500"/>
              <a:ext cx="244950" cy="223675"/>
            </a:xfrm>
            <a:custGeom>
              <a:rect b="b" l="l" r="r" t="t"/>
              <a:pathLst>
                <a:path extrusionOk="0" h="8947" w="9798">
                  <a:moveTo>
                    <a:pt x="6545" y="0"/>
                  </a:moveTo>
                  <a:lnTo>
                    <a:pt x="4992" y="148"/>
                  </a:lnTo>
                  <a:lnTo>
                    <a:pt x="4289" y="2403"/>
                  </a:lnTo>
                  <a:lnTo>
                    <a:pt x="1" y="3623"/>
                  </a:lnTo>
                  <a:lnTo>
                    <a:pt x="1221" y="8947"/>
                  </a:lnTo>
                  <a:lnTo>
                    <a:pt x="5103" y="8762"/>
                  </a:lnTo>
                  <a:lnTo>
                    <a:pt x="6729" y="7061"/>
                  </a:lnTo>
                  <a:lnTo>
                    <a:pt x="9798" y="3771"/>
                  </a:lnTo>
                  <a:lnTo>
                    <a:pt x="9132" y="3253"/>
                  </a:lnTo>
                  <a:lnTo>
                    <a:pt x="6027" y="5176"/>
                  </a:lnTo>
                  <a:lnTo>
                    <a:pt x="6360" y="2218"/>
                  </a:lnTo>
                  <a:lnTo>
                    <a:pt x="6877" y="2921"/>
                  </a:lnTo>
                  <a:lnTo>
                    <a:pt x="7580" y="2218"/>
                  </a:lnTo>
                  <a:lnTo>
                    <a:pt x="654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37"/>
            <p:cNvSpPr/>
            <p:nvPr/>
          </p:nvSpPr>
          <p:spPr>
            <a:xfrm>
              <a:off x="3165325" y="2849175"/>
              <a:ext cx="261575" cy="239575"/>
            </a:xfrm>
            <a:custGeom>
              <a:rect b="b" l="l" r="r" t="t"/>
              <a:pathLst>
                <a:path extrusionOk="0" h="9583" w="10463">
                  <a:moveTo>
                    <a:pt x="6729" y="666"/>
                  </a:moveTo>
                  <a:lnTo>
                    <a:pt x="7579" y="2514"/>
                  </a:lnTo>
                  <a:lnTo>
                    <a:pt x="7283" y="2773"/>
                  </a:lnTo>
                  <a:lnTo>
                    <a:pt x="6987" y="2366"/>
                  </a:lnTo>
                  <a:cubicBezTo>
                    <a:pt x="6914" y="2292"/>
                    <a:pt x="6803" y="2255"/>
                    <a:pt x="6655" y="2255"/>
                  </a:cubicBezTo>
                  <a:cubicBezTo>
                    <a:pt x="6544" y="2292"/>
                    <a:pt x="6470" y="2403"/>
                    <a:pt x="6433" y="2514"/>
                  </a:cubicBezTo>
                  <a:lnTo>
                    <a:pt x="6100" y="5472"/>
                  </a:lnTo>
                  <a:cubicBezTo>
                    <a:pt x="6063" y="5583"/>
                    <a:pt x="6137" y="5694"/>
                    <a:pt x="6248" y="5768"/>
                  </a:cubicBezTo>
                  <a:cubicBezTo>
                    <a:pt x="6285" y="5805"/>
                    <a:pt x="6340" y="5823"/>
                    <a:pt x="6396" y="5823"/>
                  </a:cubicBezTo>
                  <a:cubicBezTo>
                    <a:pt x="6451" y="5823"/>
                    <a:pt x="6507" y="5805"/>
                    <a:pt x="6544" y="5768"/>
                  </a:cubicBezTo>
                  <a:lnTo>
                    <a:pt x="9501" y="3993"/>
                  </a:lnTo>
                  <a:lnTo>
                    <a:pt x="9686" y="4141"/>
                  </a:lnTo>
                  <a:lnTo>
                    <a:pt x="6877" y="7210"/>
                  </a:lnTo>
                  <a:lnTo>
                    <a:pt x="5324" y="8799"/>
                  </a:lnTo>
                  <a:lnTo>
                    <a:pt x="1831" y="8972"/>
                  </a:lnTo>
                  <a:lnTo>
                    <a:pt x="1831" y="8972"/>
                  </a:lnTo>
                  <a:lnTo>
                    <a:pt x="702" y="4178"/>
                  </a:lnTo>
                  <a:lnTo>
                    <a:pt x="4769" y="3032"/>
                  </a:lnTo>
                  <a:cubicBezTo>
                    <a:pt x="4843" y="2995"/>
                    <a:pt x="4954" y="2921"/>
                    <a:pt x="4954" y="2847"/>
                  </a:cubicBezTo>
                  <a:lnTo>
                    <a:pt x="5583" y="777"/>
                  </a:lnTo>
                  <a:lnTo>
                    <a:pt x="6729" y="666"/>
                  </a:lnTo>
                  <a:close/>
                  <a:moveTo>
                    <a:pt x="6877" y="0"/>
                  </a:moveTo>
                  <a:lnTo>
                    <a:pt x="5324" y="185"/>
                  </a:lnTo>
                  <a:cubicBezTo>
                    <a:pt x="5213" y="185"/>
                    <a:pt x="5102" y="296"/>
                    <a:pt x="5065" y="407"/>
                  </a:cubicBezTo>
                  <a:lnTo>
                    <a:pt x="4436" y="2477"/>
                  </a:lnTo>
                  <a:lnTo>
                    <a:pt x="259" y="3660"/>
                  </a:lnTo>
                  <a:cubicBezTo>
                    <a:pt x="111" y="3697"/>
                    <a:pt x="0" y="3845"/>
                    <a:pt x="37" y="4030"/>
                  </a:cubicBezTo>
                  <a:lnTo>
                    <a:pt x="1294" y="9354"/>
                  </a:lnTo>
                  <a:cubicBezTo>
                    <a:pt x="1326" y="9482"/>
                    <a:pt x="1442" y="9583"/>
                    <a:pt x="1569" y="9583"/>
                  </a:cubicBezTo>
                  <a:cubicBezTo>
                    <a:pt x="1588" y="9583"/>
                    <a:pt x="1607" y="9581"/>
                    <a:pt x="1627" y="9576"/>
                  </a:cubicBezTo>
                  <a:lnTo>
                    <a:pt x="5472" y="9391"/>
                  </a:lnTo>
                  <a:cubicBezTo>
                    <a:pt x="5546" y="9391"/>
                    <a:pt x="5620" y="9354"/>
                    <a:pt x="5693" y="9317"/>
                  </a:cubicBezTo>
                  <a:lnTo>
                    <a:pt x="7320" y="7616"/>
                  </a:lnTo>
                  <a:lnTo>
                    <a:pt x="10389" y="4289"/>
                  </a:lnTo>
                  <a:cubicBezTo>
                    <a:pt x="10426" y="4252"/>
                    <a:pt x="10463" y="4141"/>
                    <a:pt x="10463" y="4067"/>
                  </a:cubicBezTo>
                  <a:cubicBezTo>
                    <a:pt x="10463" y="3993"/>
                    <a:pt x="10426" y="3919"/>
                    <a:pt x="10352" y="3845"/>
                  </a:cubicBezTo>
                  <a:lnTo>
                    <a:pt x="9686" y="3365"/>
                  </a:lnTo>
                  <a:cubicBezTo>
                    <a:pt x="9643" y="3321"/>
                    <a:pt x="9574" y="3303"/>
                    <a:pt x="9503" y="3303"/>
                  </a:cubicBezTo>
                  <a:cubicBezTo>
                    <a:pt x="9452" y="3303"/>
                    <a:pt x="9400" y="3312"/>
                    <a:pt x="9354" y="3328"/>
                  </a:cubicBezTo>
                  <a:lnTo>
                    <a:pt x="6766" y="4917"/>
                  </a:lnTo>
                  <a:lnTo>
                    <a:pt x="6950" y="3365"/>
                  </a:lnTo>
                  <a:lnTo>
                    <a:pt x="7024" y="3439"/>
                  </a:lnTo>
                  <a:cubicBezTo>
                    <a:pt x="7061" y="3512"/>
                    <a:pt x="7135" y="3549"/>
                    <a:pt x="7246" y="3549"/>
                  </a:cubicBezTo>
                  <a:cubicBezTo>
                    <a:pt x="7266" y="3559"/>
                    <a:pt x="7289" y="3564"/>
                    <a:pt x="7312" y="3564"/>
                  </a:cubicBezTo>
                  <a:cubicBezTo>
                    <a:pt x="7374" y="3564"/>
                    <a:pt x="7441" y="3530"/>
                    <a:pt x="7468" y="3476"/>
                  </a:cubicBezTo>
                  <a:lnTo>
                    <a:pt x="8171" y="2773"/>
                  </a:lnTo>
                  <a:cubicBezTo>
                    <a:pt x="8281" y="2699"/>
                    <a:pt x="8281" y="2551"/>
                    <a:pt x="8244" y="2440"/>
                  </a:cubicBezTo>
                  <a:lnTo>
                    <a:pt x="7209" y="185"/>
                  </a:lnTo>
                  <a:cubicBezTo>
                    <a:pt x="7135" y="74"/>
                    <a:pt x="7024" y="0"/>
                    <a:pt x="68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37"/>
            <p:cNvSpPr/>
            <p:nvPr/>
          </p:nvSpPr>
          <p:spPr>
            <a:xfrm>
              <a:off x="3119100" y="3076550"/>
              <a:ext cx="183025" cy="423600"/>
            </a:xfrm>
            <a:custGeom>
              <a:rect b="b" l="l" r="r" t="t"/>
              <a:pathLst>
                <a:path extrusionOk="0" h="16944" w="7321">
                  <a:moveTo>
                    <a:pt x="7321" y="0"/>
                  </a:moveTo>
                  <a:lnTo>
                    <a:pt x="3439" y="185"/>
                  </a:lnTo>
                  <a:lnTo>
                    <a:pt x="148" y="13975"/>
                  </a:lnTo>
                  <a:lnTo>
                    <a:pt x="0" y="14345"/>
                  </a:lnTo>
                  <a:cubicBezTo>
                    <a:pt x="1103" y="16435"/>
                    <a:pt x="2918" y="16943"/>
                    <a:pt x="4422" y="16943"/>
                  </a:cubicBezTo>
                  <a:cubicBezTo>
                    <a:pt x="5844" y="16943"/>
                    <a:pt x="6988" y="16489"/>
                    <a:pt x="6988" y="16489"/>
                  </a:cubicBezTo>
                  <a:lnTo>
                    <a:pt x="732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37"/>
            <p:cNvSpPr/>
            <p:nvPr/>
          </p:nvSpPr>
          <p:spPr>
            <a:xfrm>
              <a:off x="3110775" y="3068775"/>
              <a:ext cx="198750" cy="439425"/>
            </a:xfrm>
            <a:custGeom>
              <a:rect b="b" l="l" r="r" t="t"/>
              <a:pathLst>
                <a:path extrusionOk="0" h="17577" w="7950">
                  <a:moveTo>
                    <a:pt x="7321" y="644"/>
                  </a:moveTo>
                  <a:lnTo>
                    <a:pt x="6993" y="16588"/>
                  </a:lnTo>
                  <a:lnTo>
                    <a:pt x="6993" y="16588"/>
                  </a:lnTo>
                  <a:cubicBezTo>
                    <a:pt x="6621" y="16705"/>
                    <a:pt x="5745" y="16948"/>
                    <a:pt x="4733" y="16948"/>
                  </a:cubicBezTo>
                  <a:cubicBezTo>
                    <a:pt x="3994" y="16948"/>
                    <a:pt x="3217" y="16837"/>
                    <a:pt x="2515" y="16467"/>
                  </a:cubicBezTo>
                  <a:cubicBezTo>
                    <a:pt x="1841" y="16113"/>
                    <a:pt x="1168" y="15555"/>
                    <a:pt x="658" y="14663"/>
                  </a:cubicBezTo>
                  <a:lnTo>
                    <a:pt x="658" y="14663"/>
                  </a:lnTo>
                  <a:lnTo>
                    <a:pt x="740" y="14360"/>
                  </a:lnTo>
                  <a:lnTo>
                    <a:pt x="777" y="14360"/>
                  </a:lnTo>
                  <a:lnTo>
                    <a:pt x="4031" y="792"/>
                  </a:lnTo>
                  <a:lnTo>
                    <a:pt x="7321" y="644"/>
                  </a:lnTo>
                  <a:close/>
                  <a:moveTo>
                    <a:pt x="7699" y="1"/>
                  </a:moveTo>
                  <a:cubicBezTo>
                    <a:pt x="7673" y="1"/>
                    <a:pt x="7646" y="5"/>
                    <a:pt x="7617" y="15"/>
                  </a:cubicBezTo>
                  <a:lnTo>
                    <a:pt x="3772" y="200"/>
                  </a:lnTo>
                  <a:cubicBezTo>
                    <a:pt x="3624" y="200"/>
                    <a:pt x="3513" y="311"/>
                    <a:pt x="3476" y="422"/>
                  </a:cubicBezTo>
                  <a:lnTo>
                    <a:pt x="149" y="14175"/>
                  </a:lnTo>
                  <a:lnTo>
                    <a:pt x="38" y="14582"/>
                  </a:lnTo>
                  <a:cubicBezTo>
                    <a:pt x="1" y="14656"/>
                    <a:pt x="38" y="14730"/>
                    <a:pt x="75" y="14804"/>
                  </a:cubicBezTo>
                  <a:cubicBezTo>
                    <a:pt x="629" y="15913"/>
                    <a:pt x="1406" y="16615"/>
                    <a:pt x="2256" y="17022"/>
                  </a:cubicBezTo>
                  <a:cubicBezTo>
                    <a:pt x="3069" y="17429"/>
                    <a:pt x="3957" y="17576"/>
                    <a:pt x="4733" y="17576"/>
                  </a:cubicBezTo>
                  <a:cubicBezTo>
                    <a:pt x="6212" y="17576"/>
                    <a:pt x="7395" y="17096"/>
                    <a:pt x="7432" y="17096"/>
                  </a:cubicBezTo>
                  <a:cubicBezTo>
                    <a:pt x="7543" y="17022"/>
                    <a:pt x="7617" y="16948"/>
                    <a:pt x="7617" y="16800"/>
                  </a:cubicBezTo>
                  <a:lnTo>
                    <a:pt x="7949" y="311"/>
                  </a:lnTo>
                  <a:cubicBezTo>
                    <a:pt x="7949" y="237"/>
                    <a:pt x="7912" y="126"/>
                    <a:pt x="7875" y="89"/>
                  </a:cubicBezTo>
                  <a:cubicBezTo>
                    <a:pt x="7821" y="35"/>
                    <a:pt x="7767" y="1"/>
                    <a:pt x="76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37"/>
            <p:cNvSpPr/>
            <p:nvPr/>
          </p:nvSpPr>
          <p:spPr>
            <a:xfrm>
              <a:off x="3104300" y="2951775"/>
              <a:ext cx="378050" cy="561575"/>
            </a:xfrm>
            <a:custGeom>
              <a:rect b="b" l="l" r="r" t="t"/>
              <a:pathLst>
                <a:path extrusionOk="0" h="22463" w="15122">
                  <a:moveTo>
                    <a:pt x="12608" y="0"/>
                  </a:moveTo>
                  <a:lnTo>
                    <a:pt x="777" y="18559"/>
                  </a:lnTo>
                  <a:cubicBezTo>
                    <a:pt x="777" y="18559"/>
                    <a:pt x="1" y="20888"/>
                    <a:pt x="2922" y="22072"/>
                  </a:cubicBezTo>
                  <a:cubicBezTo>
                    <a:pt x="3637" y="22356"/>
                    <a:pt x="4284" y="22463"/>
                    <a:pt x="4852" y="22463"/>
                  </a:cubicBezTo>
                  <a:cubicBezTo>
                    <a:pt x="6576" y="22463"/>
                    <a:pt x="7580" y="21480"/>
                    <a:pt x="7580" y="21480"/>
                  </a:cubicBezTo>
                  <a:lnTo>
                    <a:pt x="15122" y="14714"/>
                  </a:lnTo>
                  <a:lnTo>
                    <a:pt x="12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37"/>
            <p:cNvSpPr/>
            <p:nvPr/>
          </p:nvSpPr>
          <p:spPr>
            <a:xfrm>
              <a:off x="3113550" y="2944025"/>
              <a:ext cx="376200" cy="577100"/>
            </a:xfrm>
            <a:custGeom>
              <a:rect b="b" l="l" r="r" t="t"/>
              <a:pathLst>
                <a:path extrusionOk="0" h="23084" w="15048">
                  <a:moveTo>
                    <a:pt x="12046" y="1166"/>
                  </a:moveTo>
                  <a:lnTo>
                    <a:pt x="14419" y="14913"/>
                  </a:lnTo>
                  <a:lnTo>
                    <a:pt x="6988" y="21568"/>
                  </a:lnTo>
                  <a:cubicBezTo>
                    <a:pt x="6951" y="21605"/>
                    <a:pt x="6027" y="22455"/>
                    <a:pt x="4511" y="22455"/>
                  </a:cubicBezTo>
                  <a:cubicBezTo>
                    <a:pt x="3957" y="22455"/>
                    <a:pt x="3365" y="22345"/>
                    <a:pt x="2663" y="22086"/>
                  </a:cubicBezTo>
                  <a:cubicBezTo>
                    <a:pt x="1775" y="21716"/>
                    <a:pt x="1258" y="21272"/>
                    <a:pt x="999" y="20829"/>
                  </a:cubicBezTo>
                  <a:cubicBezTo>
                    <a:pt x="703" y="20385"/>
                    <a:pt x="629" y="19941"/>
                    <a:pt x="629" y="19572"/>
                  </a:cubicBezTo>
                  <a:cubicBezTo>
                    <a:pt x="629" y="19387"/>
                    <a:pt x="666" y="19239"/>
                    <a:pt x="666" y="19128"/>
                  </a:cubicBezTo>
                  <a:lnTo>
                    <a:pt x="703" y="19017"/>
                  </a:lnTo>
                  <a:lnTo>
                    <a:pt x="703" y="18996"/>
                  </a:lnTo>
                  <a:lnTo>
                    <a:pt x="703" y="18996"/>
                  </a:lnTo>
                  <a:lnTo>
                    <a:pt x="12046" y="1166"/>
                  </a:lnTo>
                  <a:close/>
                  <a:moveTo>
                    <a:pt x="12187" y="0"/>
                  </a:moveTo>
                  <a:cubicBezTo>
                    <a:pt x="12097" y="0"/>
                    <a:pt x="12007" y="42"/>
                    <a:pt x="11979" y="125"/>
                  </a:cubicBezTo>
                  <a:lnTo>
                    <a:pt x="149" y="18721"/>
                  </a:lnTo>
                  <a:lnTo>
                    <a:pt x="112" y="18795"/>
                  </a:lnTo>
                  <a:cubicBezTo>
                    <a:pt x="112" y="18795"/>
                    <a:pt x="1" y="19128"/>
                    <a:pt x="1" y="19572"/>
                  </a:cubicBezTo>
                  <a:cubicBezTo>
                    <a:pt x="1" y="20015"/>
                    <a:pt x="112" y="20570"/>
                    <a:pt x="481" y="21162"/>
                  </a:cubicBezTo>
                  <a:cubicBezTo>
                    <a:pt x="814" y="21716"/>
                    <a:pt x="1443" y="22271"/>
                    <a:pt x="2441" y="22640"/>
                  </a:cubicBezTo>
                  <a:cubicBezTo>
                    <a:pt x="3180" y="22973"/>
                    <a:pt x="3883" y="23084"/>
                    <a:pt x="4511" y="23084"/>
                  </a:cubicBezTo>
                  <a:cubicBezTo>
                    <a:pt x="6323" y="23084"/>
                    <a:pt x="7395" y="22049"/>
                    <a:pt x="7395" y="22012"/>
                  </a:cubicBezTo>
                  <a:lnTo>
                    <a:pt x="14937" y="15246"/>
                  </a:lnTo>
                  <a:cubicBezTo>
                    <a:pt x="15011" y="15172"/>
                    <a:pt x="15048" y="15061"/>
                    <a:pt x="15048" y="14950"/>
                  </a:cubicBezTo>
                  <a:lnTo>
                    <a:pt x="12534" y="236"/>
                  </a:lnTo>
                  <a:cubicBezTo>
                    <a:pt x="12497" y="125"/>
                    <a:pt x="12423" y="14"/>
                    <a:pt x="12275" y="14"/>
                  </a:cubicBezTo>
                  <a:cubicBezTo>
                    <a:pt x="12247" y="5"/>
                    <a:pt x="12217" y="0"/>
                    <a:pt x="121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37"/>
            <p:cNvSpPr/>
            <p:nvPr/>
          </p:nvSpPr>
          <p:spPr>
            <a:xfrm>
              <a:off x="4058150" y="2922175"/>
              <a:ext cx="1011175" cy="521400"/>
            </a:xfrm>
            <a:custGeom>
              <a:rect b="b" l="l" r="r" t="t"/>
              <a:pathLst>
                <a:path extrusionOk="0" h="20856" w="40447">
                  <a:moveTo>
                    <a:pt x="7173" y="1"/>
                  </a:moveTo>
                  <a:lnTo>
                    <a:pt x="1" y="10649"/>
                  </a:lnTo>
                  <a:lnTo>
                    <a:pt x="15861" y="20113"/>
                  </a:lnTo>
                  <a:cubicBezTo>
                    <a:pt x="16705" y="20604"/>
                    <a:pt x="17644" y="20855"/>
                    <a:pt x="18582" y="20855"/>
                  </a:cubicBezTo>
                  <a:cubicBezTo>
                    <a:pt x="19410" y="20855"/>
                    <a:pt x="20237" y="20660"/>
                    <a:pt x="21000" y="20261"/>
                  </a:cubicBezTo>
                  <a:lnTo>
                    <a:pt x="40446" y="10353"/>
                  </a:lnTo>
                  <a:lnTo>
                    <a:pt x="38968" y="7617"/>
                  </a:lnTo>
                  <a:lnTo>
                    <a:pt x="21591" y="13680"/>
                  </a:lnTo>
                  <a:lnTo>
                    <a:pt x="717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37"/>
            <p:cNvSpPr/>
            <p:nvPr/>
          </p:nvSpPr>
          <p:spPr>
            <a:xfrm>
              <a:off x="4049825" y="2914800"/>
              <a:ext cx="1026900" cy="537025"/>
            </a:xfrm>
            <a:custGeom>
              <a:rect b="b" l="l" r="r" t="t"/>
              <a:pathLst>
                <a:path extrusionOk="0" h="21481" w="41076">
                  <a:moveTo>
                    <a:pt x="7540" y="760"/>
                  </a:moveTo>
                  <a:lnTo>
                    <a:pt x="21740" y="14197"/>
                  </a:lnTo>
                  <a:cubicBezTo>
                    <a:pt x="21794" y="14251"/>
                    <a:pt x="21868" y="14285"/>
                    <a:pt x="21947" y="14285"/>
                  </a:cubicBezTo>
                  <a:cubicBezTo>
                    <a:pt x="21976" y="14285"/>
                    <a:pt x="22006" y="14281"/>
                    <a:pt x="22035" y="14271"/>
                  </a:cubicBezTo>
                  <a:lnTo>
                    <a:pt x="39153" y="8282"/>
                  </a:lnTo>
                  <a:lnTo>
                    <a:pt x="40336" y="10500"/>
                  </a:lnTo>
                  <a:lnTo>
                    <a:pt x="21222" y="20297"/>
                  </a:lnTo>
                  <a:cubicBezTo>
                    <a:pt x="20483" y="20667"/>
                    <a:pt x="19706" y="20852"/>
                    <a:pt x="18930" y="20852"/>
                  </a:cubicBezTo>
                  <a:cubicBezTo>
                    <a:pt x="18043" y="20852"/>
                    <a:pt x="17155" y="20593"/>
                    <a:pt x="16342" y="20149"/>
                  </a:cubicBezTo>
                  <a:lnTo>
                    <a:pt x="740" y="10833"/>
                  </a:lnTo>
                  <a:lnTo>
                    <a:pt x="7540" y="760"/>
                  </a:lnTo>
                  <a:close/>
                  <a:moveTo>
                    <a:pt x="7469" y="0"/>
                  </a:moveTo>
                  <a:cubicBezTo>
                    <a:pt x="7358" y="0"/>
                    <a:pt x="7284" y="74"/>
                    <a:pt x="7247" y="148"/>
                  </a:cubicBezTo>
                  <a:lnTo>
                    <a:pt x="75" y="10759"/>
                  </a:lnTo>
                  <a:cubicBezTo>
                    <a:pt x="1" y="10833"/>
                    <a:pt x="1" y="10944"/>
                    <a:pt x="38" y="11017"/>
                  </a:cubicBezTo>
                  <a:cubicBezTo>
                    <a:pt x="38" y="11091"/>
                    <a:pt x="75" y="11165"/>
                    <a:pt x="149" y="11202"/>
                  </a:cubicBezTo>
                  <a:lnTo>
                    <a:pt x="16046" y="20667"/>
                  </a:lnTo>
                  <a:cubicBezTo>
                    <a:pt x="16933" y="21184"/>
                    <a:pt x="17932" y="21480"/>
                    <a:pt x="18930" y="21480"/>
                  </a:cubicBezTo>
                  <a:cubicBezTo>
                    <a:pt x="19817" y="21480"/>
                    <a:pt x="20667" y="21258"/>
                    <a:pt x="21481" y="20852"/>
                  </a:cubicBezTo>
                  <a:lnTo>
                    <a:pt x="40927" y="10907"/>
                  </a:lnTo>
                  <a:cubicBezTo>
                    <a:pt x="40964" y="10870"/>
                    <a:pt x="41038" y="10833"/>
                    <a:pt x="41075" y="10722"/>
                  </a:cubicBezTo>
                  <a:cubicBezTo>
                    <a:pt x="41075" y="10648"/>
                    <a:pt x="41075" y="10574"/>
                    <a:pt x="41038" y="10500"/>
                  </a:cubicBezTo>
                  <a:lnTo>
                    <a:pt x="39559" y="7764"/>
                  </a:lnTo>
                  <a:cubicBezTo>
                    <a:pt x="39531" y="7651"/>
                    <a:pt x="39417" y="7603"/>
                    <a:pt x="39298" y="7603"/>
                  </a:cubicBezTo>
                  <a:cubicBezTo>
                    <a:pt x="39262" y="7603"/>
                    <a:pt x="39225" y="7607"/>
                    <a:pt x="39190" y="7616"/>
                  </a:cubicBezTo>
                  <a:lnTo>
                    <a:pt x="21998" y="13605"/>
                  </a:lnTo>
                  <a:lnTo>
                    <a:pt x="7691" y="74"/>
                  </a:lnTo>
                  <a:cubicBezTo>
                    <a:pt x="7617" y="37"/>
                    <a:pt x="7543" y="0"/>
                    <a:pt x="74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37"/>
            <p:cNvSpPr/>
            <p:nvPr/>
          </p:nvSpPr>
          <p:spPr>
            <a:xfrm>
              <a:off x="5032325" y="2936500"/>
              <a:ext cx="282850" cy="248425"/>
            </a:xfrm>
            <a:custGeom>
              <a:rect b="b" l="l" r="r" t="t"/>
              <a:pathLst>
                <a:path extrusionOk="0" h="9937" w="11314">
                  <a:moveTo>
                    <a:pt x="3692" y="1"/>
                  </a:moveTo>
                  <a:cubicBezTo>
                    <a:pt x="3456" y="1"/>
                    <a:pt x="3291" y="130"/>
                    <a:pt x="3291" y="130"/>
                  </a:cubicBezTo>
                  <a:lnTo>
                    <a:pt x="1479" y="4197"/>
                  </a:lnTo>
                  <a:lnTo>
                    <a:pt x="1" y="7044"/>
                  </a:lnTo>
                  <a:lnTo>
                    <a:pt x="1479" y="9780"/>
                  </a:lnTo>
                  <a:cubicBezTo>
                    <a:pt x="1479" y="9780"/>
                    <a:pt x="2594" y="9936"/>
                    <a:pt x="3401" y="9936"/>
                  </a:cubicBezTo>
                  <a:cubicBezTo>
                    <a:pt x="3704" y="9936"/>
                    <a:pt x="3963" y="9914"/>
                    <a:pt x="4104" y="9854"/>
                  </a:cubicBezTo>
                  <a:cubicBezTo>
                    <a:pt x="4474" y="9669"/>
                    <a:pt x="5546" y="9077"/>
                    <a:pt x="6175" y="8671"/>
                  </a:cubicBezTo>
                  <a:cubicBezTo>
                    <a:pt x="6470" y="8486"/>
                    <a:pt x="6692" y="8153"/>
                    <a:pt x="6766" y="7783"/>
                  </a:cubicBezTo>
                  <a:lnTo>
                    <a:pt x="7173" y="4863"/>
                  </a:lnTo>
                  <a:cubicBezTo>
                    <a:pt x="7173" y="4863"/>
                    <a:pt x="9391" y="3864"/>
                    <a:pt x="10796" y="3014"/>
                  </a:cubicBezTo>
                  <a:cubicBezTo>
                    <a:pt x="11314" y="2681"/>
                    <a:pt x="10759" y="2090"/>
                    <a:pt x="10537" y="1905"/>
                  </a:cubicBezTo>
                  <a:cubicBezTo>
                    <a:pt x="10467" y="1835"/>
                    <a:pt x="10382" y="1809"/>
                    <a:pt x="10291" y="1809"/>
                  </a:cubicBezTo>
                  <a:cubicBezTo>
                    <a:pt x="10239" y="1809"/>
                    <a:pt x="10185" y="1818"/>
                    <a:pt x="10131" y="1831"/>
                  </a:cubicBezTo>
                  <a:lnTo>
                    <a:pt x="5805" y="3495"/>
                  </a:lnTo>
                  <a:lnTo>
                    <a:pt x="3846" y="3162"/>
                  </a:lnTo>
                  <a:cubicBezTo>
                    <a:pt x="4067" y="2423"/>
                    <a:pt x="4659" y="722"/>
                    <a:pt x="4326" y="352"/>
                  </a:cubicBezTo>
                  <a:cubicBezTo>
                    <a:pt x="4101" y="78"/>
                    <a:pt x="3875" y="1"/>
                    <a:pt x="369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37"/>
            <p:cNvSpPr/>
            <p:nvPr/>
          </p:nvSpPr>
          <p:spPr>
            <a:xfrm>
              <a:off x="5024000" y="2928650"/>
              <a:ext cx="291175" cy="263450"/>
            </a:xfrm>
            <a:custGeom>
              <a:rect b="b" l="l" r="r" t="t"/>
              <a:pathLst>
                <a:path extrusionOk="0" h="10538" w="11647">
                  <a:moveTo>
                    <a:pt x="4031" y="629"/>
                  </a:moveTo>
                  <a:cubicBezTo>
                    <a:pt x="4142" y="629"/>
                    <a:pt x="4252" y="666"/>
                    <a:pt x="4400" y="851"/>
                  </a:cubicBezTo>
                  <a:cubicBezTo>
                    <a:pt x="4437" y="851"/>
                    <a:pt x="4437" y="925"/>
                    <a:pt x="4437" y="1036"/>
                  </a:cubicBezTo>
                  <a:cubicBezTo>
                    <a:pt x="4437" y="1295"/>
                    <a:pt x="4363" y="1775"/>
                    <a:pt x="4216" y="2219"/>
                  </a:cubicBezTo>
                  <a:cubicBezTo>
                    <a:pt x="4105" y="2663"/>
                    <a:pt x="3957" y="3069"/>
                    <a:pt x="3883" y="3402"/>
                  </a:cubicBezTo>
                  <a:cubicBezTo>
                    <a:pt x="3883" y="3476"/>
                    <a:pt x="3883" y="3550"/>
                    <a:pt x="3920" y="3624"/>
                  </a:cubicBezTo>
                  <a:cubicBezTo>
                    <a:pt x="3957" y="3698"/>
                    <a:pt x="4031" y="3772"/>
                    <a:pt x="4142" y="3772"/>
                  </a:cubicBezTo>
                  <a:lnTo>
                    <a:pt x="6101" y="4104"/>
                  </a:lnTo>
                  <a:lnTo>
                    <a:pt x="6249" y="4104"/>
                  </a:lnTo>
                  <a:lnTo>
                    <a:pt x="10574" y="2441"/>
                  </a:lnTo>
                  <a:lnTo>
                    <a:pt x="10685" y="2441"/>
                  </a:lnTo>
                  <a:cubicBezTo>
                    <a:pt x="10722" y="2515"/>
                    <a:pt x="10833" y="2589"/>
                    <a:pt x="10907" y="2700"/>
                  </a:cubicBezTo>
                  <a:cubicBezTo>
                    <a:pt x="10981" y="2811"/>
                    <a:pt x="11018" y="2921"/>
                    <a:pt x="11018" y="2958"/>
                  </a:cubicBezTo>
                  <a:lnTo>
                    <a:pt x="11018" y="2995"/>
                  </a:lnTo>
                  <a:lnTo>
                    <a:pt x="10944" y="3069"/>
                  </a:lnTo>
                  <a:cubicBezTo>
                    <a:pt x="10279" y="3476"/>
                    <a:pt x="9391" y="3920"/>
                    <a:pt x="8652" y="4289"/>
                  </a:cubicBezTo>
                  <a:cubicBezTo>
                    <a:pt x="8319" y="4437"/>
                    <a:pt x="7987" y="4622"/>
                    <a:pt x="7765" y="4696"/>
                  </a:cubicBezTo>
                  <a:cubicBezTo>
                    <a:pt x="7543" y="4807"/>
                    <a:pt x="7395" y="4881"/>
                    <a:pt x="7395" y="4881"/>
                  </a:cubicBezTo>
                  <a:cubicBezTo>
                    <a:pt x="7284" y="4918"/>
                    <a:pt x="7247" y="5029"/>
                    <a:pt x="7210" y="5103"/>
                  </a:cubicBezTo>
                  <a:lnTo>
                    <a:pt x="6766" y="8060"/>
                  </a:lnTo>
                  <a:cubicBezTo>
                    <a:pt x="6730" y="8356"/>
                    <a:pt x="6582" y="8578"/>
                    <a:pt x="6323" y="8726"/>
                  </a:cubicBezTo>
                  <a:cubicBezTo>
                    <a:pt x="6027" y="8911"/>
                    <a:pt x="5620" y="9169"/>
                    <a:pt x="5214" y="9391"/>
                  </a:cubicBezTo>
                  <a:cubicBezTo>
                    <a:pt x="4844" y="9613"/>
                    <a:pt x="4474" y="9798"/>
                    <a:pt x="4326" y="9872"/>
                  </a:cubicBezTo>
                  <a:cubicBezTo>
                    <a:pt x="4326" y="9872"/>
                    <a:pt x="4216" y="9909"/>
                    <a:pt x="4105" y="9909"/>
                  </a:cubicBezTo>
                  <a:cubicBezTo>
                    <a:pt x="3994" y="9909"/>
                    <a:pt x="3846" y="9946"/>
                    <a:pt x="3698" y="9946"/>
                  </a:cubicBezTo>
                  <a:cubicBezTo>
                    <a:pt x="3328" y="9946"/>
                    <a:pt x="2848" y="9909"/>
                    <a:pt x="2478" y="9872"/>
                  </a:cubicBezTo>
                  <a:cubicBezTo>
                    <a:pt x="2281" y="9852"/>
                    <a:pt x="2116" y="9833"/>
                    <a:pt x="2004" y="9818"/>
                  </a:cubicBezTo>
                  <a:lnTo>
                    <a:pt x="2004" y="9818"/>
                  </a:lnTo>
                  <a:lnTo>
                    <a:pt x="703" y="7358"/>
                  </a:lnTo>
                  <a:lnTo>
                    <a:pt x="2071" y="4659"/>
                  </a:lnTo>
                  <a:lnTo>
                    <a:pt x="2108" y="4659"/>
                  </a:lnTo>
                  <a:lnTo>
                    <a:pt x="3885" y="670"/>
                  </a:lnTo>
                  <a:lnTo>
                    <a:pt x="3885" y="670"/>
                  </a:lnTo>
                  <a:cubicBezTo>
                    <a:pt x="3923" y="650"/>
                    <a:pt x="3972" y="629"/>
                    <a:pt x="4031" y="629"/>
                  </a:cubicBezTo>
                  <a:close/>
                  <a:moveTo>
                    <a:pt x="4031" y="1"/>
                  </a:moveTo>
                  <a:cubicBezTo>
                    <a:pt x="3698" y="1"/>
                    <a:pt x="3476" y="186"/>
                    <a:pt x="3439" y="223"/>
                  </a:cubicBezTo>
                  <a:lnTo>
                    <a:pt x="3365" y="333"/>
                  </a:lnTo>
                  <a:lnTo>
                    <a:pt x="1517" y="4400"/>
                  </a:lnTo>
                  <a:lnTo>
                    <a:pt x="75" y="7210"/>
                  </a:lnTo>
                  <a:cubicBezTo>
                    <a:pt x="1" y="7284"/>
                    <a:pt x="1" y="7395"/>
                    <a:pt x="75" y="7506"/>
                  </a:cubicBezTo>
                  <a:lnTo>
                    <a:pt x="1517" y="10242"/>
                  </a:lnTo>
                  <a:cubicBezTo>
                    <a:pt x="1591" y="10316"/>
                    <a:pt x="1665" y="10390"/>
                    <a:pt x="1775" y="10390"/>
                  </a:cubicBezTo>
                  <a:cubicBezTo>
                    <a:pt x="1775" y="10390"/>
                    <a:pt x="2848" y="10537"/>
                    <a:pt x="3698" y="10537"/>
                  </a:cubicBezTo>
                  <a:lnTo>
                    <a:pt x="4179" y="10537"/>
                  </a:lnTo>
                  <a:cubicBezTo>
                    <a:pt x="4326" y="10500"/>
                    <a:pt x="4437" y="10500"/>
                    <a:pt x="4585" y="10426"/>
                  </a:cubicBezTo>
                  <a:cubicBezTo>
                    <a:pt x="4770" y="10353"/>
                    <a:pt x="5140" y="10168"/>
                    <a:pt x="5546" y="9909"/>
                  </a:cubicBezTo>
                  <a:cubicBezTo>
                    <a:pt x="5916" y="9687"/>
                    <a:pt x="6323" y="9465"/>
                    <a:pt x="6656" y="9243"/>
                  </a:cubicBezTo>
                  <a:cubicBezTo>
                    <a:pt x="7062" y="9022"/>
                    <a:pt x="7321" y="8615"/>
                    <a:pt x="7395" y="8171"/>
                  </a:cubicBezTo>
                  <a:lnTo>
                    <a:pt x="7816" y="5361"/>
                  </a:lnTo>
                  <a:lnTo>
                    <a:pt x="7816" y="5361"/>
                  </a:lnTo>
                  <a:cubicBezTo>
                    <a:pt x="8353" y="5115"/>
                    <a:pt x="10100" y="4299"/>
                    <a:pt x="11277" y="3587"/>
                  </a:cubicBezTo>
                  <a:cubicBezTo>
                    <a:pt x="11388" y="3513"/>
                    <a:pt x="11499" y="3439"/>
                    <a:pt x="11536" y="3328"/>
                  </a:cubicBezTo>
                  <a:cubicBezTo>
                    <a:pt x="11610" y="3217"/>
                    <a:pt x="11647" y="3069"/>
                    <a:pt x="11647" y="2958"/>
                  </a:cubicBezTo>
                  <a:cubicBezTo>
                    <a:pt x="11647" y="2700"/>
                    <a:pt x="11536" y="2515"/>
                    <a:pt x="11425" y="2330"/>
                  </a:cubicBezTo>
                  <a:cubicBezTo>
                    <a:pt x="11277" y="2182"/>
                    <a:pt x="11166" y="2071"/>
                    <a:pt x="11055" y="1960"/>
                  </a:cubicBezTo>
                  <a:cubicBezTo>
                    <a:pt x="10944" y="1886"/>
                    <a:pt x="10759" y="1812"/>
                    <a:pt x="10611" y="1812"/>
                  </a:cubicBezTo>
                  <a:cubicBezTo>
                    <a:pt x="10537" y="1812"/>
                    <a:pt x="10427" y="1849"/>
                    <a:pt x="10353" y="1886"/>
                  </a:cubicBezTo>
                  <a:lnTo>
                    <a:pt x="6101" y="3476"/>
                  </a:lnTo>
                  <a:lnTo>
                    <a:pt x="4563" y="3230"/>
                  </a:lnTo>
                  <a:lnTo>
                    <a:pt x="4563" y="3230"/>
                  </a:lnTo>
                  <a:cubicBezTo>
                    <a:pt x="4638" y="2974"/>
                    <a:pt x="4731" y="2670"/>
                    <a:pt x="4807" y="2367"/>
                  </a:cubicBezTo>
                  <a:cubicBezTo>
                    <a:pt x="4955" y="1886"/>
                    <a:pt x="5066" y="1443"/>
                    <a:pt x="5066" y="1036"/>
                  </a:cubicBezTo>
                  <a:cubicBezTo>
                    <a:pt x="5066" y="851"/>
                    <a:pt x="5029" y="629"/>
                    <a:pt x="4881" y="444"/>
                  </a:cubicBezTo>
                  <a:cubicBezTo>
                    <a:pt x="4622" y="149"/>
                    <a:pt x="4326" y="1"/>
                    <a:pt x="40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37"/>
            <p:cNvSpPr/>
            <p:nvPr/>
          </p:nvSpPr>
          <p:spPr>
            <a:xfrm>
              <a:off x="5170975" y="3049725"/>
              <a:ext cx="49925" cy="34225"/>
            </a:xfrm>
            <a:custGeom>
              <a:rect b="b" l="l" r="r" t="t"/>
              <a:pathLst>
                <a:path extrusionOk="0" h="1369" w="1997">
                  <a:moveTo>
                    <a:pt x="1635" y="1"/>
                  </a:moveTo>
                  <a:cubicBezTo>
                    <a:pt x="1582" y="1"/>
                    <a:pt x="1528" y="13"/>
                    <a:pt x="1479" y="38"/>
                  </a:cubicBezTo>
                  <a:lnTo>
                    <a:pt x="185" y="777"/>
                  </a:lnTo>
                  <a:cubicBezTo>
                    <a:pt x="37" y="888"/>
                    <a:pt x="0" y="1073"/>
                    <a:pt x="74" y="1221"/>
                  </a:cubicBezTo>
                  <a:cubicBezTo>
                    <a:pt x="123" y="1320"/>
                    <a:pt x="222" y="1369"/>
                    <a:pt x="326" y="1369"/>
                  </a:cubicBezTo>
                  <a:cubicBezTo>
                    <a:pt x="378" y="1369"/>
                    <a:pt x="432" y="1357"/>
                    <a:pt x="481" y="1332"/>
                  </a:cubicBezTo>
                  <a:lnTo>
                    <a:pt x="1812" y="592"/>
                  </a:lnTo>
                  <a:cubicBezTo>
                    <a:pt x="1960" y="519"/>
                    <a:pt x="1997" y="297"/>
                    <a:pt x="1923" y="149"/>
                  </a:cubicBezTo>
                  <a:cubicBezTo>
                    <a:pt x="1849" y="50"/>
                    <a:pt x="1742" y="1"/>
                    <a:pt x="16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37"/>
            <p:cNvSpPr/>
            <p:nvPr/>
          </p:nvSpPr>
          <p:spPr>
            <a:xfrm>
              <a:off x="5177425" y="3078150"/>
              <a:ext cx="36075" cy="32750"/>
            </a:xfrm>
            <a:custGeom>
              <a:rect b="b" l="l" r="r" t="t"/>
              <a:pathLst>
                <a:path extrusionOk="0" h="1310" w="1443">
                  <a:moveTo>
                    <a:pt x="1124" y="1"/>
                  </a:moveTo>
                  <a:cubicBezTo>
                    <a:pt x="1045" y="1"/>
                    <a:pt x="962" y="28"/>
                    <a:pt x="888" y="84"/>
                  </a:cubicBezTo>
                  <a:lnTo>
                    <a:pt x="149" y="786"/>
                  </a:lnTo>
                  <a:cubicBezTo>
                    <a:pt x="1" y="897"/>
                    <a:pt x="1" y="1082"/>
                    <a:pt x="112" y="1193"/>
                  </a:cubicBezTo>
                  <a:cubicBezTo>
                    <a:pt x="171" y="1272"/>
                    <a:pt x="263" y="1309"/>
                    <a:pt x="352" y="1309"/>
                  </a:cubicBezTo>
                  <a:cubicBezTo>
                    <a:pt x="429" y="1309"/>
                    <a:pt x="504" y="1282"/>
                    <a:pt x="556" y="1230"/>
                  </a:cubicBezTo>
                  <a:lnTo>
                    <a:pt x="1332" y="528"/>
                  </a:lnTo>
                  <a:cubicBezTo>
                    <a:pt x="1443" y="417"/>
                    <a:pt x="1443" y="232"/>
                    <a:pt x="1332" y="84"/>
                  </a:cubicBezTo>
                  <a:cubicBezTo>
                    <a:pt x="1276" y="28"/>
                    <a:pt x="1203" y="1"/>
                    <a:pt x="11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37"/>
            <p:cNvSpPr/>
            <p:nvPr/>
          </p:nvSpPr>
          <p:spPr>
            <a:xfrm>
              <a:off x="5175600" y="3110600"/>
              <a:ext cx="33275" cy="33575"/>
            </a:xfrm>
            <a:custGeom>
              <a:rect b="b" l="l" r="r" t="t"/>
              <a:pathLst>
                <a:path extrusionOk="0" h="1343" w="1331">
                  <a:moveTo>
                    <a:pt x="964" y="1"/>
                  </a:moveTo>
                  <a:cubicBezTo>
                    <a:pt x="880" y="1"/>
                    <a:pt x="799" y="38"/>
                    <a:pt x="739" y="117"/>
                  </a:cubicBezTo>
                  <a:lnTo>
                    <a:pt x="111" y="819"/>
                  </a:lnTo>
                  <a:cubicBezTo>
                    <a:pt x="0" y="967"/>
                    <a:pt x="37" y="1152"/>
                    <a:pt x="148" y="1263"/>
                  </a:cubicBezTo>
                  <a:cubicBezTo>
                    <a:pt x="217" y="1314"/>
                    <a:pt x="293" y="1342"/>
                    <a:pt x="367" y="1342"/>
                  </a:cubicBezTo>
                  <a:cubicBezTo>
                    <a:pt x="451" y="1342"/>
                    <a:pt x="532" y="1305"/>
                    <a:pt x="592" y="1226"/>
                  </a:cubicBezTo>
                  <a:lnTo>
                    <a:pt x="1220" y="524"/>
                  </a:lnTo>
                  <a:cubicBezTo>
                    <a:pt x="1331" y="376"/>
                    <a:pt x="1294" y="191"/>
                    <a:pt x="1183" y="80"/>
                  </a:cubicBezTo>
                  <a:cubicBezTo>
                    <a:pt x="1114" y="28"/>
                    <a:pt x="1038" y="1"/>
                    <a:pt x="96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37"/>
            <p:cNvSpPr/>
            <p:nvPr/>
          </p:nvSpPr>
          <p:spPr>
            <a:xfrm>
              <a:off x="5094250" y="3007225"/>
              <a:ext cx="42550" cy="15725"/>
            </a:xfrm>
            <a:custGeom>
              <a:rect b="b" l="l" r="r" t="t"/>
              <a:pathLst>
                <a:path extrusionOk="0" h="629" w="1702">
                  <a:moveTo>
                    <a:pt x="296" y="0"/>
                  </a:moveTo>
                  <a:cubicBezTo>
                    <a:pt x="149" y="0"/>
                    <a:pt x="1" y="148"/>
                    <a:pt x="1" y="296"/>
                  </a:cubicBezTo>
                  <a:cubicBezTo>
                    <a:pt x="1" y="481"/>
                    <a:pt x="112" y="629"/>
                    <a:pt x="296" y="629"/>
                  </a:cubicBezTo>
                  <a:lnTo>
                    <a:pt x="1369" y="629"/>
                  </a:lnTo>
                  <a:cubicBezTo>
                    <a:pt x="1553" y="629"/>
                    <a:pt x="1664" y="481"/>
                    <a:pt x="1701" y="333"/>
                  </a:cubicBezTo>
                  <a:cubicBezTo>
                    <a:pt x="1701" y="148"/>
                    <a:pt x="1553" y="0"/>
                    <a:pt x="13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37"/>
            <p:cNvSpPr/>
            <p:nvPr/>
          </p:nvSpPr>
          <p:spPr>
            <a:xfrm>
              <a:off x="3419475" y="2893525"/>
              <a:ext cx="818000" cy="942775"/>
            </a:xfrm>
            <a:custGeom>
              <a:rect b="b" l="l" r="r" t="t"/>
              <a:pathLst>
                <a:path extrusionOk="0" h="37711" w="32720">
                  <a:moveTo>
                    <a:pt x="13162" y="1"/>
                  </a:moveTo>
                  <a:cubicBezTo>
                    <a:pt x="7543" y="1"/>
                    <a:pt x="1" y="2330"/>
                    <a:pt x="1" y="2330"/>
                  </a:cubicBezTo>
                  <a:lnTo>
                    <a:pt x="4253" y="37711"/>
                  </a:lnTo>
                  <a:lnTo>
                    <a:pt x="28246" y="37711"/>
                  </a:lnTo>
                  <a:lnTo>
                    <a:pt x="32720" y="1147"/>
                  </a:lnTo>
                  <a:lnTo>
                    <a:pt x="28838" y="962"/>
                  </a:lnTo>
                  <a:cubicBezTo>
                    <a:pt x="28838" y="962"/>
                    <a:pt x="18782" y="1"/>
                    <a:pt x="131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37"/>
            <p:cNvSpPr/>
            <p:nvPr/>
          </p:nvSpPr>
          <p:spPr>
            <a:xfrm>
              <a:off x="3411175" y="2886150"/>
              <a:ext cx="833700" cy="957550"/>
            </a:xfrm>
            <a:custGeom>
              <a:rect b="b" l="l" r="r" t="t"/>
              <a:pathLst>
                <a:path extrusionOk="0" h="38302" w="33348">
                  <a:moveTo>
                    <a:pt x="13494" y="592"/>
                  </a:moveTo>
                  <a:cubicBezTo>
                    <a:pt x="16267" y="592"/>
                    <a:pt x="20186" y="850"/>
                    <a:pt x="23403" y="1072"/>
                  </a:cubicBezTo>
                  <a:cubicBezTo>
                    <a:pt x="25029" y="1220"/>
                    <a:pt x="26434" y="1331"/>
                    <a:pt x="27469" y="1405"/>
                  </a:cubicBezTo>
                  <a:cubicBezTo>
                    <a:pt x="28505" y="1516"/>
                    <a:pt x="29133" y="1553"/>
                    <a:pt x="29133" y="1553"/>
                  </a:cubicBezTo>
                  <a:lnTo>
                    <a:pt x="32682" y="1738"/>
                  </a:lnTo>
                  <a:lnTo>
                    <a:pt x="28320" y="37710"/>
                  </a:lnTo>
                  <a:lnTo>
                    <a:pt x="4843" y="37710"/>
                  </a:lnTo>
                  <a:lnTo>
                    <a:pt x="659" y="2837"/>
                  </a:lnTo>
                  <a:lnTo>
                    <a:pt x="659" y="2837"/>
                  </a:lnTo>
                  <a:cubicBezTo>
                    <a:pt x="684" y="2829"/>
                    <a:pt x="711" y="2820"/>
                    <a:pt x="740" y="2810"/>
                  </a:cubicBezTo>
                  <a:cubicBezTo>
                    <a:pt x="2255" y="2366"/>
                    <a:pt x="8651" y="592"/>
                    <a:pt x="13494" y="592"/>
                  </a:cubicBezTo>
                  <a:close/>
                  <a:moveTo>
                    <a:pt x="13494" y="0"/>
                  </a:moveTo>
                  <a:cubicBezTo>
                    <a:pt x="7801" y="0"/>
                    <a:pt x="259" y="2329"/>
                    <a:pt x="222" y="2329"/>
                  </a:cubicBezTo>
                  <a:cubicBezTo>
                    <a:pt x="74" y="2366"/>
                    <a:pt x="0" y="2514"/>
                    <a:pt x="0" y="2662"/>
                  </a:cubicBezTo>
                  <a:lnTo>
                    <a:pt x="4289" y="38043"/>
                  </a:lnTo>
                  <a:cubicBezTo>
                    <a:pt x="4289" y="38191"/>
                    <a:pt x="4437" y="38302"/>
                    <a:pt x="4585" y="38302"/>
                  </a:cubicBezTo>
                  <a:lnTo>
                    <a:pt x="28578" y="38302"/>
                  </a:lnTo>
                  <a:cubicBezTo>
                    <a:pt x="28726" y="38302"/>
                    <a:pt x="28874" y="38191"/>
                    <a:pt x="28874" y="38043"/>
                  </a:cubicBezTo>
                  <a:lnTo>
                    <a:pt x="33348" y="1479"/>
                  </a:lnTo>
                  <a:cubicBezTo>
                    <a:pt x="33348" y="1405"/>
                    <a:pt x="33311" y="1331"/>
                    <a:pt x="33274" y="1257"/>
                  </a:cubicBezTo>
                  <a:cubicBezTo>
                    <a:pt x="33200" y="1183"/>
                    <a:pt x="33126" y="1146"/>
                    <a:pt x="33052" y="1146"/>
                  </a:cubicBezTo>
                  <a:lnTo>
                    <a:pt x="29207" y="963"/>
                  </a:lnTo>
                  <a:lnTo>
                    <a:pt x="29207" y="963"/>
                  </a:lnTo>
                  <a:lnTo>
                    <a:pt x="29207" y="961"/>
                  </a:lnTo>
                  <a:cubicBezTo>
                    <a:pt x="29170" y="961"/>
                    <a:pt x="19114" y="0"/>
                    <a:pt x="134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37"/>
            <p:cNvSpPr/>
            <p:nvPr/>
          </p:nvSpPr>
          <p:spPr>
            <a:xfrm>
              <a:off x="3472175" y="3836275"/>
              <a:ext cx="732025" cy="440925"/>
            </a:xfrm>
            <a:custGeom>
              <a:rect b="b" l="l" r="r" t="t"/>
              <a:pathLst>
                <a:path extrusionOk="0" h="17637" w="29281">
                  <a:moveTo>
                    <a:pt x="2145" y="1"/>
                  </a:moveTo>
                  <a:lnTo>
                    <a:pt x="333" y="7284"/>
                  </a:lnTo>
                  <a:cubicBezTo>
                    <a:pt x="0" y="8541"/>
                    <a:pt x="185" y="9872"/>
                    <a:pt x="777" y="11055"/>
                  </a:cubicBezTo>
                  <a:lnTo>
                    <a:pt x="4178" y="17636"/>
                  </a:lnTo>
                  <a:lnTo>
                    <a:pt x="24992" y="17636"/>
                  </a:lnTo>
                  <a:lnTo>
                    <a:pt x="28283" y="11462"/>
                  </a:lnTo>
                  <a:cubicBezTo>
                    <a:pt x="29170" y="9872"/>
                    <a:pt x="29281" y="7950"/>
                    <a:pt x="28615" y="6249"/>
                  </a:cubicBezTo>
                  <a:lnTo>
                    <a:pt x="2613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37"/>
            <p:cNvSpPr/>
            <p:nvPr/>
          </p:nvSpPr>
          <p:spPr>
            <a:xfrm>
              <a:off x="3468475" y="3828900"/>
              <a:ext cx="737575" cy="455675"/>
            </a:xfrm>
            <a:custGeom>
              <a:rect b="b" l="l" r="r" t="t"/>
              <a:pathLst>
                <a:path extrusionOk="0" h="18227" w="29503">
                  <a:moveTo>
                    <a:pt x="26065" y="592"/>
                  </a:moveTo>
                  <a:lnTo>
                    <a:pt x="28468" y="6655"/>
                  </a:lnTo>
                  <a:cubicBezTo>
                    <a:pt x="28727" y="7357"/>
                    <a:pt x="28874" y="8097"/>
                    <a:pt x="28874" y="8836"/>
                  </a:cubicBezTo>
                  <a:cubicBezTo>
                    <a:pt x="28874" y="9797"/>
                    <a:pt x="28653" y="10759"/>
                    <a:pt x="28172" y="11646"/>
                  </a:cubicBezTo>
                  <a:lnTo>
                    <a:pt x="24956" y="17598"/>
                  </a:lnTo>
                  <a:lnTo>
                    <a:pt x="4511" y="17598"/>
                  </a:lnTo>
                  <a:lnTo>
                    <a:pt x="1183" y="11202"/>
                  </a:lnTo>
                  <a:cubicBezTo>
                    <a:pt x="814" y="10463"/>
                    <a:pt x="629" y="9687"/>
                    <a:pt x="629" y="8873"/>
                  </a:cubicBezTo>
                  <a:cubicBezTo>
                    <a:pt x="629" y="8467"/>
                    <a:pt x="666" y="8060"/>
                    <a:pt x="777" y="7653"/>
                  </a:cubicBezTo>
                  <a:lnTo>
                    <a:pt x="2533" y="592"/>
                  </a:lnTo>
                  <a:close/>
                  <a:moveTo>
                    <a:pt x="2293" y="0"/>
                  </a:moveTo>
                  <a:cubicBezTo>
                    <a:pt x="2145" y="0"/>
                    <a:pt x="2034" y="74"/>
                    <a:pt x="1997" y="222"/>
                  </a:cubicBezTo>
                  <a:lnTo>
                    <a:pt x="185" y="7505"/>
                  </a:lnTo>
                  <a:cubicBezTo>
                    <a:pt x="74" y="7949"/>
                    <a:pt x="0" y="8393"/>
                    <a:pt x="0" y="8873"/>
                  </a:cubicBezTo>
                  <a:cubicBezTo>
                    <a:pt x="0" y="9760"/>
                    <a:pt x="222" y="10685"/>
                    <a:pt x="629" y="11498"/>
                  </a:cubicBezTo>
                  <a:lnTo>
                    <a:pt x="4067" y="18079"/>
                  </a:lnTo>
                  <a:cubicBezTo>
                    <a:pt x="4104" y="18153"/>
                    <a:pt x="4215" y="18227"/>
                    <a:pt x="4326" y="18227"/>
                  </a:cubicBezTo>
                  <a:lnTo>
                    <a:pt x="25140" y="18227"/>
                  </a:lnTo>
                  <a:cubicBezTo>
                    <a:pt x="25251" y="18227"/>
                    <a:pt x="25362" y="18153"/>
                    <a:pt x="25399" y="18079"/>
                  </a:cubicBezTo>
                  <a:lnTo>
                    <a:pt x="28727" y="11905"/>
                  </a:lnTo>
                  <a:cubicBezTo>
                    <a:pt x="29244" y="10944"/>
                    <a:pt x="29503" y="9908"/>
                    <a:pt x="29503" y="8836"/>
                  </a:cubicBezTo>
                  <a:cubicBezTo>
                    <a:pt x="29503" y="8023"/>
                    <a:pt x="29318" y="7210"/>
                    <a:pt x="29022" y="6433"/>
                  </a:cubicBezTo>
                  <a:lnTo>
                    <a:pt x="26582" y="185"/>
                  </a:lnTo>
                  <a:cubicBezTo>
                    <a:pt x="26545" y="74"/>
                    <a:pt x="26434" y="0"/>
                    <a:pt x="262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37"/>
            <p:cNvSpPr/>
            <p:nvPr/>
          </p:nvSpPr>
          <p:spPr>
            <a:xfrm>
              <a:off x="3795650" y="4161625"/>
              <a:ext cx="109100" cy="415025"/>
            </a:xfrm>
            <a:custGeom>
              <a:rect b="b" l="l" r="r" t="t"/>
              <a:pathLst>
                <a:path extrusionOk="0" h="16601" w="4364">
                  <a:moveTo>
                    <a:pt x="1" y="1"/>
                  </a:moveTo>
                  <a:lnTo>
                    <a:pt x="1" y="16601"/>
                  </a:lnTo>
                  <a:lnTo>
                    <a:pt x="4363" y="16601"/>
                  </a:lnTo>
                  <a:lnTo>
                    <a:pt x="436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37"/>
            <p:cNvSpPr/>
            <p:nvPr/>
          </p:nvSpPr>
          <p:spPr>
            <a:xfrm>
              <a:off x="3788275" y="4154225"/>
              <a:ext cx="123875" cy="430750"/>
            </a:xfrm>
            <a:custGeom>
              <a:rect b="b" l="l" r="r" t="t"/>
              <a:pathLst>
                <a:path extrusionOk="0" h="17230" w="4955">
                  <a:moveTo>
                    <a:pt x="4363" y="592"/>
                  </a:moveTo>
                  <a:lnTo>
                    <a:pt x="4363" y="16601"/>
                  </a:lnTo>
                  <a:lnTo>
                    <a:pt x="629" y="16601"/>
                  </a:lnTo>
                  <a:lnTo>
                    <a:pt x="629" y="592"/>
                  </a:lnTo>
                  <a:close/>
                  <a:moveTo>
                    <a:pt x="296" y="1"/>
                  </a:moveTo>
                  <a:cubicBezTo>
                    <a:pt x="222" y="1"/>
                    <a:pt x="148" y="38"/>
                    <a:pt x="74" y="75"/>
                  </a:cubicBezTo>
                  <a:cubicBezTo>
                    <a:pt x="37" y="149"/>
                    <a:pt x="0" y="223"/>
                    <a:pt x="0" y="297"/>
                  </a:cubicBezTo>
                  <a:lnTo>
                    <a:pt x="0" y="16897"/>
                  </a:lnTo>
                  <a:cubicBezTo>
                    <a:pt x="0" y="17007"/>
                    <a:pt x="37" y="17081"/>
                    <a:pt x="74" y="17118"/>
                  </a:cubicBezTo>
                  <a:cubicBezTo>
                    <a:pt x="148" y="17192"/>
                    <a:pt x="222" y="17229"/>
                    <a:pt x="296" y="17229"/>
                  </a:cubicBezTo>
                  <a:lnTo>
                    <a:pt x="4658" y="17229"/>
                  </a:lnTo>
                  <a:cubicBezTo>
                    <a:pt x="4732" y="17229"/>
                    <a:pt x="4806" y="17192"/>
                    <a:pt x="4880" y="17118"/>
                  </a:cubicBezTo>
                  <a:cubicBezTo>
                    <a:pt x="4954" y="17081"/>
                    <a:pt x="4954" y="17007"/>
                    <a:pt x="4954" y="16897"/>
                  </a:cubicBezTo>
                  <a:lnTo>
                    <a:pt x="4954" y="297"/>
                  </a:lnTo>
                  <a:cubicBezTo>
                    <a:pt x="4954" y="223"/>
                    <a:pt x="4954" y="149"/>
                    <a:pt x="4880" y="75"/>
                  </a:cubicBezTo>
                  <a:cubicBezTo>
                    <a:pt x="4806" y="38"/>
                    <a:pt x="4732" y="1"/>
                    <a:pt x="46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37"/>
            <p:cNvSpPr/>
            <p:nvPr/>
          </p:nvSpPr>
          <p:spPr>
            <a:xfrm>
              <a:off x="3767925" y="4511925"/>
              <a:ext cx="164550" cy="525000"/>
            </a:xfrm>
            <a:custGeom>
              <a:rect b="b" l="l" r="r" t="t"/>
              <a:pathLst>
                <a:path extrusionOk="0" h="21000" w="6582">
                  <a:moveTo>
                    <a:pt x="1" y="1"/>
                  </a:moveTo>
                  <a:lnTo>
                    <a:pt x="1" y="21000"/>
                  </a:lnTo>
                  <a:lnTo>
                    <a:pt x="6582" y="21000"/>
                  </a:lnTo>
                  <a:lnTo>
                    <a:pt x="658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37"/>
            <p:cNvSpPr/>
            <p:nvPr/>
          </p:nvSpPr>
          <p:spPr>
            <a:xfrm>
              <a:off x="3760550" y="4503600"/>
              <a:ext cx="179325" cy="540725"/>
            </a:xfrm>
            <a:custGeom>
              <a:rect b="b" l="l" r="r" t="t"/>
              <a:pathLst>
                <a:path extrusionOk="0" h="21629" w="7173">
                  <a:moveTo>
                    <a:pt x="6581" y="629"/>
                  </a:moveTo>
                  <a:lnTo>
                    <a:pt x="6581" y="21037"/>
                  </a:lnTo>
                  <a:lnTo>
                    <a:pt x="629" y="21037"/>
                  </a:lnTo>
                  <a:lnTo>
                    <a:pt x="629" y="629"/>
                  </a:lnTo>
                  <a:close/>
                  <a:moveTo>
                    <a:pt x="296" y="1"/>
                  </a:moveTo>
                  <a:cubicBezTo>
                    <a:pt x="222" y="1"/>
                    <a:pt x="148" y="38"/>
                    <a:pt x="111" y="112"/>
                  </a:cubicBezTo>
                  <a:cubicBezTo>
                    <a:pt x="37" y="149"/>
                    <a:pt x="0" y="260"/>
                    <a:pt x="0" y="334"/>
                  </a:cubicBezTo>
                  <a:lnTo>
                    <a:pt x="0" y="21333"/>
                  </a:lnTo>
                  <a:cubicBezTo>
                    <a:pt x="0" y="21407"/>
                    <a:pt x="37" y="21481"/>
                    <a:pt x="111" y="21555"/>
                  </a:cubicBezTo>
                  <a:cubicBezTo>
                    <a:pt x="148" y="21592"/>
                    <a:pt x="222" y="21629"/>
                    <a:pt x="296" y="21629"/>
                  </a:cubicBezTo>
                  <a:lnTo>
                    <a:pt x="6877" y="21629"/>
                  </a:lnTo>
                  <a:cubicBezTo>
                    <a:pt x="6951" y="21629"/>
                    <a:pt x="7024" y="21592"/>
                    <a:pt x="7098" y="21555"/>
                  </a:cubicBezTo>
                  <a:cubicBezTo>
                    <a:pt x="7172" y="21481"/>
                    <a:pt x="7172" y="21407"/>
                    <a:pt x="7172" y="21333"/>
                  </a:cubicBezTo>
                  <a:lnTo>
                    <a:pt x="7172" y="334"/>
                  </a:lnTo>
                  <a:cubicBezTo>
                    <a:pt x="7172" y="260"/>
                    <a:pt x="7172" y="149"/>
                    <a:pt x="7098" y="112"/>
                  </a:cubicBezTo>
                  <a:cubicBezTo>
                    <a:pt x="7024" y="38"/>
                    <a:pt x="6951" y="1"/>
                    <a:pt x="68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37"/>
            <p:cNvSpPr/>
            <p:nvPr/>
          </p:nvSpPr>
          <p:spPr>
            <a:xfrm>
              <a:off x="3244800" y="4999025"/>
              <a:ext cx="1202500" cy="159000"/>
            </a:xfrm>
            <a:custGeom>
              <a:rect b="b" l="l" r="r" t="t"/>
              <a:pathLst>
                <a:path extrusionOk="0" h="6360" w="48100">
                  <a:moveTo>
                    <a:pt x="23773" y="0"/>
                  </a:moveTo>
                  <a:lnTo>
                    <a:pt x="23773" y="148"/>
                  </a:lnTo>
                  <a:lnTo>
                    <a:pt x="20741" y="961"/>
                  </a:lnTo>
                  <a:lnTo>
                    <a:pt x="0" y="4843"/>
                  </a:lnTo>
                  <a:lnTo>
                    <a:pt x="0" y="6359"/>
                  </a:lnTo>
                  <a:lnTo>
                    <a:pt x="48099" y="6359"/>
                  </a:lnTo>
                  <a:lnTo>
                    <a:pt x="48099" y="4843"/>
                  </a:lnTo>
                  <a:lnTo>
                    <a:pt x="27359" y="961"/>
                  </a:lnTo>
                  <a:lnTo>
                    <a:pt x="24327" y="148"/>
                  </a:lnTo>
                  <a:lnTo>
                    <a:pt x="24327" y="0"/>
                  </a:lnTo>
                  <a:lnTo>
                    <a:pt x="24068" y="74"/>
                  </a:lnTo>
                  <a:lnTo>
                    <a:pt x="2377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37"/>
            <p:cNvSpPr/>
            <p:nvPr/>
          </p:nvSpPr>
          <p:spPr>
            <a:xfrm>
              <a:off x="3237400" y="4991250"/>
              <a:ext cx="1217275" cy="174150"/>
            </a:xfrm>
            <a:custGeom>
              <a:rect b="b" l="l" r="r" t="t"/>
              <a:pathLst>
                <a:path extrusionOk="0" h="6966" w="48691">
                  <a:moveTo>
                    <a:pt x="24411" y="681"/>
                  </a:moveTo>
                  <a:cubicBezTo>
                    <a:pt x="24446" y="715"/>
                    <a:pt x="24492" y="740"/>
                    <a:pt x="24549" y="755"/>
                  </a:cubicBezTo>
                  <a:lnTo>
                    <a:pt x="27581" y="1568"/>
                  </a:lnTo>
                  <a:lnTo>
                    <a:pt x="27618" y="1568"/>
                  </a:lnTo>
                  <a:lnTo>
                    <a:pt x="48099" y="5413"/>
                  </a:lnTo>
                  <a:lnTo>
                    <a:pt x="48099" y="6374"/>
                  </a:lnTo>
                  <a:lnTo>
                    <a:pt x="592" y="6374"/>
                  </a:lnTo>
                  <a:lnTo>
                    <a:pt x="592" y="5413"/>
                  </a:lnTo>
                  <a:lnTo>
                    <a:pt x="21074" y="1568"/>
                  </a:lnTo>
                  <a:lnTo>
                    <a:pt x="21111" y="1568"/>
                  </a:lnTo>
                  <a:lnTo>
                    <a:pt x="24143" y="755"/>
                  </a:lnTo>
                  <a:cubicBezTo>
                    <a:pt x="24200" y="740"/>
                    <a:pt x="24246" y="715"/>
                    <a:pt x="24281" y="681"/>
                  </a:cubicBezTo>
                  <a:close/>
                  <a:moveTo>
                    <a:pt x="24070" y="0"/>
                  </a:moveTo>
                  <a:cubicBezTo>
                    <a:pt x="24007" y="0"/>
                    <a:pt x="23936" y="26"/>
                    <a:pt x="23884" y="52"/>
                  </a:cubicBezTo>
                  <a:cubicBezTo>
                    <a:pt x="23832" y="104"/>
                    <a:pt x="23798" y="156"/>
                    <a:pt x="23783" y="220"/>
                  </a:cubicBezTo>
                  <a:lnTo>
                    <a:pt x="23783" y="220"/>
                  </a:lnTo>
                  <a:lnTo>
                    <a:pt x="20963" y="977"/>
                  </a:lnTo>
                  <a:lnTo>
                    <a:pt x="260" y="4859"/>
                  </a:lnTo>
                  <a:cubicBezTo>
                    <a:pt x="112" y="4859"/>
                    <a:pt x="1" y="5006"/>
                    <a:pt x="1" y="5154"/>
                  </a:cubicBezTo>
                  <a:lnTo>
                    <a:pt x="1" y="6670"/>
                  </a:lnTo>
                  <a:cubicBezTo>
                    <a:pt x="1" y="6744"/>
                    <a:pt x="38" y="6818"/>
                    <a:pt x="75" y="6892"/>
                  </a:cubicBezTo>
                  <a:cubicBezTo>
                    <a:pt x="149" y="6929"/>
                    <a:pt x="223" y="6966"/>
                    <a:pt x="296" y="6966"/>
                  </a:cubicBezTo>
                  <a:lnTo>
                    <a:pt x="48395" y="6966"/>
                  </a:lnTo>
                  <a:cubicBezTo>
                    <a:pt x="48469" y="6966"/>
                    <a:pt x="48543" y="6929"/>
                    <a:pt x="48617" y="6892"/>
                  </a:cubicBezTo>
                  <a:cubicBezTo>
                    <a:pt x="48691" y="6818"/>
                    <a:pt x="48691" y="6744"/>
                    <a:pt x="48691" y="6670"/>
                  </a:cubicBezTo>
                  <a:lnTo>
                    <a:pt x="48691" y="5154"/>
                  </a:lnTo>
                  <a:cubicBezTo>
                    <a:pt x="48691" y="5006"/>
                    <a:pt x="48617" y="4859"/>
                    <a:pt x="48469" y="4859"/>
                  </a:cubicBezTo>
                  <a:lnTo>
                    <a:pt x="27729" y="977"/>
                  </a:lnTo>
                  <a:lnTo>
                    <a:pt x="24909" y="220"/>
                  </a:lnTo>
                  <a:lnTo>
                    <a:pt x="24909" y="220"/>
                  </a:lnTo>
                  <a:cubicBezTo>
                    <a:pt x="24893" y="156"/>
                    <a:pt x="24860" y="104"/>
                    <a:pt x="24808" y="52"/>
                  </a:cubicBezTo>
                  <a:cubicBezTo>
                    <a:pt x="24756" y="26"/>
                    <a:pt x="24685" y="0"/>
                    <a:pt x="24622" y="0"/>
                  </a:cubicBezTo>
                  <a:cubicBezTo>
                    <a:pt x="24596" y="0"/>
                    <a:pt x="24571" y="5"/>
                    <a:pt x="24549" y="15"/>
                  </a:cubicBezTo>
                  <a:lnTo>
                    <a:pt x="24364" y="52"/>
                  </a:lnTo>
                  <a:lnTo>
                    <a:pt x="24143" y="15"/>
                  </a:lnTo>
                  <a:cubicBezTo>
                    <a:pt x="24121" y="5"/>
                    <a:pt x="24096" y="0"/>
                    <a:pt x="240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37"/>
            <p:cNvSpPr/>
            <p:nvPr/>
          </p:nvSpPr>
          <p:spPr>
            <a:xfrm>
              <a:off x="3253125" y="5145975"/>
              <a:ext cx="73025" cy="72125"/>
            </a:xfrm>
            <a:custGeom>
              <a:rect b="b" l="l" r="r" t="t"/>
              <a:pathLst>
                <a:path extrusionOk="0" h="2885" w="2921">
                  <a:moveTo>
                    <a:pt x="1479" y="0"/>
                  </a:moveTo>
                  <a:cubicBezTo>
                    <a:pt x="666" y="0"/>
                    <a:pt x="0" y="629"/>
                    <a:pt x="0" y="1442"/>
                  </a:cubicBezTo>
                  <a:cubicBezTo>
                    <a:pt x="0" y="2256"/>
                    <a:pt x="666" y="2884"/>
                    <a:pt x="1479" y="2884"/>
                  </a:cubicBezTo>
                  <a:cubicBezTo>
                    <a:pt x="2255" y="2884"/>
                    <a:pt x="2921" y="2256"/>
                    <a:pt x="2921" y="1442"/>
                  </a:cubicBezTo>
                  <a:cubicBezTo>
                    <a:pt x="2921" y="629"/>
                    <a:pt x="2255" y="0"/>
                    <a:pt x="14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37"/>
            <p:cNvSpPr/>
            <p:nvPr/>
          </p:nvSpPr>
          <p:spPr>
            <a:xfrm>
              <a:off x="3245725" y="5137650"/>
              <a:ext cx="87825" cy="88750"/>
            </a:xfrm>
            <a:custGeom>
              <a:rect b="b" l="l" r="r" t="t"/>
              <a:pathLst>
                <a:path extrusionOk="0" h="3550" w="3513">
                  <a:moveTo>
                    <a:pt x="1775" y="629"/>
                  </a:moveTo>
                  <a:cubicBezTo>
                    <a:pt x="2404" y="629"/>
                    <a:pt x="2921" y="1147"/>
                    <a:pt x="2921" y="1775"/>
                  </a:cubicBezTo>
                  <a:cubicBezTo>
                    <a:pt x="2921" y="2404"/>
                    <a:pt x="2404" y="2921"/>
                    <a:pt x="1775" y="2921"/>
                  </a:cubicBezTo>
                  <a:cubicBezTo>
                    <a:pt x="1147" y="2921"/>
                    <a:pt x="629" y="2404"/>
                    <a:pt x="629" y="1775"/>
                  </a:cubicBezTo>
                  <a:cubicBezTo>
                    <a:pt x="629" y="1147"/>
                    <a:pt x="1147" y="629"/>
                    <a:pt x="1775" y="629"/>
                  </a:cubicBezTo>
                  <a:close/>
                  <a:moveTo>
                    <a:pt x="1775" y="1"/>
                  </a:moveTo>
                  <a:cubicBezTo>
                    <a:pt x="777" y="1"/>
                    <a:pt x="0" y="814"/>
                    <a:pt x="0" y="1775"/>
                  </a:cubicBezTo>
                  <a:cubicBezTo>
                    <a:pt x="0" y="2737"/>
                    <a:pt x="777" y="3550"/>
                    <a:pt x="1775" y="3550"/>
                  </a:cubicBezTo>
                  <a:cubicBezTo>
                    <a:pt x="2736" y="3550"/>
                    <a:pt x="3513" y="2737"/>
                    <a:pt x="3513" y="1775"/>
                  </a:cubicBezTo>
                  <a:cubicBezTo>
                    <a:pt x="3513" y="814"/>
                    <a:pt x="2736" y="1"/>
                    <a:pt x="17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37"/>
            <p:cNvSpPr/>
            <p:nvPr/>
          </p:nvSpPr>
          <p:spPr>
            <a:xfrm>
              <a:off x="3809525" y="5145975"/>
              <a:ext cx="73050" cy="72125"/>
            </a:xfrm>
            <a:custGeom>
              <a:rect b="b" l="l" r="r" t="t"/>
              <a:pathLst>
                <a:path extrusionOk="0" h="2885" w="2922">
                  <a:moveTo>
                    <a:pt x="1479" y="0"/>
                  </a:moveTo>
                  <a:cubicBezTo>
                    <a:pt x="666" y="0"/>
                    <a:pt x="1" y="629"/>
                    <a:pt x="1" y="1442"/>
                  </a:cubicBezTo>
                  <a:cubicBezTo>
                    <a:pt x="1" y="2256"/>
                    <a:pt x="666" y="2884"/>
                    <a:pt x="1479" y="2884"/>
                  </a:cubicBezTo>
                  <a:cubicBezTo>
                    <a:pt x="2256" y="2884"/>
                    <a:pt x="2921" y="2256"/>
                    <a:pt x="2921" y="1442"/>
                  </a:cubicBezTo>
                  <a:cubicBezTo>
                    <a:pt x="2921" y="629"/>
                    <a:pt x="2256" y="0"/>
                    <a:pt x="14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37"/>
            <p:cNvSpPr/>
            <p:nvPr/>
          </p:nvSpPr>
          <p:spPr>
            <a:xfrm>
              <a:off x="3802125" y="5137650"/>
              <a:ext cx="87825" cy="88750"/>
            </a:xfrm>
            <a:custGeom>
              <a:rect b="b" l="l" r="r" t="t"/>
              <a:pathLst>
                <a:path extrusionOk="0" h="3550" w="3513">
                  <a:moveTo>
                    <a:pt x="1775" y="629"/>
                  </a:moveTo>
                  <a:cubicBezTo>
                    <a:pt x="2404" y="629"/>
                    <a:pt x="2884" y="1147"/>
                    <a:pt x="2921" y="1775"/>
                  </a:cubicBezTo>
                  <a:cubicBezTo>
                    <a:pt x="2884" y="2404"/>
                    <a:pt x="2404" y="2921"/>
                    <a:pt x="1775" y="2921"/>
                  </a:cubicBezTo>
                  <a:cubicBezTo>
                    <a:pt x="1147" y="2921"/>
                    <a:pt x="629" y="2404"/>
                    <a:pt x="629" y="1775"/>
                  </a:cubicBezTo>
                  <a:cubicBezTo>
                    <a:pt x="629" y="1147"/>
                    <a:pt x="1147" y="629"/>
                    <a:pt x="1775" y="629"/>
                  </a:cubicBezTo>
                  <a:close/>
                  <a:moveTo>
                    <a:pt x="1775" y="1"/>
                  </a:moveTo>
                  <a:cubicBezTo>
                    <a:pt x="777" y="1"/>
                    <a:pt x="1" y="814"/>
                    <a:pt x="1" y="1775"/>
                  </a:cubicBezTo>
                  <a:cubicBezTo>
                    <a:pt x="1" y="2737"/>
                    <a:pt x="777" y="3550"/>
                    <a:pt x="1775" y="3550"/>
                  </a:cubicBezTo>
                  <a:cubicBezTo>
                    <a:pt x="2737" y="3550"/>
                    <a:pt x="3513" y="2737"/>
                    <a:pt x="3513" y="1775"/>
                  </a:cubicBezTo>
                  <a:cubicBezTo>
                    <a:pt x="3513" y="814"/>
                    <a:pt x="2737" y="1"/>
                    <a:pt x="17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37"/>
            <p:cNvSpPr/>
            <p:nvPr/>
          </p:nvSpPr>
          <p:spPr>
            <a:xfrm>
              <a:off x="4369625" y="5145975"/>
              <a:ext cx="72125" cy="72125"/>
            </a:xfrm>
            <a:custGeom>
              <a:rect b="b" l="l" r="r" t="t"/>
              <a:pathLst>
                <a:path extrusionOk="0" h="2885" w="2885">
                  <a:moveTo>
                    <a:pt x="1443" y="0"/>
                  </a:moveTo>
                  <a:cubicBezTo>
                    <a:pt x="666" y="0"/>
                    <a:pt x="1" y="629"/>
                    <a:pt x="1" y="1442"/>
                  </a:cubicBezTo>
                  <a:cubicBezTo>
                    <a:pt x="1" y="2256"/>
                    <a:pt x="666" y="2884"/>
                    <a:pt x="1443" y="2884"/>
                  </a:cubicBezTo>
                  <a:cubicBezTo>
                    <a:pt x="2256" y="2884"/>
                    <a:pt x="2884" y="2256"/>
                    <a:pt x="2884" y="1442"/>
                  </a:cubicBezTo>
                  <a:cubicBezTo>
                    <a:pt x="2884" y="629"/>
                    <a:pt x="2256" y="0"/>
                    <a:pt x="14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37"/>
            <p:cNvSpPr/>
            <p:nvPr/>
          </p:nvSpPr>
          <p:spPr>
            <a:xfrm>
              <a:off x="4362225" y="5137650"/>
              <a:ext cx="87850" cy="88750"/>
            </a:xfrm>
            <a:custGeom>
              <a:rect b="b" l="l" r="r" t="t"/>
              <a:pathLst>
                <a:path extrusionOk="0" h="3550" w="3514">
                  <a:moveTo>
                    <a:pt x="1739" y="629"/>
                  </a:moveTo>
                  <a:cubicBezTo>
                    <a:pt x="2367" y="629"/>
                    <a:pt x="2885" y="1147"/>
                    <a:pt x="2885" y="1775"/>
                  </a:cubicBezTo>
                  <a:cubicBezTo>
                    <a:pt x="2885" y="2404"/>
                    <a:pt x="2367" y="2921"/>
                    <a:pt x="1739" y="2921"/>
                  </a:cubicBezTo>
                  <a:cubicBezTo>
                    <a:pt x="1110" y="2921"/>
                    <a:pt x="592" y="2404"/>
                    <a:pt x="592" y="1775"/>
                  </a:cubicBezTo>
                  <a:cubicBezTo>
                    <a:pt x="592" y="1147"/>
                    <a:pt x="1110" y="629"/>
                    <a:pt x="1739" y="629"/>
                  </a:cubicBezTo>
                  <a:close/>
                  <a:moveTo>
                    <a:pt x="1739" y="1"/>
                  </a:moveTo>
                  <a:cubicBezTo>
                    <a:pt x="777" y="1"/>
                    <a:pt x="1" y="814"/>
                    <a:pt x="1" y="1775"/>
                  </a:cubicBezTo>
                  <a:cubicBezTo>
                    <a:pt x="1" y="2737"/>
                    <a:pt x="777" y="3550"/>
                    <a:pt x="1739" y="3550"/>
                  </a:cubicBezTo>
                  <a:cubicBezTo>
                    <a:pt x="2700" y="3550"/>
                    <a:pt x="3513" y="2737"/>
                    <a:pt x="3513" y="1775"/>
                  </a:cubicBezTo>
                  <a:cubicBezTo>
                    <a:pt x="3513" y="814"/>
                    <a:pt x="2700" y="1"/>
                    <a:pt x="17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37"/>
            <p:cNvSpPr/>
            <p:nvPr/>
          </p:nvSpPr>
          <p:spPr>
            <a:xfrm>
              <a:off x="3325200" y="3763275"/>
              <a:ext cx="108175" cy="466775"/>
            </a:xfrm>
            <a:custGeom>
              <a:rect b="b" l="l" r="r" t="t"/>
              <a:pathLst>
                <a:path extrusionOk="0" h="18671" w="4327">
                  <a:moveTo>
                    <a:pt x="1" y="0"/>
                  </a:moveTo>
                  <a:lnTo>
                    <a:pt x="1" y="14382"/>
                  </a:lnTo>
                  <a:cubicBezTo>
                    <a:pt x="1" y="16748"/>
                    <a:pt x="1923" y="18671"/>
                    <a:pt x="4326" y="18671"/>
                  </a:cubicBezTo>
                  <a:lnTo>
                    <a:pt x="43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37"/>
            <p:cNvSpPr/>
            <p:nvPr/>
          </p:nvSpPr>
          <p:spPr>
            <a:xfrm>
              <a:off x="3317825" y="3755875"/>
              <a:ext cx="122950" cy="482500"/>
            </a:xfrm>
            <a:custGeom>
              <a:rect b="b" l="l" r="r" t="t"/>
              <a:pathLst>
                <a:path extrusionOk="0" h="19300" w="4918">
                  <a:moveTo>
                    <a:pt x="4289" y="629"/>
                  </a:moveTo>
                  <a:lnTo>
                    <a:pt x="4289" y="18657"/>
                  </a:lnTo>
                  <a:lnTo>
                    <a:pt x="4289" y="18657"/>
                  </a:lnTo>
                  <a:cubicBezTo>
                    <a:pt x="3313" y="18578"/>
                    <a:pt x="2439" y="18152"/>
                    <a:pt x="1775" y="17488"/>
                  </a:cubicBezTo>
                  <a:cubicBezTo>
                    <a:pt x="1072" y="16785"/>
                    <a:pt x="629" y="15787"/>
                    <a:pt x="592" y="14678"/>
                  </a:cubicBezTo>
                  <a:lnTo>
                    <a:pt x="592" y="629"/>
                  </a:lnTo>
                  <a:close/>
                  <a:moveTo>
                    <a:pt x="296" y="1"/>
                  </a:moveTo>
                  <a:cubicBezTo>
                    <a:pt x="222" y="1"/>
                    <a:pt x="148" y="38"/>
                    <a:pt x="74" y="111"/>
                  </a:cubicBezTo>
                  <a:cubicBezTo>
                    <a:pt x="37" y="148"/>
                    <a:pt x="0" y="222"/>
                    <a:pt x="0" y="296"/>
                  </a:cubicBezTo>
                  <a:lnTo>
                    <a:pt x="0" y="14678"/>
                  </a:lnTo>
                  <a:cubicBezTo>
                    <a:pt x="0" y="17229"/>
                    <a:pt x="2071" y="19262"/>
                    <a:pt x="4621" y="19299"/>
                  </a:cubicBezTo>
                  <a:cubicBezTo>
                    <a:pt x="4695" y="19299"/>
                    <a:pt x="4769" y="19262"/>
                    <a:pt x="4843" y="19188"/>
                  </a:cubicBezTo>
                  <a:cubicBezTo>
                    <a:pt x="4880" y="19151"/>
                    <a:pt x="4917" y="19040"/>
                    <a:pt x="4917" y="18967"/>
                  </a:cubicBezTo>
                  <a:lnTo>
                    <a:pt x="4917" y="296"/>
                  </a:lnTo>
                  <a:cubicBezTo>
                    <a:pt x="4917" y="222"/>
                    <a:pt x="4880" y="148"/>
                    <a:pt x="4843" y="111"/>
                  </a:cubicBezTo>
                  <a:cubicBezTo>
                    <a:pt x="4769" y="38"/>
                    <a:pt x="4695" y="1"/>
                    <a:pt x="46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37"/>
            <p:cNvSpPr/>
            <p:nvPr/>
          </p:nvSpPr>
          <p:spPr>
            <a:xfrm>
              <a:off x="3264200" y="3666225"/>
              <a:ext cx="169175" cy="86900"/>
            </a:xfrm>
            <a:custGeom>
              <a:rect b="b" l="l" r="r" t="t"/>
              <a:pathLst>
                <a:path extrusionOk="0" h="3476" w="6767">
                  <a:moveTo>
                    <a:pt x="1" y="0"/>
                  </a:moveTo>
                  <a:lnTo>
                    <a:pt x="1" y="3476"/>
                  </a:lnTo>
                  <a:lnTo>
                    <a:pt x="6766" y="3476"/>
                  </a:lnTo>
                  <a:lnTo>
                    <a:pt x="676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37"/>
            <p:cNvSpPr/>
            <p:nvPr/>
          </p:nvSpPr>
          <p:spPr>
            <a:xfrm>
              <a:off x="3255900" y="3658825"/>
              <a:ext cx="184875" cy="102625"/>
            </a:xfrm>
            <a:custGeom>
              <a:rect b="b" l="l" r="r" t="t"/>
              <a:pathLst>
                <a:path extrusionOk="0" h="4105" w="7395">
                  <a:moveTo>
                    <a:pt x="6766" y="592"/>
                  </a:moveTo>
                  <a:lnTo>
                    <a:pt x="6766" y="3476"/>
                  </a:lnTo>
                  <a:lnTo>
                    <a:pt x="629" y="3476"/>
                  </a:lnTo>
                  <a:lnTo>
                    <a:pt x="629" y="592"/>
                  </a:lnTo>
                  <a:close/>
                  <a:moveTo>
                    <a:pt x="333" y="1"/>
                  </a:moveTo>
                  <a:cubicBezTo>
                    <a:pt x="222" y="1"/>
                    <a:pt x="148" y="38"/>
                    <a:pt x="111" y="75"/>
                  </a:cubicBezTo>
                  <a:cubicBezTo>
                    <a:pt x="37" y="148"/>
                    <a:pt x="0" y="222"/>
                    <a:pt x="0" y="296"/>
                  </a:cubicBezTo>
                  <a:lnTo>
                    <a:pt x="0" y="3772"/>
                  </a:lnTo>
                  <a:cubicBezTo>
                    <a:pt x="0" y="3846"/>
                    <a:pt x="37" y="3956"/>
                    <a:pt x="111" y="3993"/>
                  </a:cubicBezTo>
                  <a:cubicBezTo>
                    <a:pt x="148" y="4067"/>
                    <a:pt x="222" y="4104"/>
                    <a:pt x="333" y="4104"/>
                  </a:cubicBezTo>
                  <a:lnTo>
                    <a:pt x="7098" y="4104"/>
                  </a:lnTo>
                  <a:cubicBezTo>
                    <a:pt x="7172" y="4104"/>
                    <a:pt x="7246" y="4067"/>
                    <a:pt x="7320" y="3993"/>
                  </a:cubicBezTo>
                  <a:cubicBezTo>
                    <a:pt x="7357" y="3956"/>
                    <a:pt x="7394" y="3883"/>
                    <a:pt x="7394" y="3772"/>
                  </a:cubicBezTo>
                  <a:lnTo>
                    <a:pt x="7394" y="296"/>
                  </a:lnTo>
                  <a:cubicBezTo>
                    <a:pt x="7394" y="222"/>
                    <a:pt x="7357" y="148"/>
                    <a:pt x="7320" y="75"/>
                  </a:cubicBezTo>
                  <a:cubicBezTo>
                    <a:pt x="7246" y="38"/>
                    <a:pt x="7172" y="1"/>
                    <a:pt x="70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37"/>
            <p:cNvSpPr/>
            <p:nvPr/>
          </p:nvSpPr>
          <p:spPr>
            <a:xfrm>
              <a:off x="4271650" y="3763275"/>
              <a:ext cx="107250" cy="466775"/>
            </a:xfrm>
            <a:custGeom>
              <a:rect b="b" l="l" r="r" t="t"/>
              <a:pathLst>
                <a:path extrusionOk="0" h="18671" w="4290">
                  <a:moveTo>
                    <a:pt x="1" y="0"/>
                  </a:moveTo>
                  <a:lnTo>
                    <a:pt x="1" y="18671"/>
                  </a:lnTo>
                  <a:cubicBezTo>
                    <a:pt x="2367" y="18671"/>
                    <a:pt x="4289" y="16748"/>
                    <a:pt x="4289" y="14382"/>
                  </a:cubicBezTo>
                  <a:lnTo>
                    <a:pt x="428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37"/>
            <p:cNvSpPr/>
            <p:nvPr/>
          </p:nvSpPr>
          <p:spPr>
            <a:xfrm>
              <a:off x="4264275" y="3755875"/>
              <a:ext cx="122950" cy="482500"/>
            </a:xfrm>
            <a:custGeom>
              <a:rect b="b" l="l" r="r" t="t"/>
              <a:pathLst>
                <a:path extrusionOk="0" h="19300" w="4918">
                  <a:moveTo>
                    <a:pt x="4289" y="629"/>
                  </a:moveTo>
                  <a:lnTo>
                    <a:pt x="4289" y="14678"/>
                  </a:lnTo>
                  <a:cubicBezTo>
                    <a:pt x="4289" y="15787"/>
                    <a:pt x="3845" y="16785"/>
                    <a:pt x="3106" y="17488"/>
                  </a:cubicBezTo>
                  <a:cubicBezTo>
                    <a:pt x="2466" y="18161"/>
                    <a:pt x="1582" y="18589"/>
                    <a:pt x="592" y="18660"/>
                  </a:cubicBezTo>
                  <a:lnTo>
                    <a:pt x="592" y="18660"/>
                  </a:lnTo>
                  <a:lnTo>
                    <a:pt x="592" y="629"/>
                  </a:lnTo>
                  <a:close/>
                  <a:moveTo>
                    <a:pt x="296" y="1"/>
                  </a:moveTo>
                  <a:cubicBezTo>
                    <a:pt x="222" y="1"/>
                    <a:pt x="148" y="38"/>
                    <a:pt x="74" y="111"/>
                  </a:cubicBezTo>
                  <a:cubicBezTo>
                    <a:pt x="37" y="148"/>
                    <a:pt x="0" y="222"/>
                    <a:pt x="0" y="296"/>
                  </a:cubicBezTo>
                  <a:lnTo>
                    <a:pt x="0" y="18967"/>
                  </a:lnTo>
                  <a:cubicBezTo>
                    <a:pt x="0" y="19040"/>
                    <a:pt x="37" y="19151"/>
                    <a:pt x="74" y="19188"/>
                  </a:cubicBezTo>
                  <a:cubicBezTo>
                    <a:pt x="148" y="19262"/>
                    <a:pt x="222" y="19299"/>
                    <a:pt x="296" y="19299"/>
                  </a:cubicBezTo>
                  <a:cubicBezTo>
                    <a:pt x="2847" y="19262"/>
                    <a:pt x="4917" y="17229"/>
                    <a:pt x="4917" y="14678"/>
                  </a:cubicBezTo>
                  <a:lnTo>
                    <a:pt x="4917" y="296"/>
                  </a:lnTo>
                  <a:cubicBezTo>
                    <a:pt x="4917" y="222"/>
                    <a:pt x="4880" y="148"/>
                    <a:pt x="4806" y="111"/>
                  </a:cubicBezTo>
                  <a:cubicBezTo>
                    <a:pt x="4769" y="38"/>
                    <a:pt x="4695" y="1"/>
                    <a:pt x="45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37"/>
            <p:cNvSpPr/>
            <p:nvPr/>
          </p:nvSpPr>
          <p:spPr>
            <a:xfrm>
              <a:off x="4271650" y="3666225"/>
              <a:ext cx="169175" cy="86900"/>
            </a:xfrm>
            <a:custGeom>
              <a:rect b="b" l="l" r="r" t="t"/>
              <a:pathLst>
                <a:path extrusionOk="0" h="3476" w="6767">
                  <a:moveTo>
                    <a:pt x="1" y="0"/>
                  </a:moveTo>
                  <a:lnTo>
                    <a:pt x="1" y="3476"/>
                  </a:lnTo>
                  <a:lnTo>
                    <a:pt x="6766" y="3476"/>
                  </a:lnTo>
                  <a:lnTo>
                    <a:pt x="676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37"/>
            <p:cNvSpPr/>
            <p:nvPr/>
          </p:nvSpPr>
          <p:spPr>
            <a:xfrm>
              <a:off x="4264275" y="3658825"/>
              <a:ext cx="183950" cy="102625"/>
            </a:xfrm>
            <a:custGeom>
              <a:rect b="b" l="l" r="r" t="t"/>
              <a:pathLst>
                <a:path extrusionOk="0" h="4105" w="7358">
                  <a:moveTo>
                    <a:pt x="6766" y="592"/>
                  </a:moveTo>
                  <a:lnTo>
                    <a:pt x="6766" y="3476"/>
                  </a:lnTo>
                  <a:lnTo>
                    <a:pt x="592" y="3476"/>
                  </a:lnTo>
                  <a:lnTo>
                    <a:pt x="592" y="592"/>
                  </a:lnTo>
                  <a:close/>
                  <a:moveTo>
                    <a:pt x="296" y="1"/>
                  </a:moveTo>
                  <a:cubicBezTo>
                    <a:pt x="222" y="1"/>
                    <a:pt x="148" y="38"/>
                    <a:pt x="74" y="75"/>
                  </a:cubicBezTo>
                  <a:cubicBezTo>
                    <a:pt x="37" y="148"/>
                    <a:pt x="0" y="222"/>
                    <a:pt x="0" y="296"/>
                  </a:cubicBezTo>
                  <a:lnTo>
                    <a:pt x="0" y="3772"/>
                  </a:lnTo>
                  <a:cubicBezTo>
                    <a:pt x="0" y="3846"/>
                    <a:pt x="37" y="3956"/>
                    <a:pt x="74" y="3993"/>
                  </a:cubicBezTo>
                  <a:cubicBezTo>
                    <a:pt x="148" y="4067"/>
                    <a:pt x="222" y="4104"/>
                    <a:pt x="296" y="4104"/>
                  </a:cubicBezTo>
                  <a:lnTo>
                    <a:pt x="7061" y="4104"/>
                  </a:lnTo>
                  <a:cubicBezTo>
                    <a:pt x="7135" y="4104"/>
                    <a:pt x="7209" y="4067"/>
                    <a:pt x="7283" y="3993"/>
                  </a:cubicBezTo>
                  <a:cubicBezTo>
                    <a:pt x="7320" y="3956"/>
                    <a:pt x="7357" y="3883"/>
                    <a:pt x="7357" y="3772"/>
                  </a:cubicBezTo>
                  <a:lnTo>
                    <a:pt x="7357" y="296"/>
                  </a:lnTo>
                  <a:cubicBezTo>
                    <a:pt x="7357" y="222"/>
                    <a:pt x="7320" y="148"/>
                    <a:pt x="7283" y="75"/>
                  </a:cubicBezTo>
                  <a:cubicBezTo>
                    <a:pt x="7209" y="38"/>
                    <a:pt x="7135" y="1"/>
                    <a:pt x="70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37"/>
            <p:cNvSpPr/>
            <p:nvPr/>
          </p:nvSpPr>
          <p:spPr>
            <a:xfrm>
              <a:off x="3376050" y="3036800"/>
              <a:ext cx="949250" cy="1256100"/>
            </a:xfrm>
            <a:custGeom>
              <a:rect b="b" l="l" r="r" t="t"/>
              <a:pathLst>
                <a:path extrusionOk="0" h="50244" w="37970">
                  <a:moveTo>
                    <a:pt x="7875" y="0"/>
                  </a:moveTo>
                  <a:cubicBezTo>
                    <a:pt x="5250" y="0"/>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0"/>
                    <a:pt x="300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37"/>
            <p:cNvSpPr/>
            <p:nvPr/>
          </p:nvSpPr>
          <p:spPr>
            <a:xfrm>
              <a:off x="3367725" y="3029400"/>
              <a:ext cx="964950" cy="1271825"/>
            </a:xfrm>
            <a:custGeom>
              <a:rect b="b" l="l" r="r" t="t"/>
              <a:pathLst>
                <a:path extrusionOk="0" h="50873" w="38598">
                  <a:moveTo>
                    <a:pt x="30427" y="592"/>
                  </a:moveTo>
                  <a:cubicBezTo>
                    <a:pt x="31647" y="629"/>
                    <a:pt x="32757" y="1110"/>
                    <a:pt x="33533" y="1886"/>
                  </a:cubicBezTo>
                  <a:cubicBezTo>
                    <a:pt x="34346" y="2699"/>
                    <a:pt x="34827" y="3809"/>
                    <a:pt x="34827" y="4992"/>
                  </a:cubicBezTo>
                  <a:lnTo>
                    <a:pt x="34827" y="5029"/>
                  </a:lnTo>
                  <a:lnTo>
                    <a:pt x="38006" y="44918"/>
                  </a:lnTo>
                  <a:lnTo>
                    <a:pt x="38006" y="44918"/>
                  </a:lnTo>
                  <a:cubicBezTo>
                    <a:pt x="37996" y="46383"/>
                    <a:pt x="37370" y="47701"/>
                    <a:pt x="36417" y="48691"/>
                  </a:cubicBezTo>
                  <a:cubicBezTo>
                    <a:pt x="35455" y="49652"/>
                    <a:pt x="34124" y="50244"/>
                    <a:pt x="32646" y="50244"/>
                  </a:cubicBezTo>
                  <a:lnTo>
                    <a:pt x="5953" y="50244"/>
                  </a:lnTo>
                  <a:cubicBezTo>
                    <a:pt x="4511" y="50244"/>
                    <a:pt x="3143" y="49652"/>
                    <a:pt x="2182" y="48691"/>
                  </a:cubicBezTo>
                  <a:cubicBezTo>
                    <a:pt x="1228" y="47701"/>
                    <a:pt x="639" y="46383"/>
                    <a:pt x="629" y="44919"/>
                  </a:cubicBezTo>
                  <a:lnTo>
                    <a:pt x="629" y="44919"/>
                  </a:lnTo>
                  <a:lnTo>
                    <a:pt x="3809" y="5029"/>
                  </a:lnTo>
                  <a:lnTo>
                    <a:pt x="3809" y="4992"/>
                  </a:lnTo>
                  <a:cubicBezTo>
                    <a:pt x="3809" y="3809"/>
                    <a:pt x="4289" y="2699"/>
                    <a:pt x="5066" y="1886"/>
                  </a:cubicBezTo>
                  <a:cubicBezTo>
                    <a:pt x="5879" y="1110"/>
                    <a:pt x="6988" y="629"/>
                    <a:pt x="8208" y="592"/>
                  </a:cubicBezTo>
                  <a:close/>
                  <a:moveTo>
                    <a:pt x="8208" y="1"/>
                  </a:moveTo>
                  <a:cubicBezTo>
                    <a:pt x="5435" y="1"/>
                    <a:pt x="3180" y="2256"/>
                    <a:pt x="3180" y="4992"/>
                  </a:cubicBezTo>
                  <a:lnTo>
                    <a:pt x="1" y="44883"/>
                  </a:lnTo>
                  <a:cubicBezTo>
                    <a:pt x="1" y="48173"/>
                    <a:pt x="2662" y="50872"/>
                    <a:pt x="5953" y="50872"/>
                  </a:cubicBezTo>
                  <a:lnTo>
                    <a:pt x="32646" y="50872"/>
                  </a:lnTo>
                  <a:cubicBezTo>
                    <a:pt x="35936" y="50872"/>
                    <a:pt x="38598" y="48173"/>
                    <a:pt x="38598" y="44883"/>
                  </a:cubicBezTo>
                  <a:lnTo>
                    <a:pt x="35455" y="4992"/>
                  </a:lnTo>
                  <a:cubicBezTo>
                    <a:pt x="35455" y="2256"/>
                    <a:pt x="33200" y="1"/>
                    <a:pt x="304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37"/>
            <p:cNvSpPr/>
            <p:nvPr/>
          </p:nvSpPr>
          <p:spPr>
            <a:xfrm>
              <a:off x="3376050" y="3089475"/>
              <a:ext cx="949250" cy="1256100"/>
            </a:xfrm>
            <a:custGeom>
              <a:rect b="b" l="l" r="r" t="t"/>
              <a:pathLst>
                <a:path extrusionOk="0" h="50244" w="37970">
                  <a:moveTo>
                    <a:pt x="7875" y="1"/>
                  </a:moveTo>
                  <a:cubicBezTo>
                    <a:pt x="5250" y="1"/>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1"/>
                    <a:pt x="300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37"/>
            <p:cNvSpPr/>
            <p:nvPr/>
          </p:nvSpPr>
          <p:spPr>
            <a:xfrm>
              <a:off x="3367725" y="3082075"/>
              <a:ext cx="964950" cy="1270900"/>
            </a:xfrm>
            <a:custGeom>
              <a:rect b="b" l="l" r="r" t="t"/>
              <a:pathLst>
                <a:path extrusionOk="0" h="50836" w="38598">
                  <a:moveTo>
                    <a:pt x="30427" y="592"/>
                  </a:moveTo>
                  <a:cubicBezTo>
                    <a:pt x="31647" y="592"/>
                    <a:pt x="32757" y="1110"/>
                    <a:pt x="33533" y="1886"/>
                  </a:cubicBezTo>
                  <a:cubicBezTo>
                    <a:pt x="34346" y="2700"/>
                    <a:pt x="34827" y="3772"/>
                    <a:pt x="34827" y="4992"/>
                  </a:cubicBezTo>
                  <a:lnTo>
                    <a:pt x="34827" y="5029"/>
                  </a:lnTo>
                  <a:lnTo>
                    <a:pt x="38006" y="44919"/>
                  </a:lnTo>
                  <a:lnTo>
                    <a:pt x="38006" y="44919"/>
                  </a:lnTo>
                  <a:cubicBezTo>
                    <a:pt x="37996" y="46383"/>
                    <a:pt x="37370" y="47701"/>
                    <a:pt x="36417" y="48654"/>
                  </a:cubicBezTo>
                  <a:cubicBezTo>
                    <a:pt x="35455" y="49616"/>
                    <a:pt x="34124" y="50244"/>
                    <a:pt x="32646" y="50244"/>
                  </a:cubicBezTo>
                  <a:lnTo>
                    <a:pt x="5953" y="50244"/>
                  </a:lnTo>
                  <a:cubicBezTo>
                    <a:pt x="4511" y="50244"/>
                    <a:pt x="3143" y="49616"/>
                    <a:pt x="2182" y="48654"/>
                  </a:cubicBezTo>
                  <a:cubicBezTo>
                    <a:pt x="1228" y="47701"/>
                    <a:pt x="639" y="46383"/>
                    <a:pt x="629" y="44919"/>
                  </a:cubicBezTo>
                  <a:lnTo>
                    <a:pt x="629" y="44919"/>
                  </a:lnTo>
                  <a:lnTo>
                    <a:pt x="3809" y="5029"/>
                  </a:lnTo>
                  <a:lnTo>
                    <a:pt x="3809" y="4992"/>
                  </a:lnTo>
                  <a:cubicBezTo>
                    <a:pt x="3809" y="3772"/>
                    <a:pt x="4289" y="2700"/>
                    <a:pt x="5066" y="1886"/>
                  </a:cubicBezTo>
                  <a:cubicBezTo>
                    <a:pt x="5879" y="1110"/>
                    <a:pt x="6988" y="592"/>
                    <a:pt x="8208" y="592"/>
                  </a:cubicBezTo>
                  <a:close/>
                  <a:moveTo>
                    <a:pt x="8208" y="1"/>
                  </a:moveTo>
                  <a:cubicBezTo>
                    <a:pt x="5435" y="1"/>
                    <a:pt x="3180" y="2219"/>
                    <a:pt x="3180" y="4992"/>
                  </a:cubicBezTo>
                  <a:lnTo>
                    <a:pt x="1" y="44883"/>
                  </a:lnTo>
                  <a:cubicBezTo>
                    <a:pt x="1" y="48174"/>
                    <a:pt x="2662" y="50836"/>
                    <a:pt x="5953" y="50836"/>
                  </a:cubicBezTo>
                  <a:lnTo>
                    <a:pt x="32646" y="50836"/>
                  </a:lnTo>
                  <a:cubicBezTo>
                    <a:pt x="35936" y="50836"/>
                    <a:pt x="38598" y="48174"/>
                    <a:pt x="38598" y="44883"/>
                  </a:cubicBezTo>
                  <a:lnTo>
                    <a:pt x="35455" y="4992"/>
                  </a:lnTo>
                  <a:cubicBezTo>
                    <a:pt x="35455" y="2219"/>
                    <a:pt x="33200" y="1"/>
                    <a:pt x="304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4" name="Shape 2384"/>
        <p:cNvGrpSpPr/>
        <p:nvPr/>
      </p:nvGrpSpPr>
      <p:grpSpPr>
        <a:xfrm>
          <a:off x="0" y="0"/>
          <a:ext cx="0" cy="0"/>
          <a:chOff x="0" y="0"/>
          <a:chExt cx="0" cy="0"/>
        </a:xfrm>
      </p:grpSpPr>
      <p:sp>
        <p:nvSpPr>
          <p:cNvPr id="2385" name="Google Shape;2385;p38"/>
          <p:cNvSpPr txBox="1"/>
          <p:nvPr/>
        </p:nvSpPr>
        <p:spPr>
          <a:xfrm>
            <a:off x="2107350" y="551975"/>
            <a:ext cx="4929300" cy="4291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7CBE5F"/>
                </a:solidFill>
                <a:latin typeface="Times New Roman"/>
                <a:ea typeface="Times New Roman"/>
                <a:cs typeface="Times New Roman"/>
                <a:sym typeface="Times New Roman"/>
              </a:rPr>
              <a:t>Scrum #3 - Nov 29 2022</a:t>
            </a:r>
            <a:endParaRPr b="1" i="0" sz="2400" u="none" cap="none" strike="noStrike">
              <a:solidFill>
                <a:srgbClr val="7CBE5F"/>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1D2125"/>
                </a:solidFill>
                <a:latin typeface="Times New Roman"/>
                <a:ea typeface="Times New Roman"/>
                <a:cs typeface="Times New Roman"/>
                <a:sym typeface="Times New Roman"/>
              </a:rPr>
              <a:t>Status - </a:t>
            </a:r>
            <a:r>
              <a:rPr b="1" i="0" lang="en" sz="1100" u="none" cap="none" strike="noStrike">
                <a:solidFill>
                  <a:srgbClr val="00FF00"/>
                </a:solidFill>
                <a:latin typeface="Times New Roman"/>
                <a:ea typeface="Times New Roman"/>
                <a:cs typeface="Times New Roman"/>
                <a:sym typeface="Times New Roman"/>
              </a:rPr>
              <a:t>Green</a:t>
            </a:r>
            <a:endParaRPr b="1" i="0" sz="1100" u="none" cap="none" strike="noStrike">
              <a:solidFill>
                <a:srgbClr val="7CBE5F"/>
              </a:solidFill>
              <a:latin typeface="Times New Roman"/>
              <a:ea typeface="Times New Roman"/>
              <a:cs typeface="Times New Roman"/>
              <a:sym typeface="Times New Roman"/>
            </a:endParaRPr>
          </a:p>
          <a:p>
            <a:pPr indent="-298450" lvl="0" marL="457200" marR="0" rtl="0" algn="l">
              <a:lnSpc>
                <a:spcPct val="115000"/>
              </a:lnSpc>
              <a:spcBef>
                <a:spcPts val="1200"/>
              </a:spcBef>
              <a:spcAft>
                <a:spcPts val="0"/>
              </a:spcAft>
              <a:buClr>
                <a:srgbClr val="1D2125"/>
              </a:buClr>
              <a:buSzPts val="1100"/>
              <a:buFont typeface="Times New Roman"/>
              <a:buChar char="❏"/>
            </a:pPr>
            <a:r>
              <a:rPr b="1" i="0" lang="en" sz="1100" u="none" cap="none" strike="noStrike">
                <a:solidFill>
                  <a:srgbClr val="1D2125"/>
                </a:solidFill>
                <a:latin typeface="Times New Roman"/>
                <a:ea typeface="Times New Roman"/>
                <a:cs typeface="Times New Roman"/>
                <a:sym typeface="Times New Roman"/>
              </a:rPr>
              <a:t>Team</a:t>
            </a:r>
            <a:r>
              <a:rPr b="0" i="0" lang="en" sz="1100" u="none" cap="none" strike="noStrike">
                <a:solidFill>
                  <a:srgbClr val="1D2125"/>
                </a:solidFill>
                <a:latin typeface="Times New Roman"/>
                <a:ea typeface="Times New Roman"/>
                <a:cs typeface="Times New Roman"/>
                <a:sym typeface="Times New Roman"/>
              </a:rPr>
              <a:t>: As per Tim’s feedback we decided to make the application render random recipes as opposed to each student posting their recipe. Then we had a meeting with Craig (Mentor), assigned different features to each members via sub groups (2 sub groups - Dhruv and Abraham (Food Feature), Favor and Dinesh (chat system)), merged completed code for Food Feature and Chat Feature</a:t>
            </a:r>
            <a:endParaRPr b="0" i="0" sz="1100" u="none" cap="none" strike="noStrike">
              <a:solidFill>
                <a:srgbClr val="1D2125"/>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rgbClr val="1D2125"/>
              </a:buClr>
              <a:buSzPts val="1100"/>
              <a:buFont typeface="Times New Roman"/>
              <a:buChar char="❏"/>
            </a:pPr>
            <a:r>
              <a:rPr b="1" i="0" lang="en" sz="1100" u="none" cap="none" strike="noStrike">
                <a:solidFill>
                  <a:srgbClr val="1D2125"/>
                </a:solidFill>
                <a:latin typeface="Times New Roman"/>
                <a:ea typeface="Times New Roman"/>
                <a:cs typeface="Times New Roman"/>
                <a:sym typeface="Times New Roman"/>
              </a:rPr>
              <a:t>Dhruv</a:t>
            </a:r>
            <a:r>
              <a:rPr b="0" i="0" lang="en" sz="1100" u="none" cap="none" strike="noStrike">
                <a:solidFill>
                  <a:srgbClr val="1D2125"/>
                </a:solidFill>
                <a:latin typeface="Times New Roman"/>
                <a:ea typeface="Times New Roman"/>
                <a:cs typeface="Times New Roman"/>
                <a:sym typeface="Times New Roman"/>
              </a:rPr>
              <a:t>: Took the lead on creating the Takeouts Page with Favor on call for assistance. Emailed Craig for meeting, I and Favour refactored/restructured the Takeouts Page code .</a:t>
            </a:r>
            <a:endParaRPr b="0" i="0" sz="1100" u="none" cap="none" strike="noStrike">
              <a:solidFill>
                <a:srgbClr val="1D2125"/>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rgbClr val="1D2125"/>
              </a:buClr>
              <a:buSzPts val="1100"/>
              <a:buFont typeface="Times New Roman"/>
              <a:buChar char="❏"/>
            </a:pPr>
            <a:r>
              <a:rPr b="1" i="0" lang="en" sz="1100" u="none" cap="none" strike="noStrike">
                <a:solidFill>
                  <a:srgbClr val="1D2125"/>
                </a:solidFill>
                <a:latin typeface="Times New Roman"/>
                <a:ea typeface="Times New Roman"/>
                <a:cs typeface="Times New Roman"/>
                <a:sym typeface="Times New Roman"/>
              </a:rPr>
              <a:t>Abraham</a:t>
            </a:r>
            <a:r>
              <a:rPr b="0" i="0" lang="en" sz="1100" u="none" cap="none" strike="noStrike">
                <a:solidFill>
                  <a:srgbClr val="1D2125"/>
                </a:solidFill>
                <a:latin typeface="Times New Roman"/>
                <a:ea typeface="Times New Roman"/>
                <a:cs typeface="Times New Roman"/>
                <a:sym typeface="Times New Roman"/>
              </a:rPr>
              <a:t>: Took the lead on creating the recipe page with Dinesh on call for assistance, completed Meeting minutes. Worked with Favor to refactor styling of entire App to look more presentable and fit the aspired  theme </a:t>
            </a:r>
            <a:endParaRPr b="0" i="0" sz="1100" u="none" cap="none" strike="noStrike">
              <a:solidFill>
                <a:srgbClr val="1D2125"/>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rgbClr val="1D2125"/>
              </a:buClr>
              <a:buSzPts val="1100"/>
              <a:buFont typeface="Times New Roman"/>
              <a:buChar char="❏"/>
            </a:pPr>
            <a:r>
              <a:rPr b="1" i="0" lang="en" sz="1100" u="none" cap="none" strike="noStrike">
                <a:solidFill>
                  <a:srgbClr val="1D2125"/>
                </a:solidFill>
                <a:latin typeface="Times New Roman"/>
                <a:ea typeface="Times New Roman"/>
                <a:cs typeface="Times New Roman"/>
                <a:sym typeface="Times New Roman"/>
              </a:rPr>
              <a:t>Dinesh</a:t>
            </a:r>
            <a:r>
              <a:rPr b="0" i="0" lang="en" sz="1100" u="none" cap="none" strike="noStrike">
                <a:solidFill>
                  <a:srgbClr val="1D2125"/>
                </a:solidFill>
                <a:latin typeface="Times New Roman"/>
                <a:ea typeface="Times New Roman"/>
                <a:cs typeface="Times New Roman"/>
                <a:sym typeface="Times New Roman"/>
              </a:rPr>
              <a:t>: Worked with Favor on Chat System, helped Abraham with Recipe  feature, and Created Gantt chart.</a:t>
            </a:r>
            <a:endParaRPr b="0" i="0" sz="1100" u="none" cap="none" strike="noStrike">
              <a:solidFill>
                <a:srgbClr val="1D2125"/>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rgbClr val="1D2125"/>
              </a:buClr>
              <a:buSzPts val="1100"/>
              <a:buFont typeface="Times New Roman"/>
              <a:buChar char="❏"/>
            </a:pPr>
            <a:r>
              <a:rPr b="1" i="0" lang="en" sz="1100" u="none" cap="none" strike="noStrike">
                <a:solidFill>
                  <a:srgbClr val="1D2125"/>
                </a:solidFill>
                <a:latin typeface="Times New Roman"/>
                <a:ea typeface="Times New Roman"/>
                <a:cs typeface="Times New Roman"/>
                <a:sym typeface="Times New Roman"/>
              </a:rPr>
              <a:t>Favor</a:t>
            </a:r>
            <a:r>
              <a:rPr b="0" i="0" lang="en" sz="1100" u="none" cap="none" strike="noStrike">
                <a:solidFill>
                  <a:srgbClr val="1D2125"/>
                </a:solidFill>
                <a:latin typeface="Times New Roman"/>
                <a:ea typeface="Times New Roman"/>
                <a:cs typeface="Times New Roman"/>
                <a:sym typeface="Times New Roman"/>
              </a:rPr>
              <a:t>: Worked with Dinesh on Chat System. Implemented delete user functionality. Worked with Abraham to refactor styling of entire App to look more presentable and fit the aspired  theme. </a:t>
            </a:r>
            <a:endParaRPr b="0" i="0" sz="2200" u="none" cap="none" strike="noStrike">
              <a:solidFill>
                <a:srgbClr val="65617D"/>
              </a:solidFill>
              <a:latin typeface="Arial"/>
              <a:ea typeface="Arial"/>
              <a:cs typeface="Arial"/>
              <a:sym typeface="Arial"/>
            </a:endParaRPr>
          </a:p>
        </p:txBody>
      </p:sp>
      <p:grpSp>
        <p:nvGrpSpPr>
          <p:cNvPr id="2386" name="Google Shape;2386;p38"/>
          <p:cNvGrpSpPr/>
          <p:nvPr/>
        </p:nvGrpSpPr>
        <p:grpSpPr>
          <a:xfrm>
            <a:off x="7394081" y="3265243"/>
            <a:ext cx="1475957" cy="1578476"/>
            <a:chOff x="1744400" y="429725"/>
            <a:chExt cx="4623925" cy="4948200"/>
          </a:xfrm>
        </p:grpSpPr>
        <p:sp>
          <p:nvSpPr>
            <p:cNvPr id="2387" name="Google Shape;2387;p38"/>
            <p:cNvSpPr/>
            <p:nvPr/>
          </p:nvSpPr>
          <p:spPr>
            <a:xfrm>
              <a:off x="1744400" y="430000"/>
              <a:ext cx="4623925" cy="4588575"/>
            </a:xfrm>
            <a:custGeom>
              <a:rect b="b" l="l" r="r" t="t"/>
              <a:pathLst>
                <a:path extrusionOk="0" h="183543" w="184957">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38"/>
            <p:cNvSpPr/>
            <p:nvPr/>
          </p:nvSpPr>
          <p:spPr>
            <a:xfrm>
              <a:off x="1899500" y="429725"/>
              <a:ext cx="4282125" cy="4588850"/>
            </a:xfrm>
            <a:custGeom>
              <a:rect b="b" l="l" r="r" t="t"/>
              <a:pathLst>
                <a:path extrusionOk="0" h="183554" w="171285">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38"/>
            <p:cNvSpPr/>
            <p:nvPr/>
          </p:nvSpPr>
          <p:spPr>
            <a:xfrm>
              <a:off x="4410775" y="2781675"/>
              <a:ext cx="1750500" cy="1387625"/>
            </a:xfrm>
            <a:custGeom>
              <a:rect b="b" l="l" r="r" t="t"/>
              <a:pathLst>
                <a:path extrusionOk="0" h="55505" w="70020">
                  <a:moveTo>
                    <a:pt x="1" y="1"/>
                  </a:moveTo>
                  <a:lnTo>
                    <a:pt x="1" y="55505"/>
                  </a:lnTo>
                  <a:lnTo>
                    <a:pt x="70019" y="55505"/>
                  </a:lnTo>
                  <a:lnTo>
                    <a:pt x="70019" y="3089"/>
                  </a:lnTo>
                  <a:lnTo>
                    <a:pt x="18951" y="3089"/>
                  </a:lnTo>
                  <a:lnTo>
                    <a:pt x="1701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38"/>
            <p:cNvSpPr/>
            <p:nvPr/>
          </p:nvSpPr>
          <p:spPr>
            <a:xfrm>
              <a:off x="4424125" y="2894675"/>
              <a:ext cx="1725925" cy="1246550"/>
            </a:xfrm>
            <a:custGeom>
              <a:rect b="b" l="l" r="r" t="t"/>
              <a:pathLst>
                <a:path extrusionOk="0" h="49862" w="69037">
                  <a:moveTo>
                    <a:pt x="0" y="1"/>
                  </a:moveTo>
                  <a:lnTo>
                    <a:pt x="0" y="49862"/>
                  </a:lnTo>
                  <a:lnTo>
                    <a:pt x="69036" y="49862"/>
                  </a:lnTo>
                  <a:lnTo>
                    <a:pt x="6903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38"/>
            <p:cNvSpPr/>
            <p:nvPr/>
          </p:nvSpPr>
          <p:spPr>
            <a:xfrm>
              <a:off x="6118425" y="2900300"/>
              <a:ext cx="26000" cy="749625"/>
            </a:xfrm>
            <a:custGeom>
              <a:rect b="b" l="l" r="r" t="t"/>
              <a:pathLst>
                <a:path extrusionOk="0" h="29985" w="1040">
                  <a:moveTo>
                    <a:pt x="1" y="1"/>
                  </a:moveTo>
                  <a:lnTo>
                    <a:pt x="1" y="29984"/>
                  </a:lnTo>
                  <a:lnTo>
                    <a:pt x="1040" y="29984"/>
                  </a:lnTo>
                  <a:lnTo>
                    <a:pt x="1040" y="1"/>
                  </a:lnTo>
                  <a:close/>
                </a:path>
              </a:pathLst>
            </a:custGeom>
            <a:solidFill>
              <a:srgbClr val="D4D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38"/>
            <p:cNvSpPr/>
            <p:nvPr/>
          </p:nvSpPr>
          <p:spPr>
            <a:xfrm>
              <a:off x="6118425" y="3649900"/>
              <a:ext cx="26000" cy="485025"/>
            </a:xfrm>
            <a:custGeom>
              <a:rect b="b" l="l" r="r" t="t"/>
              <a:pathLst>
                <a:path extrusionOk="0" h="19401" w="1040">
                  <a:moveTo>
                    <a:pt x="1" y="0"/>
                  </a:moveTo>
                  <a:lnTo>
                    <a:pt x="1" y="19400"/>
                  </a:lnTo>
                  <a:lnTo>
                    <a:pt x="1040" y="19400"/>
                  </a:lnTo>
                  <a:lnTo>
                    <a:pt x="1040" y="0"/>
                  </a:lnTo>
                  <a:close/>
                </a:path>
              </a:pathLst>
            </a:custGeom>
            <a:solidFill>
              <a:srgbClr val="B0B0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38"/>
            <p:cNvSpPr/>
            <p:nvPr/>
          </p:nvSpPr>
          <p:spPr>
            <a:xfrm>
              <a:off x="4417100" y="2877850"/>
              <a:ext cx="1735050" cy="67400"/>
            </a:xfrm>
            <a:custGeom>
              <a:rect b="b" l="l" r="r" t="t"/>
              <a:pathLst>
                <a:path extrusionOk="0" h="2696" w="69402">
                  <a:moveTo>
                    <a:pt x="1" y="0"/>
                  </a:moveTo>
                  <a:lnTo>
                    <a:pt x="1" y="2695"/>
                  </a:lnTo>
                  <a:lnTo>
                    <a:pt x="69401" y="2695"/>
                  </a:lnTo>
                  <a:lnTo>
                    <a:pt x="694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38"/>
            <p:cNvSpPr/>
            <p:nvPr/>
          </p:nvSpPr>
          <p:spPr>
            <a:xfrm>
              <a:off x="4411500" y="2871525"/>
              <a:ext cx="1746975" cy="80050"/>
            </a:xfrm>
            <a:custGeom>
              <a:rect b="b" l="l" r="r" t="t"/>
              <a:pathLst>
                <a:path extrusionOk="0" h="3202" w="69879">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38"/>
            <p:cNvSpPr/>
            <p:nvPr/>
          </p:nvSpPr>
          <p:spPr>
            <a:xfrm>
              <a:off x="4417800" y="2888375"/>
              <a:ext cx="1737850" cy="1258475"/>
            </a:xfrm>
            <a:custGeom>
              <a:rect b="b" l="l" r="r" t="t"/>
              <a:pathLst>
                <a:path extrusionOk="0" h="50339" w="69514">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38"/>
            <p:cNvSpPr/>
            <p:nvPr/>
          </p:nvSpPr>
          <p:spPr>
            <a:xfrm>
              <a:off x="5191975" y="2989450"/>
              <a:ext cx="141800" cy="21075"/>
            </a:xfrm>
            <a:custGeom>
              <a:rect b="b" l="l" r="r" t="t"/>
              <a:pathLst>
                <a:path extrusionOk="0" h="843" w="5672">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38"/>
            <p:cNvSpPr/>
            <p:nvPr/>
          </p:nvSpPr>
          <p:spPr>
            <a:xfrm>
              <a:off x="543340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38"/>
            <p:cNvSpPr/>
            <p:nvPr/>
          </p:nvSpPr>
          <p:spPr>
            <a:xfrm>
              <a:off x="567485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38"/>
            <p:cNvSpPr/>
            <p:nvPr/>
          </p:nvSpPr>
          <p:spPr>
            <a:xfrm>
              <a:off x="5916300" y="2989450"/>
              <a:ext cx="142500" cy="21075"/>
            </a:xfrm>
            <a:custGeom>
              <a:rect b="b" l="l" r="r" t="t"/>
              <a:pathLst>
                <a:path extrusionOk="0" h="843" w="570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38"/>
            <p:cNvSpPr/>
            <p:nvPr/>
          </p:nvSpPr>
          <p:spPr>
            <a:xfrm>
              <a:off x="577802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38"/>
            <p:cNvSpPr/>
            <p:nvPr/>
          </p:nvSpPr>
          <p:spPr>
            <a:xfrm>
              <a:off x="5772400" y="3640075"/>
              <a:ext cx="124975" cy="370600"/>
            </a:xfrm>
            <a:custGeom>
              <a:rect b="b" l="l" r="r" t="t"/>
              <a:pathLst>
                <a:path extrusionOk="0" h="14824" w="4999">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38"/>
            <p:cNvSpPr/>
            <p:nvPr/>
          </p:nvSpPr>
          <p:spPr>
            <a:xfrm>
              <a:off x="5651700" y="3878000"/>
              <a:ext cx="113725" cy="126375"/>
            </a:xfrm>
            <a:custGeom>
              <a:rect b="b" l="l" r="r" t="t"/>
              <a:pathLst>
                <a:path extrusionOk="0" h="5055" w="4549">
                  <a:moveTo>
                    <a:pt x="0" y="1"/>
                  </a:moveTo>
                  <a:lnTo>
                    <a:pt x="0" y="5054"/>
                  </a:lnTo>
                  <a:lnTo>
                    <a:pt x="4548" y="5054"/>
                  </a:lnTo>
                  <a:lnTo>
                    <a:pt x="45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38"/>
            <p:cNvSpPr/>
            <p:nvPr/>
          </p:nvSpPr>
          <p:spPr>
            <a:xfrm>
              <a:off x="5646075" y="3872400"/>
              <a:ext cx="124950" cy="138275"/>
            </a:xfrm>
            <a:custGeom>
              <a:rect b="b" l="l" r="r" t="t"/>
              <a:pathLst>
                <a:path extrusionOk="0" h="5531" w="4998">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38"/>
            <p:cNvSpPr/>
            <p:nvPr/>
          </p:nvSpPr>
          <p:spPr>
            <a:xfrm>
              <a:off x="5525350" y="3171925"/>
              <a:ext cx="113725" cy="832450"/>
            </a:xfrm>
            <a:custGeom>
              <a:rect b="b" l="l" r="r" t="t"/>
              <a:pathLst>
                <a:path extrusionOk="0" h="33298" w="4549">
                  <a:moveTo>
                    <a:pt x="1" y="0"/>
                  </a:moveTo>
                  <a:lnTo>
                    <a:pt x="1" y="33297"/>
                  </a:lnTo>
                  <a:lnTo>
                    <a:pt x="4549" y="3329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38"/>
            <p:cNvSpPr/>
            <p:nvPr/>
          </p:nvSpPr>
          <p:spPr>
            <a:xfrm>
              <a:off x="5519750" y="3166300"/>
              <a:ext cx="124950" cy="844375"/>
            </a:xfrm>
            <a:custGeom>
              <a:rect b="b" l="l" r="r" t="t"/>
              <a:pathLst>
                <a:path extrusionOk="0" h="33775" w="4998">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38"/>
            <p:cNvSpPr/>
            <p:nvPr/>
          </p:nvSpPr>
          <p:spPr>
            <a:xfrm>
              <a:off x="5399725" y="3214025"/>
              <a:ext cx="113025" cy="790350"/>
            </a:xfrm>
            <a:custGeom>
              <a:rect b="b" l="l" r="r" t="t"/>
              <a:pathLst>
                <a:path extrusionOk="0" h="31614" w="4521">
                  <a:moveTo>
                    <a:pt x="0" y="1"/>
                  </a:moveTo>
                  <a:lnTo>
                    <a:pt x="0" y="31613"/>
                  </a:lnTo>
                  <a:lnTo>
                    <a:pt x="4520" y="31613"/>
                  </a:lnTo>
                  <a:lnTo>
                    <a:pt x="452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38"/>
            <p:cNvSpPr/>
            <p:nvPr/>
          </p:nvSpPr>
          <p:spPr>
            <a:xfrm>
              <a:off x="5393400" y="3208425"/>
              <a:ext cx="125650" cy="802250"/>
            </a:xfrm>
            <a:custGeom>
              <a:rect b="b" l="l" r="r" t="t"/>
              <a:pathLst>
                <a:path extrusionOk="0" h="32090" w="5026">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38"/>
            <p:cNvSpPr/>
            <p:nvPr/>
          </p:nvSpPr>
          <p:spPr>
            <a:xfrm>
              <a:off x="527337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38"/>
            <p:cNvSpPr/>
            <p:nvPr/>
          </p:nvSpPr>
          <p:spPr>
            <a:xfrm>
              <a:off x="5267075" y="3640075"/>
              <a:ext cx="125650" cy="370600"/>
            </a:xfrm>
            <a:custGeom>
              <a:rect b="b" l="l" r="r" t="t"/>
              <a:pathLst>
                <a:path extrusionOk="0" h="14824" w="5026">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38"/>
            <p:cNvSpPr/>
            <p:nvPr/>
          </p:nvSpPr>
          <p:spPr>
            <a:xfrm>
              <a:off x="5147050" y="3530575"/>
              <a:ext cx="113725" cy="473800"/>
            </a:xfrm>
            <a:custGeom>
              <a:rect b="b" l="l" r="r" t="t"/>
              <a:pathLst>
                <a:path extrusionOk="0" h="18952" w="4549">
                  <a:moveTo>
                    <a:pt x="0" y="1"/>
                  </a:moveTo>
                  <a:lnTo>
                    <a:pt x="0" y="18951"/>
                  </a:lnTo>
                  <a:lnTo>
                    <a:pt x="4549" y="18951"/>
                  </a:lnTo>
                  <a:lnTo>
                    <a:pt x="454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38"/>
            <p:cNvSpPr/>
            <p:nvPr/>
          </p:nvSpPr>
          <p:spPr>
            <a:xfrm>
              <a:off x="5141425" y="3524275"/>
              <a:ext cx="124975" cy="486400"/>
            </a:xfrm>
            <a:custGeom>
              <a:rect b="b" l="l" r="r" t="t"/>
              <a:pathLst>
                <a:path extrusionOk="0" h="19456" w="4999">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38"/>
            <p:cNvSpPr/>
            <p:nvPr/>
          </p:nvSpPr>
          <p:spPr>
            <a:xfrm>
              <a:off x="5020700" y="3941175"/>
              <a:ext cx="113750" cy="63200"/>
            </a:xfrm>
            <a:custGeom>
              <a:rect b="b" l="l" r="r" t="t"/>
              <a:pathLst>
                <a:path extrusionOk="0" h="2528" w="4550">
                  <a:moveTo>
                    <a:pt x="1" y="0"/>
                  </a:moveTo>
                  <a:lnTo>
                    <a:pt x="1" y="2527"/>
                  </a:lnTo>
                  <a:lnTo>
                    <a:pt x="4549" y="252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38"/>
            <p:cNvSpPr/>
            <p:nvPr/>
          </p:nvSpPr>
          <p:spPr>
            <a:xfrm>
              <a:off x="5015100" y="3935550"/>
              <a:ext cx="124950" cy="75125"/>
            </a:xfrm>
            <a:custGeom>
              <a:rect b="b" l="l" r="r" t="t"/>
              <a:pathLst>
                <a:path extrusionOk="0" h="3005" w="4998">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38"/>
            <p:cNvSpPr/>
            <p:nvPr/>
          </p:nvSpPr>
          <p:spPr>
            <a:xfrm>
              <a:off x="4894375" y="3878000"/>
              <a:ext cx="113725" cy="126375"/>
            </a:xfrm>
            <a:custGeom>
              <a:rect b="b" l="l" r="r" t="t"/>
              <a:pathLst>
                <a:path extrusionOk="0" h="5055" w="4549">
                  <a:moveTo>
                    <a:pt x="0" y="1"/>
                  </a:moveTo>
                  <a:lnTo>
                    <a:pt x="0" y="5054"/>
                  </a:lnTo>
                  <a:lnTo>
                    <a:pt x="4549" y="5054"/>
                  </a:lnTo>
                  <a:lnTo>
                    <a:pt x="454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38"/>
            <p:cNvSpPr/>
            <p:nvPr/>
          </p:nvSpPr>
          <p:spPr>
            <a:xfrm>
              <a:off x="4888750" y="3872400"/>
              <a:ext cx="125675" cy="138275"/>
            </a:xfrm>
            <a:custGeom>
              <a:rect b="b" l="l" r="r" t="t"/>
              <a:pathLst>
                <a:path extrusionOk="0" h="5531" w="5027">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38"/>
            <p:cNvSpPr/>
            <p:nvPr/>
          </p:nvSpPr>
          <p:spPr>
            <a:xfrm>
              <a:off x="4768750" y="3646400"/>
              <a:ext cx="113025" cy="357975"/>
            </a:xfrm>
            <a:custGeom>
              <a:rect b="b" l="l" r="r" t="t"/>
              <a:pathLst>
                <a:path extrusionOk="0" h="14319" w="4521">
                  <a:moveTo>
                    <a:pt x="0" y="0"/>
                  </a:moveTo>
                  <a:lnTo>
                    <a:pt x="0" y="14318"/>
                  </a:lnTo>
                  <a:lnTo>
                    <a:pt x="4520" y="14318"/>
                  </a:lnTo>
                  <a:lnTo>
                    <a:pt x="452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38"/>
            <p:cNvSpPr/>
            <p:nvPr/>
          </p:nvSpPr>
          <p:spPr>
            <a:xfrm>
              <a:off x="4762425" y="3640075"/>
              <a:ext cx="125650" cy="370600"/>
            </a:xfrm>
            <a:custGeom>
              <a:rect b="b" l="l" r="r" t="t"/>
              <a:pathLst>
                <a:path extrusionOk="0" h="14824" w="5026">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38"/>
            <p:cNvSpPr/>
            <p:nvPr/>
          </p:nvSpPr>
          <p:spPr>
            <a:xfrm>
              <a:off x="4673275" y="3320025"/>
              <a:ext cx="283600" cy="242875"/>
            </a:xfrm>
            <a:custGeom>
              <a:rect b="b" l="l" r="r" t="t"/>
              <a:pathLst>
                <a:path extrusionOk="0" h="9715" w="11344">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38"/>
            <p:cNvSpPr/>
            <p:nvPr/>
          </p:nvSpPr>
          <p:spPr>
            <a:xfrm>
              <a:off x="4905600" y="3314400"/>
              <a:ext cx="197250" cy="245675"/>
            </a:xfrm>
            <a:custGeom>
              <a:rect b="b" l="l" r="r" t="t"/>
              <a:pathLst>
                <a:path extrusionOk="0" h="9827" w="789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38"/>
            <p:cNvSpPr/>
            <p:nvPr/>
          </p:nvSpPr>
          <p:spPr>
            <a:xfrm>
              <a:off x="4789800" y="3086300"/>
              <a:ext cx="361475" cy="386750"/>
            </a:xfrm>
            <a:custGeom>
              <a:rect b="b" l="l" r="r" t="t"/>
              <a:pathLst>
                <a:path extrusionOk="0" h="15470" w="14459">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38"/>
            <p:cNvSpPr/>
            <p:nvPr/>
          </p:nvSpPr>
          <p:spPr>
            <a:xfrm>
              <a:off x="4797525" y="3210525"/>
              <a:ext cx="228825" cy="228125"/>
            </a:xfrm>
            <a:custGeom>
              <a:rect b="b" l="l" r="r" t="t"/>
              <a:pathLst>
                <a:path extrusionOk="0" h="9125" w="9153">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38"/>
            <p:cNvSpPr/>
            <p:nvPr/>
          </p:nvSpPr>
          <p:spPr>
            <a:xfrm>
              <a:off x="4793300" y="3206325"/>
              <a:ext cx="237250" cy="236550"/>
            </a:xfrm>
            <a:custGeom>
              <a:rect b="b" l="l" r="r" t="t"/>
              <a:pathLst>
                <a:path extrusionOk="0" h="9462" w="949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38"/>
            <p:cNvSpPr/>
            <p:nvPr/>
          </p:nvSpPr>
          <p:spPr>
            <a:xfrm>
              <a:off x="5243200" y="424227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38"/>
            <p:cNvSpPr/>
            <p:nvPr/>
          </p:nvSpPr>
          <p:spPr>
            <a:xfrm>
              <a:off x="5243200" y="429000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38"/>
            <p:cNvSpPr/>
            <p:nvPr/>
          </p:nvSpPr>
          <p:spPr>
            <a:xfrm>
              <a:off x="5243200" y="433702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38"/>
            <p:cNvSpPr/>
            <p:nvPr/>
          </p:nvSpPr>
          <p:spPr>
            <a:xfrm>
              <a:off x="5243200" y="438475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38"/>
            <p:cNvSpPr/>
            <p:nvPr/>
          </p:nvSpPr>
          <p:spPr>
            <a:xfrm>
              <a:off x="5568175" y="3960825"/>
              <a:ext cx="277950" cy="389575"/>
            </a:xfrm>
            <a:custGeom>
              <a:rect b="b" l="l" r="r" t="t"/>
              <a:pathLst>
                <a:path extrusionOk="0" h="15583" w="11118">
                  <a:moveTo>
                    <a:pt x="10669" y="1"/>
                  </a:moveTo>
                  <a:lnTo>
                    <a:pt x="10669" y="15105"/>
                  </a:lnTo>
                  <a:lnTo>
                    <a:pt x="0" y="15105"/>
                  </a:lnTo>
                  <a:lnTo>
                    <a:pt x="0" y="15582"/>
                  </a:lnTo>
                  <a:lnTo>
                    <a:pt x="11118" y="15582"/>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38"/>
            <p:cNvSpPr/>
            <p:nvPr/>
          </p:nvSpPr>
          <p:spPr>
            <a:xfrm>
              <a:off x="1997775" y="759600"/>
              <a:ext cx="2480425" cy="1965250"/>
            </a:xfrm>
            <a:custGeom>
              <a:rect b="b" l="l" r="r" t="t"/>
              <a:pathLst>
                <a:path extrusionOk="0" h="78610" w="99217">
                  <a:moveTo>
                    <a:pt x="0" y="1"/>
                  </a:moveTo>
                  <a:lnTo>
                    <a:pt x="0" y="78610"/>
                  </a:lnTo>
                  <a:lnTo>
                    <a:pt x="99216" y="78610"/>
                  </a:lnTo>
                  <a:lnTo>
                    <a:pt x="99216" y="4380"/>
                  </a:lnTo>
                  <a:lnTo>
                    <a:pt x="26839" y="4380"/>
                  </a:lnTo>
                  <a:lnTo>
                    <a:pt x="2408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38"/>
            <p:cNvSpPr/>
            <p:nvPr/>
          </p:nvSpPr>
          <p:spPr>
            <a:xfrm>
              <a:off x="2016000" y="918925"/>
              <a:ext cx="2445350" cy="1766625"/>
            </a:xfrm>
            <a:custGeom>
              <a:rect b="b" l="l" r="r" t="t"/>
              <a:pathLst>
                <a:path extrusionOk="0" h="70665" w="97814">
                  <a:moveTo>
                    <a:pt x="1" y="1"/>
                  </a:moveTo>
                  <a:lnTo>
                    <a:pt x="1" y="70665"/>
                  </a:lnTo>
                  <a:lnTo>
                    <a:pt x="97813" y="70665"/>
                  </a:lnTo>
                  <a:lnTo>
                    <a:pt x="9781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38"/>
            <p:cNvSpPr/>
            <p:nvPr/>
          </p:nvSpPr>
          <p:spPr>
            <a:xfrm>
              <a:off x="4417100" y="924550"/>
              <a:ext cx="38625" cy="1064750"/>
            </a:xfrm>
            <a:custGeom>
              <a:rect b="b" l="l" r="r" t="t"/>
              <a:pathLst>
                <a:path extrusionOk="0" h="42590" w="1545">
                  <a:moveTo>
                    <a:pt x="1" y="0"/>
                  </a:moveTo>
                  <a:lnTo>
                    <a:pt x="1" y="42590"/>
                  </a:lnTo>
                  <a:lnTo>
                    <a:pt x="1545" y="42590"/>
                  </a:lnTo>
                  <a:lnTo>
                    <a:pt x="1545" y="0"/>
                  </a:lnTo>
                  <a:close/>
                </a:path>
              </a:pathLst>
            </a:custGeom>
            <a:solidFill>
              <a:srgbClr val="D4D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38"/>
            <p:cNvSpPr/>
            <p:nvPr/>
          </p:nvSpPr>
          <p:spPr>
            <a:xfrm>
              <a:off x="4417100" y="1989275"/>
              <a:ext cx="38625" cy="689975"/>
            </a:xfrm>
            <a:custGeom>
              <a:rect b="b" l="l" r="r" t="t"/>
              <a:pathLst>
                <a:path extrusionOk="0" h="27599" w="1545">
                  <a:moveTo>
                    <a:pt x="1" y="1"/>
                  </a:moveTo>
                  <a:lnTo>
                    <a:pt x="1" y="27598"/>
                  </a:lnTo>
                  <a:lnTo>
                    <a:pt x="1545" y="27598"/>
                  </a:lnTo>
                  <a:lnTo>
                    <a:pt x="1545" y="1"/>
                  </a:lnTo>
                  <a:close/>
                </a:path>
              </a:pathLst>
            </a:custGeom>
            <a:solidFill>
              <a:srgbClr val="B0B0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38"/>
            <p:cNvSpPr/>
            <p:nvPr/>
          </p:nvSpPr>
          <p:spPr>
            <a:xfrm>
              <a:off x="2006175" y="895050"/>
              <a:ext cx="2458675" cy="96200"/>
            </a:xfrm>
            <a:custGeom>
              <a:rect b="b" l="l" r="r" t="t"/>
              <a:pathLst>
                <a:path extrusionOk="0" h="3848" w="98347">
                  <a:moveTo>
                    <a:pt x="1" y="1"/>
                  </a:moveTo>
                  <a:lnTo>
                    <a:pt x="1" y="3847"/>
                  </a:lnTo>
                  <a:lnTo>
                    <a:pt x="98347" y="3847"/>
                  </a:lnTo>
                  <a:lnTo>
                    <a:pt x="9834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38"/>
            <p:cNvSpPr/>
            <p:nvPr/>
          </p:nvSpPr>
          <p:spPr>
            <a:xfrm>
              <a:off x="2000575" y="889450"/>
              <a:ext cx="2469900" cy="107400"/>
            </a:xfrm>
            <a:custGeom>
              <a:rect b="b" l="l" r="r" t="t"/>
              <a:pathLst>
                <a:path extrusionOk="0" h="4296" w="98796">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38"/>
            <p:cNvSpPr/>
            <p:nvPr/>
          </p:nvSpPr>
          <p:spPr>
            <a:xfrm>
              <a:off x="2010400" y="913300"/>
              <a:ext cx="2457275" cy="1777875"/>
            </a:xfrm>
            <a:custGeom>
              <a:rect b="b" l="l" r="r" t="t"/>
              <a:pathLst>
                <a:path extrusionOk="0" h="71115" w="98291">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38"/>
            <p:cNvSpPr/>
            <p:nvPr/>
          </p:nvSpPr>
          <p:spPr>
            <a:xfrm>
              <a:off x="3103900" y="1053675"/>
              <a:ext cx="201475" cy="30225"/>
            </a:xfrm>
            <a:custGeom>
              <a:rect b="b" l="l" r="r" t="t"/>
              <a:pathLst>
                <a:path extrusionOk="0" h="1209" w="8059">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38"/>
            <p:cNvSpPr/>
            <p:nvPr/>
          </p:nvSpPr>
          <p:spPr>
            <a:xfrm>
              <a:off x="3446425" y="1053675"/>
              <a:ext cx="200750" cy="30225"/>
            </a:xfrm>
            <a:custGeom>
              <a:rect b="b" l="l" r="r" t="t"/>
              <a:pathLst>
                <a:path extrusionOk="0" h="1209" w="803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38"/>
            <p:cNvSpPr/>
            <p:nvPr/>
          </p:nvSpPr>
          <p:spPr>
            <a:xfrm>
              <a:off x="3788225" y="1053675"/>
              <a:ext cx="201475" cy="30225"/>
            </a:xfrm>
            <a:custGeom>
              <a:rect b="b" l="l" r="r" t="t"/>
              <a:pathLst>
                <a:path extrusionOk="0" h="1209" w="8059">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38"/>
            <p:cNvSpPr/>
            <p:nvPr/>
          </p:nvSpPr>
          <p:spPr>
            <a:xfrm>
              <a:off x="4130750" y="1053675"/>
              <a:ext cx="201450" cy="30225"/>
            </a:xfrm>
            <a:custGeom>
              <a:rect b="b" l="l" r="r" t="t"/>
              <a:pathLst>
                <a:path extrusionOk="0" h="1209" w="8058">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38"/>
            <p:cNvSpPr/>
            <p:nvPr/>
          </p:nvSpPr>
          <p:spPr>
            <a:xfrm>
              <a:off x="2149375" y="1931025"/>
              <a:ext cx="2203175" cy="5625"/>
            </a:xfrm>
            <a:custGeom>
              <a:rect b="b" l="l" r="r" t="t"/>
              <a:pathLst>
                <a:path extrusionOk="0" h="225" w="88127">
                  <a:moveTo>
                    <a:pt x="0" y="0"/>
                  </a:moveTo>
                  <a:lnTo>
                    <a:pt x="0" y="225"/>
                  </a:lnTo>
                  <a:lnTo>
                    <a:pt x="88127" y="225"/>
                  </a:lnTo>
                  <a:lnTo>
                    <a:pt x="8812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38"/>
            <p:cNvSpPr/>
            <p:nvPr/>
          </p:nvSpPr>
          <p:spPr>
            <a:xfrm>
              <a:off x="21465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38"/>
            <p:cNvSpPr/>
            <p:nvPr/>
          </p:nvSpPr>
          <p:spPr>
            <a:xfrm>
              <a:off x="24217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38"/>
            <p:cNvSpPr/>
            <p:nvPr/>
          </p:nvSpPr>
          <p:spPr>
            <a:xfrm>
              <a:off x="26975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38"/>
            <p:cNvSpPr/>
            <p:nvPr/>
          </p:nvSpPr>
          <p:spPr>
            <a:xfrm>
              <a:off x="29726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38"/>
            <p:cNvSpPr/>
            <p:nvPr/>
          </p:nvSpPr>
          <p:spPr>
            <a:xfrm>
              <a:off x="32478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38"/>
            <p:cNvSpPr/>
            <p:nvPr/>
          </p:nvSpPr>
          <p:spPr>
            <a:xfrm>
              <a:off x="35236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38"/>
            <p:cNvSpPr/>
            <p:nvPr/>
          </p:nvSpPr>
          <p:spPr>
            <a:xfrm>
              <a:off x="37987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38"/>
            <p:cNvSpPr/>
            <p:nvPr/>
          </p:nvSpPr>
          <p:spPr>
            <a:xfrm>
              <a:off x="40739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38"/>
            <p:cNvSpPr/>
            <p:nvPr/>
          </p:nvSpPr>
          <p:spPr>
            <a:xfrm>
              <a:off x="4349725" y="1916975"/>
              <a:ext cx="5650" cy="16875"/>
            </a:xfrm>
            <a:custGeom>
              <a:rect b="b" l="l" r="r" t="t"/>
              <a:pathLst>
                <a:path extrusionOk="0" h="675" w="226">
                  <a:moveTo>
                    <a:pt x="0" y="1"/>
                  </a:moveTo>
                  <a:lnTo>
                    <a:pt x="0"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38"/>
            <p:cNvSpPr/>
            <p:nvPr/>
          </p:nvSpPr>
          <p:spPr>
            <a:xfrm>
              <a:off x="2274300" y="1744725"/>
              <a:ext cx="301125" cy="108725"/>
            </a:xfrm>
            <a:custGeom>
              <a:rect b="b" l="l" r="r" t="t"/>
              <a:pathLst>
                <a:path extrusionOk="0" h="4349" w="12045">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38"/>
            <p:cNvSpPr/>
            <p:nvPr/>
          </p:nvSpPr>
          <p:spPr>
            <a:xfrm>
              <a:off x="2549425" y="1557275"/>
              <a:ext cx="301825" cy="210775"/>
            </a:xfrm>
            <a:custGeom>
              <a:rect b="b" l="l" r="r" t="t"/>
              <a:pathLst>
                <a:path extrusionOk="0" h="8431" w="12073">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38"/>
            <p:cNvSpPr/>
            <p:nvPr/>
          </p:nvSpPr>
          <p:spPr>
            <a:xfrm>
              <a:off x="2824575" y="1301875"/>
              <a:ext cx="301825" cy="278950"/>
            </a:xfrm>
            <a:custGeom>
              <a:rect b="b" l="l" r="r" t="t"/>
              <a:pathLst>
                <a:path extrusionOk="0" h="11158" w="12073">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38"/>
            <p:cNvSpPr/>
            <p:nvPr/>
          </p:nvSpPr>
          <p:spPr>
            <a:xfrm>
              <a:off x="3101100" y="1276175"/>
              <a:ext cx="299725" cy="49225"/>
            </a:xfrm>
            <a:custGeom>
              <a:rect b="b" l="l" r="r" t="t"/>
              <a:pathLst>
                <a:path extrusionOk="0" h="1969" w="11989">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38"/>
            <p:cNvSpPr/>
            <p:nvPr/>
          </p:nvSpPr>
          <p:spPr>
            <a:xfrm>
              <a:off x="3375525" y="1276375"/>
              <a:ext cx="301825" cy="210900"/>
            </a:xfrm>
            <a:custGeom>
              <a:rect b="b" l="l" r="r" t="t"/>
              <a:pathLst>
                <a:path extrusionOk="0" h="8436" w="12073">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38"/>
            <p:cNvSpPr/>
            <p:nvPr/>
          </p:nvSpPr>
          <p:spPr>
            <a:xfrm>
              <a:off x="3650675" y="1463775"/>
              <a:ext cx="301825" cy="202300"/>
            </a:xfrm>
            <a:custGeom>
              <a:rect b="b" l="l" r="r" t="t"/>
              <a:pathLst>
                <a:path extrusionOk="0" h="8092" w="12073">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38"/>
            <p:cNvSpPr/>
            <p:nvPr/>
          </p:nvSpPr>
          <p:spPr>
            <a:xfrm>
              <a:off x="3925800" y="1267900"/>
              <a:ext cx="301825" cy="398225"/>
            </a:xfrm>
            <a:custGeom>
              <a:rect b="b" l="l" r="r" t="t"/>
              <a:pathLst>
                <a:path extrusionOk="0" h="15929" w="12073">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38"/>
            <p:cNvSpPr/>
            <p:nvPr/>
          </p:nvSpPr>
          <p:spPr>
            <a:xfrm>
              <a:off x="2251850" y="18068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38"/>
            <p:cNvSpPr/>
            <p:nvPr/>
          </p:nvSpPr>
          <p:spPr>
            <a:xfrm>
              <a:off x="2246225" y="1800475"/>
              <a:ext cx="82150" cy="82150"/>
            </a:xfrm>
            <a:custGeom>
              <a:rect b="b" l="l" r="r" t="t"/>
              <a:pathLst>
                <a:path extrusionOk="0" h="3286" w="3286">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38"/>
            <p:cNvSpPr/>
            <p:nvPr/>
          </p:nvSpPr>
          <p:spPr>
            <a:xfrm>
              <a:off x="2527675" y="1721150"/>
              <a:ext cx="70200" cy="70225"/>
            </a:xfrm>
            <a:custGeom>
              <a:rect b="b" l="l" r="r" t="t"/>
              <a:pathLst>
                <a:path extrusionOk="0" h="2809" w="2808">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38"/>
            <p:cNvSpPr/>
            <p:nvPr/>
          </p:nvSpPr>
          <p:spPr>
            <a:xfrm>
              <a:off x="2521350" y="1715550"/>
              <a:ext cx="82150" cy="82150"/>
            </a:xfrm>
            <a:custGeom>
              <a:rect b="b" l="l" r="r" t="t"/>
              <a:pathLst>
                <a:path extrusionOk="0" h="3286" w="3286">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38"/>
            <p:cNvSpPr/>
            <p:nvPr/>
          </p:nvSpPr>
          <p:spPr>
            <a:xfrm>
              <a:off x="2802800" y="1533775"/>
              <a:ext cx="70225" cy="70200"/>
            </a:xfrm>
            <a:custGeom>
              <a:rect b="b" l="l" r="r" t="t"/>
              <a:pathLst>
                <a:path extrusionOk="0" h="2808" w="2809">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38"/>
            <p:cNvSpPr/>
            <p:nvPr/>
          </p:nvSpPr>
          <p:spPr>
            <a:xfrm>
              <a:off x="2797200" y="1528150"/>
              <a:ext cx="81425" cy="82150"/>
            </a:xfrm>
            <a:custGeom>
              <a:rect b="b" l="l" r="r" t="t"/>
              <a:pathLst>
                <a:path extrusionOk="0" h="3286" w="3257">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38"/>
            <p:cNvSpPr/>
            <p:nvPr/>
          </p:nvSpPr>
          <p:spPr>
            <a:xfrm>
              <a:off x="3077950" y="1278275"/>
              <a:ext cx="70200" cy="70225"/>
            </a:xfrm>
            <a:custGeom>
              <a:rect b="b" l="l" r="r" t="t"/>
              <a:pathLst>
                <a:path extrusionOk="0" h="2809" w="2808">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38"/>
            <p:cNvSpPr/>
            <p:nvPr/>
          </p:nvSpPr>
          <p:spPr>
            <a:xfrm>
              <a:off x="3072325" y="1272675"/>
              <a:ext cx="82150" cy="82125"/>
            </a:xfrm>
            <a:custGeom>
              <a:rect b="b" l="l" r="r" t="t"/>
              <a:pathLst>
                <a:path extrusionOk="0" h="3285" w="3286">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38"/>
            <p:cNvSpPr/>
            <p:nvPr/>
          </p:nvSpPr>
          <p:spPr>
            <a:xfrm>
              <a:off x="3353775" y="1253025"/>
              <a:ext cx="70200" cy="70200"/>
            </a:xfrm>
            <a:custGeom>
              <a:rect b="b" l="l" r="r" t="t"/>
              <a:pathLst>
                <a:path extrusionOk="0" h="2808" w="2808">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38"/>
            <p:cNvSpPr/>
            <p:nvPr/>
          </p:nvSpPr>
          <p:spPr>
            <a:xfrm>
              <a:off x="3347450" y="1247400"/>
              <a:ext cx="82150" cy="81450"/>
            </a:xfrm>
            <a:custGeom>
              <a:rect b="b" l="l" r="r" t="t"/>
              <a:pathLst>
                <a:path extrusionOk="0" h="3258" w="3286">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38"/>
            <p:cNvSpPr/>
            <p:nvPr/>
          </p:nvSpPr>
          <p:spPr>
            <a:xfrm>
              <a:off x="3628900" y="1440425"/>
              <a:ext cx="70225" cy="70200"/>
            </a:xfrm>
            <a:custGeom>
              <a:rect b="b" l="l" r="r" t="t"/>
              <a:pathLst>
                <a:path extrusionOk="0" h="2808" w="2809">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38"/>
            <p:cNvSpPr/>
            <p:nvPr/>
          </p:nvSpPr>
          <p:spPr>
            <a:xfrm>
              <a:off x="3623300" y="1434800"/>
              <a:ext cx="81425" cy="81450"/>
            </a:xfrm>
            <a:custGeom>
              <a:rect b="b" l="l" r="r" t="t"/>
              <a:pathLst>
                <a:path extrusionOk="0" h="3258" w="3257">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38"/>
            <p:cNvSpPr/>
            <p:nvPr/>
          </p:nvSpPr>
          <p:spPr>
            <a:xfrm>
              <a:off x="3904050" y="16194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38"/>
            <p:cNvSpPr/>
            <p:nvPr/>
          </p:nvSpPr>
          <p:spPr>
            <a:xfrm>
              <a:off x="3898425" y="1613075"/>
              <a:ext cx="82150" cy="82150"/>
            </a:xfrm>
            <a:custGeom>
              <a:rect b="b" l="l" r="r" t="t"/>
              <a:pathLst>
                <a:path extrusionOk="0" h="3286" w="3286">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38"/>
            <p:cNvSpPr/>
            <p:nvPr/>
          </p:nvSpPr>
          <p:spPr>
            <a:xfrm>
              <a:off x="4179875" y="1244600"/>
              <a:ext cx="70200" cy="70200"/>
            </a:xfrm>
            <a:custGeom>
              <a:rect b="b" l="l" r="r" t="t"/>
              <a:pathLst>
                <a:path extrusionOk="0" h="2808" w="2808">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38"/>
            <p:cNvSpPr/>
            <p:nvPr/>
          </p:nvSpPr>
          <p:spPr>
            <a:xfrm>
              <a:off x="4173550" y="1238975"/>
              <a:ext cx="82150" cy="81450"/>
            </a:xfrm>
            <a:custGeom>
              <a:rect b="b" l="l" r="r" t="t"/>
              <a:pathLst>
                <a:path extrusionOk="0" h="3258" w="3286">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38"/>
            <p:cNvSpPr/>
            <p:nvPr/>
          </p:nvSpPr>
          <p:spPr>
            <a:xfrm>
              <a:off x="2899675" y="2124725"/>
              <a:ext cx="271625" cy="294825"/>
            </a:xfrm>
            <a:custGeom>
              <a:rect b="b" l="l" r="r" t="t"/>
              <a:pathLst>
                <a:path extrusionOk="0" h="11793" w="10865">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38"/>
            <p:cNvSpPr/>
            <p:nvPr/>
          </p:nvSpPr>
          <p:spPr>
            <a:xfrm>
              <a:off x="2913700" y="2118425"/>
              <a:ext cx="263225" cy="306875"/>
            </a:xfrm>
            <a:custGeom>
              <a:rect b="b" l="l" r="r" t="t"/>
              <a:pathLst>
                <a:path extrusionOk="0" h="12275" w="10529">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38"/>
            <p:cNvSpPr/>
            <p:nvPr/>
          </p:nvSpPr>
          <p:spPr>
            <a:xfrm>
              <a:off x="2923525" y="2376000"/>
              <a:ext cx="247775" cy="197950"/>
            </a:xfrm>
            <a:custGeom>
              <a:rect b="b" l="l" r="r" t="t"/>
              <a:pathLst>
                <a:path extrusionOk="0" h="7918" w="9911">
                  <a:moveTo>
                    <a:pt x="9911" y="1"/>
                  </a:moveTo>
                  <a:lnTo>
                    <a:pt x="1" y="1741"/>
                  </a:lnTo>
                  <a:cubicBezTo>
                    <a:pt x="450" y="4324"/>
                    <a:pt x="1657" y="6318"/>
                    <a:pt x="3706" y="7918"/>
                  </a:cubicBezTo>
                  <a:lnTo>
                    <a:pt x="991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38"/>
            <p:cNvSpPr/>
            <p:nvPr/>
          </p:nvSpPr>
          <p:spPr>
            <a:xfrm>
              <a:off x="2916500" y="2367575"/>
              <a:ext cx="268850" cy="214800"/>
            </a:xfrm>
            <a:custGeom>
              <a:rect b="b" l="l" r="r" t="t"/>
              <a:pathLst>
                <a:path extrusionOk="0" h="8592" w="10754">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38"/>
            <p:cNvSpPr/>
            <p:nvPr/>
          </p:nvSpPr>
          <p:spPr>
            <a:xfrm>
              <a:off x="3016175" y="2250375"/>
              <a:ext cx="442200" cy="377675"/>
            </a:xfrm>
            <a:custGeom>
              <a:rect b="b" l="l" r="r" t="t"/>
              <a:pathLst>
                <a:path extrusionOk="0" h="15107" w="17688">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38"/>
            <p:cNvSpPr/>
            <p:nvPr/>
          </p:nvSpPr>
          <p:spPr>
            <a:xfrm>
              <a:off x="3009850" y="2244450"/>
              <a:ext cx="418350" cy="389175"/>
            </a:xfrm>
            <a:custGeom>
              <a:rect b="b" l="l" r="r" t="t"/>
              <a:pathLst>
                <a:path extrusionOk="0" h="15567" w="16734">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38"/>
            <p:cNvSpPr/>
            <p:nvPr/>
          </p:nvSpPr>
          <p:spPr>
            <a:xfrm>
              <a:off x="3171275" y="2124725"/>
              <a:ext cx="217625" cy="251300"/>
            </a:xfrm>
            <a:custGeom>
              <a:rect b="b" l="l" r="r" t="t"/>
              <a:pathLst>
                <a:path extrusionOk="0" h="10052" w="8705">
                  <a:moveTo>
                    <a:pt x="1" y="1"/>
                  </a:moveTo>
                  <a:lnTo>
                    <a:pt x="1" y="10052"/>
                  </a:lnTo>
                  <a:lnTo>
                    <a:pt x="8704" y="5026"/>
                  </a:lnTo>
                  <a:cubicBezTo>
                    <a:pt x="6851" y="1798"/>
                    <a:pt x="370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38"/>
            <p:cNvSpPr/>
            <p:nvPr/>
          </p:nvSpPr>
          <p:spPr>
            <a:xfrm>
              <a:off x="3164975" y="2118425"/>
              <a:ext cx="231625" cy="267425"/>
            </a:xfrm>
            <a:custGeom>
              <a:rect b="b" l="l" r="r" t="t"/>
              <a:pathLst>
                <a:path extrusionOk="0" h="10697" w="9265">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38"/>
            <p:cNvSpPr/>
            <p:nvPr/>
          </p:nvSpPr>
          <p:spPr>
            <a:xfrm>
              <a:off x="3048450" y="2253175"/>
              <a:ext cx="244975" cy="244975"/>
            </a:xfrm>
            <a:custGeom>
              <a:rect b="b" l="l" r="r" t="t"/>
              <a:pathLst>
                <a:path extrusionOk="0" h="9799" w="9799">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38"/>
            <p:cNvSpPr/>
            <p:nvPr/>
          </p:nvSpPr>
          <p:spPr>
            <a:xfrm>
              <a:off x="3042850" y="2247575"/>
              <a:ext cx="256900" cy="256900"/>
            </a:xfrm>
            <a:custGeom>
              <a:rect b="b" l="l" r="r" t="t"/>
              <a:pathLst>
                <a:path extrusionOk="0" h="10276" w="10276">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38"/>
            <p:cNvSpPr/>
            <p:nvPr/>
          </p:nvSpPr>
          <p:spPr>
            <a:xfrm>
              <a:off x="2176025" y="2376000"/>
              <a:ext cx="295525" cy="251575"/>
            </a:xfrm>
            <a:custGeom>
              <a:rect b="b" l="l" r="r" t="t"/>
              <a:pathLst>
                <a:path extrusionOk="0" h="10063" w="11821">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38"/>
            <p:cNvSpPr/>
            <p:nvPr/>
          </p:nvSpPr>
          <p:spPr>
            <a:xfrm>
              <a:off x="2170425" y="2370400"/>
              <a:ext cx="306750" cy="263225"/>
            </a:xfrm>
            <a:custGeom>
              <a:rect b="b" l="l" r="r" t="t"/>
              <a:pathLst>
                <a:path extrusionOk="0" h="10529" w="1227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38"/>
            <p:cNvSpPr/>
            <p:nvPr/>
          </p:nvSpPr>
          <p:spPr>
            <a:xfrm>
              <a:off x="2428000" y="2376000"/>
              <a:ext cx="197950" cy="247800"/>
            </a:xfrm>
            <a:custGeom>
              <a:rect b="b" l="l" r="r" t="t"/>
              <a:pathLst>
                <a:path extrusionOk="0" h="9912" w="7918">
                  <a:moveTo>
                    <a:pt x="1" y="1"/>
                  </a:moveTo>
                  <a:lnTo>
                    <a:pt x="1741" y="9911"/>
                  </a:lnTo>
                  <a:cubicBezTo>
                    <a:pt x="4324" y="9462"/>
                    <a:pt x="6290" y="8255"/>
                    <a:pt x="7918" y="6205"/>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38"/>
            <p:cNvSpPr/>
            <p:nvPr/>
          </p:nvSpPr>
          <p:spPr>
            <a:xfrm>
              <a:off x="2419575" y="2361975"/>
              <a:ext cx="214100" cy="268825"/>
            </a:xfrm>
            <a:custGeom>
              <a:rect b="b" l="l" r="r" t="t"/>
              <a:pathLst>
                <a:path extrusionOk="0" h="10753" w="8564">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38"/>
            <p:cNvSpPr/>
            <p:nvPr/>
          </p:nvSpPr>
          <p:spPr>
            <a:xfrm>
              <a:off x="2302375" y="2124700"/>
              <a:ext cx="395175" cy="406450"/>
            </a:xfrm>
            <a:custGeom>
              <a:rect b="b" l="l" r="r" t="t"/>
              <a:pathLst>
                <a:path extrusionOk="0" h="16258" w="15807">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38"/>
            <p:cNvSpPr/>
            <p:nvPr/>
          </p:nvSpPr>
          <p:spPr>
            <a:xfrm>
              <a:off x="2295350" y="2119125"/>
              <a:ext cx="390275" cy="417625"/>
            </a:xfrm>
            <a:custGeom>
              <a:rect b="b" l="l" r="r" t="t"/>
              <a:pathLst>
                <a:path extrusionOk="0" h="16705" w="15611">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38"/>
            <p:cNvSpPr/>
            <p:nvPr/>
          </p:nvSpPr>
          <p:spPr>
            <a:xfrm>
              <a:off x="2176025" y="2158425"/>
              <a:ext cx="252000" cy="217600"/>
            </a:xfrm>
            <a:custGeom>
              <a:rect b="b" l="l" r="r" t="t"/>
              <a:pathLst>
                <a:path extrusionOk="0" h="8704" w="10080">
                  <a:moveTo>
                    <a:pt x="5054" y="1"/>
                  </a:moveTo>
                  <a:cubicBezTo>
                    <a:pt x="1826" y="1853"/>
                    <a:pt x="1" y="4998"/>
                    <a:pt x="1" y="8704"/>
                  </a:cubicBezTo>
                  <a:lnTo>
                    <a:pt x="10080" y="8704"/>
                  </a:lnTo>
                  <a:lnTo>
                    <a:pt x="505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38"/>
            <p:cNvSpPr/>
            <p:nvPr/>
          </p:nvSpPr>
          <p:spPr>
            <a:xfrm>
              <a:off x="2170425" y="2150700"/>
              <a:ext cx="267425" cy="231650"/>
            </a:xfrm>
            <a:custGeom>
              <a:rect b="b" l="l" r="r" t="t"/>
              <a:pathLst>
                <a:path extrusionOk="0" h="9266" w="10697">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38"/>
            <p:cNvSpPr/>
            <p:nvPr/>
          </p:nvSpPr>
          <p:spPr>
            <a:xfrm>
              <a:off x="2305175" y="2253875"/>
              <a:ext cx="244975" cy="244975"/>
            </a:xfrm>
            <a:custGeom>
              <a:rect b="b" l="l" r="r" t="t"/>
              <a:pathLst>
                <a:path extrusionOk="0" h="9799" w="9799">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38"/>
            <p:cNvSpPr/>
            <p:nvPr/>
          </p:nvSpPr>
          <p:spPr>
            <a:xfrm>
              <a:off x="2299575" y="2247575"/>
              <a:ext cx="256200" cy="256900"/>
            </a:xfrm>
            <a:custGeom>
              <a:rect b="b" l="l" r="r" t="t"/>
              <a:pathLst>
                <a:path extrusionOk="0" h="10276" w="10248">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38"/>
            <p:cNvSpPr/>
            <p:nvPr/>
          </p:nvSpPr>
          <p:spPr>
            <a:xfrm>
              <a:off x="3662600" y="2376000"/>
              <a:ext cx="294800" cy="251575"/>
            </a:xfrm>
            <a:custGeom>
              <a:rect b="b" l="l" r="r" t="t"/>
              <a:pathLst>
                <a:path extrusionOk="0" h="10063" w="11792">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38"/>
            <p:cNvSpPr/>
            <p:nvPr/>
          </p:nvSpPr>
          <p:spPr>
            <a:xfrm>
              <a:off x="3656275" y="2370400"/>
              <a:ext cx="307450" cy="263225"/>
            </a:xfrm>
            <a:custGeom>
              <a:rect b="b" l="l" r="r" t="t"/>
              <a:pathLst>
                <a:path extrusionOk="0" h="10529" w="12298">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38"/>
            <p:cNvSpPr/>
            <p:nvPr/>
          </p:nvSpPr>
          <p:spPr>
            <a:xfrm>
              <a:off x="3913875" y="2376000"/>
              <a:ext cx="197950" cy="247800"/>
            </a:xfrm>
            <a:custGeom>
              <a:rect b="b" l="l" r="r" t="t"/>
              <a:pathLst>
                <a:path extrusionOk="0" h="9912" w="7918">
                  <a:moveTo>
                    <a:pt x="0" y="1"/>
                  </a:moveTo>
                  <a:lnTo>
                    <a:pt x="1741" y="9911"/>
                  </a:lnTo>
                  <a:cubicBezTo>
                    <a:pt x="4324" y="9462"/>
                    <a:pt x="6317" y="8255"/>
                    <a:pt x="7917" y="6205"/>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38"/>
            <p:cNvSpPr/>
            <p:nvPr/>
          </p:nvSpPr>
          <p:spPr>
            <a:xfrm>
              <a:off x="3905450" y="2361975"/>
              <a:ext cx="214800" cy="268825"/>
            </a:xfrm>
            <a:custGeom>
              <a:rect b="b" l="l" r="r" t="t"/>
              <a:pathLst>
                <a:path extrusionOk="0" h="10753" w="8592">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38"/>
            <p:cNvSpPr/>
            <p:nvPr/>
          </p:nvSpPr>
          <p:spPr>
            <a:xfrm>
              <a:off x="3788225" y="2124700"/>
              <a:ext cx="395175" cy="406450"/>
            </a:xfrm>
            <a:custGeom>
              <a:rect b="b" l="l" r="r" t="t"/>
              <a:pathLst>
                <a:path extrusionOk="0" h="16258" w="15807">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38"/>
            <p:cNvSpPr/>
            <p:nvPr/>
          </p:nvSpPr>
          <p:spPr>
            <a:xfrm>
              <a:off x="3781200" y="2119125"/>
              <a:ext cx="390975" cy="417625"/>
            </a:xfrm>
            <a:custGeom>
              <a:rect b="b" l="l" r="r" t="t"/>
              <a:pathLst>
                <a:path extrusionOk="0" h="16705" w="15639">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38"/>
            <p:cNvSpPr/>
            <p:nvPr/>
          </p:nvSpPr>
          <p:spPr>
            <a:xfrm>
              <a:off x="3662600" y="2158425"/>
              <a:ext cx="251300" cy="217600"/>
            </a:xfrm>
            <a:custGeom>
              <a:rect b="b" l="l" r="r" t="t"/>
              <a:pathLst>
                <a:path extrusionOk="0" h="8704" w="10052">
                  <a:moveTo>
                    <a:pt x="5026" y="1"/>
                  </a:moveTo>
                  <a:cubicBezTo>
                    <a:pt x="1797" y="1853"/>
                    <a:pt x="0" y="4998"/>
                    <a:pt x="0" y="8704"/>
                  </a:cubicBezTo>
                  <a:lnTo>
                    <a:pt x="10051" y="8704"/>
                  </a:lnTo>
                  <a:lnTo>
                    <a:pt x="50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38"/>
            <p:cNvSpPr/>
            <p:nvPr/>
          </p:nvSpPr>
          <p:spPr>
            <a:xfrm>
              <a:off x="3656275" y="2150700"/>
              <a:ext cx="267450" cy="231650"/>
            </a:xfrm>
            <a:custGeom>
              <a:rect b="b" l="l" r="r" t="t"/>
              <a:pathLst>
                <a:path extrusionOk="0" h="9266" w="10698">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38"/>
            <p:cNvSpPr/>
            <p:nvPr/>
          </p:nvSpPr>
          <p:spPr>
            <a:xfrm>
              <a:off x="3791025" y="2253875"/>
              <a:ext cx="245000" cy="244975"/>
            </a:xfrm>
            <a:custGeom>
              <a:rect b="b" l="l" r="r" t="t"/>
              <a:pathLst>
                <a:path extrusionOk="0" h="9799" w="980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38"/>
            <p:cNvSpPr/>
            <p:nvPr/>
          </p:nvSpPr>
          <p:spPr>
            <a:xfrm>
              <a:off x="3785425" y="2247575"/>
              <a:ext cx="256900" cy="256900"/>
            </a:xfrm>
            <a:custGeom>
              <a:rect b="b" l="l" r="r" t="t"/>
              <a:pathLst>
                <a:path extrusionOk="0" h="10276" w="10276">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38"/>
            <p:cNvSpPr/>
            <p:nvPr/>
          </p:nvSpPr>
          <p:spPr>
            <a:xfrm>
              <a:off x="2155675" y="1182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38"/>
            <p:cNvSpPr/>
            <p:nvPr/>
          </p:nvSpPr>
          <p:spPr>
            <a:xfrm>
              <a:off x="2155675" y="12298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38"/>
            <p:cNvSpPr/>
            <p:nvPr/>
          </p:nvSpPr>
          <p:spPr>
            <a:xfrm>
              <a:off x="2155675" y="1277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38"/>
            <p:cNvSpPr/>
            <p:nvPr/>
          </p:nvSpPr>
          <p:spPr>
            <a:xfrm>
              <a:off x="2155675" y="132460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38"/>
            <p:cNvSpPr/>
            <p:nvPr/>
          </p:nvSpPr>
          <p:spPr>
            <a:xfrm>
              <a:off x="4314625" y="1290925"/>
              <a:ext cx="604350" cy="291850"/>
            </a:xfrm>
            <a:custGeom>
              <a:rect b="b" l="l" r="r" t="t"/>
              <a:pathLst>
                <a:path extrusionOk="0" h="11674" w="24174">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38"/>
            <p:cNvSpPr/>
            <p:nvPr/>
          </p:nvSpPr>
          <p:spPr>
            <a:xfrm>
              <a:off x="4963850" y="149095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38"/>
            <p:cNvSpPr/>
            <p:nvPr/>
          </p:nvSpPr>
          <p:spPr>
            <a:xfrm>
              <a:off x="4963850" y="1537975"/>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38"/>
            <p:cNvSpPr/>
            <p:nvPr/>
          </p:nvSpPr>
          <p:spPr>
            <a:xfrm>
              <a:off x="4963850" y="1585700"/>
              <a:ext cx="277975" cy="11250"/>
            </a:xfrm>
            <a:custGeom>
              <a:rect b="b" l="l" r="r" t="t"/>
              <a:pathLst>
                <a:path extrusionOk="0" h="450" w="11119">
                  <a:moveTo>
                    <a:pt x="1" y="1"/>
                  </a:moveTo>
                  <a:lnTo>
                    <a:pt x="1" y="450"/>
                  </a:lnTo>
                  <a:lnTo>
                    <a:pt x="11118" y="450"/>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38"/>
            <p:cNvSpPr/>
            <p:nvPr/>
          </p:nvSpPr>
          <p:spPr>
            <a:xfrm>
              <a:off x="4963850" y="16327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38"/>
            <p:cNvSpPr/>
            <p:nvPr/>
          </p:nvSpPr>
          <p:spPr>
            <a:xfrm>
              <a:off x="4963850" y="229880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38"/>
            <p:cNvSpPr/>
            <p:nvPr/>
          </p:nvSpPr>
          <p:spPr>
            <a:xfrm>
              <a:off x="4963850" y="2345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38"/>
            <p:cNvSpPr/>
            <p:nvPr/>
          </p:nvSpPr>
          <p:spPr>
            <a:xfrm>
              <a:off x="4963850" y="23935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38"/>
            <p:cNvSpPr/>
            <p:nvPr/>
          </p:nvSpPr>
          <p:spPr>
            <a:xfrm>
              <a:off x="4963850" y="2440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38"/>
            <p:cNvSpPr/>
            <p:nvPr/>
          </p:nvSpPr>
          <p:spPr>
            <a:xfrm>
              <a:off x="2291850" y="3234400"/>
              <a:ext cx="278650" cy="11950"/>
            </a:xfrm>
            <a:custGeom>
              <a:rect b="b" l="l" r="r" t="t"/>
              <a:pathLst>
                <a:path extrusionOk="0" h="478" w="11146">
                  <a:moveTo>
                    <a:pt x="0" y="0"/>
                  </a:moveTo>
                  <a:lnTo>
                    <a:pt x="0" y="477"/>
                  </a:lnTo>
                  <a:lnTo>
                    <a:pt x="11146" y="477"/>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38"/>
            <p:cNvSpPr/>
            <p:nvPr/>
          </p:nvSpPr>
          <p:spPr>
            <a:xfrm>
              <a:off x="2291850" y="3282125"/>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38"/>
            <p:cNvSpPr/>
            <p:nvPr/>
          </p:nvSpPr>
          <p:spPr>
            <a:xfrm>
              <a:off x="2291850" y="3329150"/>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38"/>
            <p:cNvSpPr/>
            <p:nvPr/>
          </p:nvSpPr>
          <p:spPr>
            <a:xfrm>
              <a:off x="2291850" y="3376875"/>
              <a:ext cx="278650" cy="11250"/>
            </a:xfrm>
            <a:custGeom>
              <a:rect b="b" l="l" r="r" t="t"/>
              <a:pathLst>
                <a:path extrusionOk="0" h="450" w="11146">
                  <a:moveTo>
                    <a:pt x="0" y="0"/>
                  </a:moveTo>
                  <a:lnTo>
                    <a:pt x="0" y="450"/>
                  </a:lnTo>
                  <a:lnTo>
                    <a:pt x="11146" y="450"/>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38"/>
            <p:cNvSpPr/>
            <p:nvPr/>
          </p:nvSpPr>
          <p:spPr>
            <a:xfrm>
              <a:off x="4036000" y="2098775"/>
              <a:ext cx="888575" cy="274450"/>
            </a:xfrm>
            <a:custGeom>
              <a:rect b="b" l="l" r="r" t="t"/>
              <a:pathLst>
                <a:path extrusionOk="0" h="10978" w="35543">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38"/>
            <p:cNvSpPr/>
            <p:nvPr/>
          </p:nvSpPr>
          <p:spPr>
            <a:xfrm>
              <a:off x="2418875" y="2616750"/>
              <a:ext cx="11975" cy="600125"/>
            </a:xfrm>
            <a:custGeom>
              <a:rect b="b" l="l" r="r" t="t"/>
              <a:pathLst>
                <a:path extrusionOk="0" h="24005" w="479">
                  <a:moveTo>
                    <a:pt x="1" y="0"/>
                  </a:moveTo>
                  <a:lnTo>
                    <a:pt x="1" y="24004"/>
                  </a:lnTo>
                  <a:lnTo>
                    <a:pt x="478" y="24004"/>
                  </a:lnTo>
                  <a:lnTo>
                    <a:pt x="47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38"/>
            <p:cNvSpPr/>
            <p:nvPr/>
          </p:nvSpPr>
          <p:spPr>
            <a:xfrm>
              <a:off x="1831425" y="3538000"/>
              <a:ext cx="129875" cy="102100"/>
            </a:xfrm>
            <a:custGeom>
              <a:rect b="b" l="l" r="r" t="t"/>
              <a:pathLst>
                <a:path extrusionOk="0" h="4084" w="5195">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38"/>
            <p:cNvSpPr/>
            <p:nvPr/>
          </p:nvSpPr>
          <p:spPr>
            <a:xfrm>
              <a:off x="1834225" y="3377750"/>
              <a:ext cx="807875" cy="1698375"/>
            </a:xfrm>
            <a:custGeom>
              <a:rect b="b" l="l" r="r" t="t"/>
              <a:pathLst>
                <a:path extrusionOk="0" h="67935" w="32315">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38"/>
            <p:cNvSpPr/>
            <p:nvPr/>
          </p:nvSpPr>
          <p:spPr>
            <a:xfrm>
              <a:off x="2360625" y="3503225"/>
              <a:ext cx="95475" cy="140375"/>
            </a:xfrm>
            <a:custGeom>
              <a:rect b="b" l="l" r="r" t="t"/>
              <a:pathLst>
                <a:path extrusionOk="0" h="5615" w="3819">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38"/>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38"/>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38"/>
            <p:cNvSpPr/>
            <p:nvPr/>
          </p:nvSpPr>
          <p:spPr>
            <a:xfrm>
              <a:off x="4084425" y="2377175"/>
              <a:ext cx="392350" cy="435425"/>
            </a:xfrm>
            <a:custGeom>
              <a:rect b="b" l="l" r="r" t="t"/>
              <a:pathLst>
                <a:path extrusionOk="0" h="17417" w="15694">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38"/>
            <p:cNvSpPr/>
            <p:nvPr/>
          </p:nvSpPr>
          <p:spPr>
            <a:xfrm>
              <a:off x="4079500" y="2371100"/>
              <a:ext cx="398700" cy="447250"/>
            </a:xfrm>
            <a:custGeom>
              <a:rect b="b" l="l" r="r" t="t"/>
              <a:pathLst>
                <a:path extrusionOk="0" h="17890" w="15948">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38"/>
            <p:cNvSpPr/>
            <p:nvPr/>
          </p:nvSpPr>
          <p:spPr>
            <a:xfrm>
              <a:off x="4160925" y="2436200"/>
              <a:ext cx="315850" cy="264150"/>
            </a:xfrm>
            <a:custGeom>
              <a:rect b="b" l="l" r="r" t="t"/>
              <a:pathLst>
                <a:path extrusionOk="0" h="10566" w="12634">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38"/>
            <p:cNvSpPr/>
            <p:nvPr/>
          </p:nvSpPr>
          <p:spPr>
            <a:xfrm>
              <a:off x="4158125" y="2430050"/>
              <a:ext cx="320075" cy="275850"/>
            </a:xfrm>
            <a:custGeom>
              <a:rect b="b" l="l" r="r" t="t"/>
              <a:pathLst>
                <a:path extrusionOk="0" h="11034" w="12803">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38"/>
            <p:cNvSpPr/>
            <p:nvPr/>
          </p:nvSpPr>
          <p:spPr>
            <a:xfrm>
              <a:off x="4207250" y="2635575"/>
              <a:ext cx="66700" cy="50675"/>
            </a:xfrm>
            <a:custGeom>
              <a:rect b="b" l="l" r="r" t="t"/>
              <a:pathLst>
                <a:path extrusionOk="0" h="2027" w="2668">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38"/>
            <p:cNvSpPr/>
            <p:nvPr/>
          </p:nvSpPr>
          <p:spPr>
            <a:xfrm>
              <a:off x="4134950" y="2749975"/>
              <a:ext cx="383950" cy="124375"/>
            </a:xfrm>
            <a:custGeom>
              <a:rect b="b" l="l" r="r" t="t"/>
              <a:pathLst>
                <a:path extrusionOk="0" h="4975" w="15358">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38"/>
            <p:cNvSpPr/>
            <p:nvPr/>
          </p:nvSpPr>
          <p:spPr>
            <a:xfrm>
              <a:off x="4128625" y="2744475"/>
              <a:ext cx="388875" cy="135675"/>
            </a:xfrm>
            <a:custGeom>
              <a:rect b="b" l="l" r="r" t="t"/>
              <a:pathLst>
                <a:path extrusionOk="0" h="5427" w="15555">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38"/>
            <p:cNvSpPr/>
            <p:nvPr/>
          </p:nvSpPr>
          <p:spPr>
            <a:xfrm>
              <a:off x="3856300" y="3795025"/>
              <a:ext cx="103200" cy="213500"/>
            </a:xfrm>
            <a:custGeom>
              <a:rect b="b" l="l" r="r" t="t"/>
              <a:pathLst>
                <a:path extrusionOk="0" h="8540" w="4128">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38"/>
            <p:cNvSpPr/>
            <p:nvPr/>
          </p:nvSpPr>
          <p:spPr>
            <a:xfrm>
              <a:off x="3850000" y="3788875"/>
              <a:ext cx="110200" cy="225325"/>
            </a:xfrm>
            <a:custGeom>
              <a:rect b="b" l="l" r="r" t="t"/>
              <a:pathLst>
                <a:path extrusionOk="0" h="9013" w="4408">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38"/>
            <p:cNvSpPr/>
            <p:nvPr/>
          </p:nvSpPr>
          <p:spPr>
            <a:xfrm>
              <a:off x="3807875" y="3450575"/>
              <a:ext cx="162875" cy="381150"/>
            </a:xfrm>
            <a:custGeom>
              <a:rect b="b" l="l" r="r" t="t"/>
              <a:pathLst>
                <a:path extrusionOk="0" h="15246" w="6515">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38"/>
            <p:cNvSpPr/>
            <p:nvPr/>
          </p:nvSpPr>
          <p:spPr>
            <a:xfrm>
              <a:off x="3802275" y="3444500"/>
              <a:ext cx="174775" cy="392825"/>
            </a:xfrm>
            <a:custGeom>
              <a:rect b="b" l="l" r="r" t="t"/>
              <a:pathLst>
                <a:path extrusionOk="0" h="15713" w="6991">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38"/>
            <p:cNvSpPr/>
            <p:nvPr/>
          </p:nvSpPr>
          <p:spPr>
            <a:xfrm>
              <a:off x="4094250" y="5104850"/>
              <a:ext cx="209875" cy="142550"/>
            </a:xfrm>
            <a:custGeom>
              <a:rect b="b" l="l" r="r" t="t"/>
              <a:pathLst>
                <a:path extrusionOk="0" h="5702" w="8395">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38"/>
            <p:cNvSpPr/>
            <p:nvPr/>
          </p:nvSpPr>
          <p:spPr>
            <a:xfrm>
              <a:off x="4092150" y="5099250"/>
              <a:ext cx="209875" cy="153750"/>
            </a:xfrm>
            <a:custGeom>
              <a:rect b="b" l="l" r="r" t="t"/>
              <a:pathLst>
                <a:path extrusionOk="0" h="6150" w="8395">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38"/>
            <p:cNvSpPr/>
            <p:nvPr/>
          </p:nvSpPr>
          <p:spPr>
            <a:xfrm>
              <a:off x="4095650" y="5121025"/>
              <a:ext cx="197950" cy="126375"/>
            </a:xfrm>
            <a:custGeom>
              <a:rect b="b" l="l" r="r" t="t"/>
              <a:pathLst>
                <a:path extrusionOk="0" h="5055" w="7918">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38"/>
            <p:cNvSpPr/>
            <p:nvPr/>
          </p:nvSpPr>
          <p:spPr>
            <a:xfrm>
              <a:off x="4092150" y="5115125"/>
              <a:ext cx="208475" cy="137875"/>
            </a:xfrm>
            <a:custGeom>
              <a:rect b="b" l="l" r="r" t="t"/>
              <a:pathLst>
                <a:path extrusionOk="0" h="5515" w="8339">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38"/>
            <p:cNvSpPr/>
            <p:nvPr/>
          </p:nvSpPr>
          <p:spPr>
            <a:xfrm>
              <a:off x="4480275" y="5126625"/>
              <a:ext cx="139000" cy="99000"/>
            </a:xfrm>
            <a:custGeom>
              <a:rect b="b" l="l" r="r" t="t"/>
              <a:pathLst>
                <a:path extrusionOk="0" h="3960" w="556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38"/>
            <p:cNvSpPr/>
            <p:nvPr/>
          </p:nvSpPr>
          <p:spPr>
            <a:xfrm>
              <a:off x="4474650" y="5120600"/>
              <a:ext cx="147425" cy="111325"/>
            </a:xfrm>
            <a:custGeom>
              <a:rect b="b" l="l" r="r" t="t"/>
              <a:pathLst>
                <a:path extrusionOk="0" h="4453" w="5897">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38"/>
            <p:cNvSpPr/>
            <p:nvPr/>
          </p:nvSpPr>
          <p:spPr>
            <a:xfrm>
              <a:off x="4485875" y="5175750"/>
              <a:ext cx="127775" cy="49875"/>
            </a:xfrm>
            <a:custGeom>
              <a:rect b="b" l="l" r="r" t="t"/>
              <a:pathLst>
                <a:path extrusionOk="0" h="1995" w="5111">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38"/>
            <p:cNvSpPr/>
            <p:nvPr/>
          </p:nvSpPr>
          <p:spPr>
            <a:xfrm>
              <a:off x="4480275" y="5169875"/>
              <a:ext cx="139700" cy="62050"/>
            </a:xfrm>
            <a:custGeom>
              <a:rect b="b" l="l" r="r" t="t"/>
              <a:pathLst>
                <a:path extrusionOk="0" h="2482" w="5588">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38"/>
            <p:cNvSpPr/>
            <p:nvPr/>
          </p:nvSpPr>
          <p:spPr>
            <a:xfrm>
              <a:off x="4017975" y="3637125"/>
              <a:ext cx="654625" cy="1546225"/>
            </a:xfrm>
            <a:custGeom>
              <a:rect b="b" l="l" r="r" t="t"/>
              <a:pathLst>
                <a:path extrusionOk="0" h="61849" w="26185">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38"/>
            <p:cNvSpPr/>
            <p:nvPr/>
          </p:nvSpPr>
          <p:spPr>
            <a:xfrm>
              <a:off x="4013525" y="3630950"/>
              <a:ext cx="661200" cy="1558175"/>
            </a:xfrm>
            <a:custGeom>
              <a:rect b="b" l="l" r="r" t="t"/>
              <a:pathLst>
                <a:path extrusionOk="0" h="62327" w="26448">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38"/>
            <p:cNvSpPr/>
            <p:nvPr/>
          </p:nvSpPr>
          <p:spPr>
            <a:xfrm>
              <a:off x="4350425" y="4004350"/>
              <a:ext cx="40025" cy="246475"/>
            </a:xfrm>
            <a:custGeom>
              <a:rect b="b" l="l" r="r" t="t"/>
              <a:pathLst>
                <a:path extrusionOk="0" h="9859" w="1601">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38"/>
            <p:cNvSpPr/>
            <p:nvPr/>
          </p:nvSpPr>
          <p:spPr>
            <a:xfrm>
              <a:off x="4370775" y="4022050"/>
              <a:ext cx="101800" cy="48475"/>
            </a:xfrm>
            <a:custGeom>
              <a:rect b="b" l="l" r="r" t="t"/>
              <a:pathLst>
                <a:path extrusionOk="0" h="1939" w="4072">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38"/>
            <p:cNvSpPr/>
            <p:nvPr/>
          </p:nvSpPr>
          <p:spPr>
            <a:xfrm>
              <a:off x="4550450" y="4371275"/>
              <a:ext cx="79350" cy="306325"/>
            </a:xfrm>
            <a:custGeom>
              <a:rect b="b" l="l" r="r" t="t"/>
              <a:pathLst>
                <a:path extrusionOk="0" h="12253" w="3174">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38"/>
            <p:cNvSpPr/>
            <p:nvPr/>
          </p:nvSpPr>
          <p:spPr>
            <a:xfrm>
              <a:off x="4764525" y="2629475"/>
              <a:ext cx="126375" cy="225925"/>
            </a:xfrm>
            <a:custGeom>
              <a:rect b="b" l="l" r="r" t="t"/>
              <a:pathLst>
                <a:path extrusionOk="0" h="9037" w="5055">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38"/>
            <p:cNvSpPr/>
            <p:nvPr/>
          </p:nvSpPr>
          <p:spPr>
            <a:xfrm>
              <a:off x="4765225" y="2623775"/>
              <a:ext cx="131275" cy="237525"/>
            </a:xfrm>
            <a:custGeom>
              <a:rect b="b" l="l" r="r" t="t"/>
              <a:pathLst>
                <a:path extrusionOk="0" h="9501" w="5251">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38"/>
            <p:cNvSpPr/>
            <p:nvPr/>
          </p:nvSpPr>
          <p:spPr>
            <a:xfrm>
              <a:off x="4805950" y="2688050"/>
              <a:ext cx="101775" cy="120325"/>
            </a:xfrm>
            <a:custGeom>
              <a:rect b="b" l="l" r="r" t="t"/>
              <a:pathLst>
                <a:path extrusionOk="0" h="4813" w="4071">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38"/>
            <p:cNvSpPr/>
            <p:nvPr/>
          </p:nvSpPr>
          <p:spPr>
            <a:xfrm>
              <a:off x="4799625" y="2682025"/>
              <a:ext cx="108800" cy="132100"/>
            </a:xfrm>
            <a:custGeom>
              <a:rect b="b" l="l" r="r" t="t"/>
              <a:pathLst>
                <a:path extrusionOk="0" h="5284" w="4352">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38"/>
            <p:cNvSpPr/>
            <p:nvPr/>
          </p:nvSpPr>
          <p:spPr>
            <a:xfrm>
              <a:off x="4770150" y="2830675"/>
              <a:ext cx="77225" cy="73875"/>
            </a:xfrm>
            <a:custGeom>
              <a:rect b="b" l="l" r="r" t="t"/>
              <a:pathLst>
                <a:path extrusionOk="0" h="2955" w="3089">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38"/>
            <p:cNvSpPr/>
            <p:nvPr/>
          </p:nvSpPr>
          <p:spPr>
            <a:xfrm>
              <a:off x="4764525" y="2825200"/>
              <a:ext cx="89175" cy="84950"/>
            </a:xfrm>
            <a:custGeom>
              <a:rect b="b" l="l" r="r" t="t"/>
              <a:pathLst>
                <a:path extrusionOk="0" h="3398" w="3567">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38"/>
            <p:cNvSpPr/>
            <p:nvPr/>
          </p:nvSpPr>
          <p:spPr>
            <a:xfrm>
              <a:off x="3826125" y="2811350"/>
              <a:ext cx="1043000" cy="918300"/>
            </a:xfrm>
            <a:custGeom>
              <a:rect b="b" l="l" r="r" t="t"/>
              <a:pathLst>
                <a:path extrusionOk="0" h="36732" w="4172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38"/>
            <p:cNvSpPr/>
            <p:nvPr/>
          </p:nvSpPr>
          <p:spPr>
            <a:xfrm>
              <a:off x="3820525" y="2805550"/>
              <a:ext cx="1051425" cy="930000"/>
            </a:xfrm>
            <a:custGeom>
              <a:rect b="b" l="l" r="r" t="t"/>
              <a:pathLst>
                <a:path extrusionOk="0" h="37200" w="42057">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38"/>
            <p:cNvSpPr/>
            <p:nvPr/>
          </p:nvSpPr>
          <p:spPr>
            <a:xfrm>
              <a:off x="4528000" y="3305275"/>
              <a:ext cx="55475" cy="49150"/>
            </a:xfrm>
            <a:custGeom>
              <a:rect b="b" l="l" r="r" t="t"/>
              <a:pathLst>
                <a:path extrusionOk="0" h="1966" w="2219">
                  <a:moveTo>
                    <a:pt x="1938" y="1"/>
                  </a:moveTo>
                  <a:lnTo>
                    <a:pt x="0" y="1601"/>
                  </a:lnTo>
                  <a:lnTo>
                    <a:pt x="309" y="1966"/>
                  </a:lnTo>
                  <a:lnTo>
                    <a:pt x="2218" y="366"/>
                  </a:lnTo>
                  <a:lnTo>
                    <a:pt x="193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38"/>
            <p:cNvSpPr/>
            <p:nvPr/>
          </p:nvSpPr>
          <p:spPr>
            <a:xfrm>
              <a:off x="4205850" y="3376875"/>
              <a:ext cx="290600" cy="241475"/>
            </a:xfrm>
            <a:custGeom>
              <a:rect b="b" l="l" r="r" t="t"/>
              <a:pathLst>
                <a:path extrusionOk="0" h="9659" w="11624">
                  <a:moveTo>
                    <a:pt x="11342" y="0"/>
                  </a:moveTo>
                  <a:lnTo>
                    <a:pt x="0" y="9321"/>
                  </a:lnTo>
                  <a:lnTo>
                    <a:pt x="309" y="9658"/>
                  </a:lnTo>
                  <a:lnTo>
                    <a:pt x="11623" y="365"/>
                  </a:lnTo>
                  <a:lnTo>
                    <a:pt x="1134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38"/>
            <p:cNvSpPr/>
            <p:nvPr/>
          </p:nvSpPr>
          <p:spPr>
            <a:xfrm>
              <a:off x="4167250" y="3454775"/>
              <a:ext cx="129150" cy="108825"/>
            </a:xfrm>
            <a:custGeom>
              <a:rect b="b" l="l" r="r" t="t"/>
              <a:pathLst>
                <a:path extrusionOk="0" h="4353" w="5166">
                  <a:moveTo>
                    <a:pt x="4857" y="1"/>
                  </a:moveTo>
                  <a:lnTo>
                    <a:pt x="0" y="3987"/>
                  </a:lnTo>
                  <a:lnTo>
                    <a:pt x="281" y="4352"/>
                  </a:lnTo>
                  <a:lnTo>
                    <a:pt x="5166" y="366"/>
                  </a:lnTo>
                  <a:lnTo>
                    <a:pt x="485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38"/>
            <p:cNvSpPr/>
            <p:nvPr/>
          </p:nvSpPr>
          <p:spPr>
            <a:xfrm>
              <a:off x="3883675" y="3624500"/>
              <a:ext cx="118650" cy="385075"/>
            </a:xfrm>
            <a:custGeom>
              <a:rect b="b" l="l" r="r" t="t"/>
              <a:pathLst>
                <a:path extrusionOk="0" h="15403" w="4746">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38"/>
            <p:cNvSpPr/>
            <p:nvPr/>
          </p:nvSpPr>
          <p:spPr>
            <a:xfrm>
              <a:off x="3878775" y="3619025"/>
              <a:ext cx="128450" cy="396575"/>
            </a:xfrm>
            <a:custGeom>
              <a:rect b="b" l="l" r="r" t="t"/>
              <a:pathLst>
                <a:path extrusionOk="0" h="15863" w="5138">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38"/>
            <p:cNvSpPr/>
            <p:nvPr/>
          </p:nvSpPr>
          <p:spPr>
            <a:xfrm>
              <a:off x="4737150" y="3094725"/>
              <a:ext cx="70925" cy="163550"/>
            </a:xfrm>
            <a:custGeom>
              <a:rect b="b" l="l" r="r" t="t"/>
              <a:pathLst>
                <a:path extrusionOk="0" h="6542" w="2837">
                  <a:moveTo>
                    <a:pt x="1" y="0"/>
                  </a:moveTo>
                  <a:lnTo>
                    <a:pt x="2836" y="6542"/>
                  </a:ln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38"/>
            <p:cNvSpPr/>
            <p:nvPr/>
          </p:nvSpPr>
          <p:spPr>
            <a:xfrm>
              <a:off x="4730125" y="3088925"/>
              <a:ext cx="84250" cy="175525"/>
            </a:xfrm>
            <a:custGeom>
              <a:rect b="b" l="l" r="r" t="t"/>
              <a:pathLst>
                <a:path extrusionOk="0" h="7021" w="337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38"/>
            <p:cNvSpPr/>
            <p:nvPr/>
          </p:nvSpPr>
          <p:spPr>
            <a:xfrm>
              <a:off x="3973525" y="3851475"/>
              <a:ext cx="22225" cy="90425"/>
            </a:xfrm>
            <a:custGeom>
              <a:rect b="b" l="l" r="r" t="t"/>
              <a:pathLst>
                <a:path extrusionOk="0" h="3617" w="889">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38"/>
            <p:cNvSpPr/>
            <p:nvPr/>
          </p:nvSpPr>
          <p:spPr>
            <a:xfrm>
              <a:off x="3967900" y="3845725"/>
              <a:ext cx="33025" cy="101975"/>
            </a:xfrm>
            <a:custGeom>
              <a:rect b="b" l="l" r="r" t="t"/>
              <a:pathLst>
                <a:path extrusionOk="0" h="4079" w="1321">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38"/>
            <p:cNvSpPr/>
            <p:nvPr/>
          </p:nvSpPr>
          <p:spPr>
            <a:xfrm>
              <a:off x="3935625" y="3881125"/>
              <a:ext cx="53525" cy="115525"/>
            </a:xfrm>
            <a:custGeom>
              <a:rect b="b" l="l" r="r" t="t"/>
              <a:pathLst>
                <a:path extrusionOk="0" h="4621" w="2141">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38"/>
            <p:cNvSpPr/>
            <p:nvPr/>
          </p:nvSpPr>
          <p:spPr>
            <a:xfrm>
              <a:off x="3932125" y="3875200"/>
              <a:ext cx="57575" cy="127325"/>
            </a:xfrm>
            <a:custGeom>
              <a:rect b="b" l="l" r="r" t="t"/>
              <a:pathLst>
                <a:path extrusionOk="0" h="5093" w="2303">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38"/>
            <p:cNvSpPr/>
            <p:nvPr/>
          </p:nvSpPr>
          <p:spPr>
            <a:xfrm>
              <a:off x="3952475" y="3904550"/>
              <a:ext cx="18275" cy="72300"/>
            </a:xfrm>
            <a:custGeom>
              <a:rect b="b" l="l" r="r" t="t"/>
              <a:pathLst>
                <a:path extrusionOk="0" h="2892" w="731">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38"/>
            <p:cNvSpPr/>
            <p:nvPr/>
          </p:nvSpPr>
          <p:spPr>
            <a:xfrm>
              <a:off x="4649425" y="3143050"/>
              <a:ext cx="18275" cy="224025"/>
            </a:xfrm>
            <a:custGeom>
              <a:rect b="b" l="l" r="r" t="t"/>
              <a:pathLst>
                <a:path extrusionOk="0" h="8961" w="731">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38"/>
            <p:cNvSpPr/>
            <p:nvPr/>
          </p:nvSpPr>
          <p:spPr>
            <a:xfrm>
              <a:off x="4652225" y="3168275"/>
              <a:ext cx="37925" cy="131550"/>
            </a:xfrm>
            <a:custGeom>
              <a:rect b="b" l="l" r="r" t="t"/>
              <a:pathLst>
                <a:path extrusionOk="0" h="5262" w="1517">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38"/>
            <p:cNvSpPr/>
            <p:nvPr/>
          </p:nvSpPr>
          <p:spPr>
            <a:xfrm>
              <a:off x="3982650" y="3160575"/>
              <a:ext cx="18275" cy="252825"/>
            </a:xfrm>
            <a:custGeom>
              <a:rect b="b" l="l" r="r" t="t"/>
              <a:pathLst>
                <a:path extrusionOk="0" h="10113" w="731">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38"/>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38"/>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8"/>
            <p:cNvSpPr/>
            <p:nvPr/>
          </p:nvSpPr>
          <p:spPr>
            <a:xfrm>
              <a:off x="3400100" y="2659400"/>
              <a:ext cx="126350" cy="233900"/>
            </a:xfrm>
            <a:custGeom>
              <a:rect b="b" l="l" r="r" t="t"/>
              <a:pathLst>
                <a:path extrusionOk="0" h="9356" w="5054">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8"/>
            <p:cNvSpPr/>
            <p:nvPr/>
          </p:nvSpPr>
          <p:spPr>
            <a:xfrm>
              <a:off x="3395875" y="2653250"/>
              <a:ext cx="136900" cy="245950"/>
            </a:xfrm>
            <a:custGeom>
              <a:rect b="b" l="l" r="r" t="t"/>
              <a:pathLst>
                <a:path extrusionOk="0" h="9838" w="5476">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8"/>
            <p:cNvSpPr/>
            <p:nvPr/>
          </p:nvSpPr>
          <p:spPr>
            <a:xfrm>
              <a:off x="3487125" y="2863100"/>
              <a:ext cx="346050" cy="500625"/>
            </a:xfrm>
            <a:custGeom>
              <a:rect b="b" l="l" r="r" t="t"/>
              <a:pathLst>
                <a:path extrusionOk="0" h="20025" w="13842">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8"/>
            <p:cNvSpPr/>
            <p:nvPr/>
          </p:nvSpPr>
          <p:spPr>
            <a:xfrm>
              <a:off x="3480800" y="2857400"/>
              <a:ext cx="350275" cy="512475"/>
            </a:xfrm>
            <a:custGeom>
              <a:rect b="b" l="l" r="r" t="t"/>
              <a:pathLst>
                <a:path extrusionOk="0" h="20499" w="14011">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8"/>
            <p:cNvSpPr/>
            <p:nvPr/>
          </p:nvSpPr>
          <p:spPr>
            <a:xfrm>
              <a:off x="3115850" y="2418375"/>
              <a:ext cx="301125" cy="330350"/>
            </a:xfrm>
            <a:custGeom>
              <a:rect b="b" l="l" r="r" t="t"/>
              <a:pathLst>
                <a:path extrusionOk="0" h="13214" w="12045">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8"/>
            <p:cNvSpPr/>
            <p:nvPr/>
          </p:nvSpPr>
          <p:spPr>
            <a:xfrm>
              <a:off x="3123550" y="2412500"/>
              <a:ext cx="294825" cy="342125"/>
            </a:xfrm>
            <a:custGeom>
              <a:rect b="b" l="l" r="r" t="t"/>
              <a:pathLst>
                <a:path extrusionOk="0" h="13685" w="11793">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38"/>
            <p:cNvSpPr/>
            <p:nvPr/>
          </p:nvSpPr>
          <p:spPr>
            <a:xfrm>
              <a:off x="3035125" y="2305125"/>
              <a:ext cx="402900" cy="383475"/>
            </a:xfrm>
            <a:custGeom>
              <a:rect b="b" l="l" r="r" t="t"/>
              <a:pathLst>
                <a:path extrusionOk="0" h="15339" w="16116">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38"/>
            <p:cNvSpPr/>
            <p:nvPr/>
          </p:nvSpPr>
          <p:spPr>
            <a:xfrm>
              <a:off x="3054075" y="2298800"/>
              <a:ext cx="384650" cy="395875"/>
            </a:xfrm>
            <a:custGeom>
              <a:rect b="b" l="l" r="r" t="t"/>
              <a:pathLst>
                <a:path extrusionOk="0" h="15835" w="15386">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38"/>
            <p:cNvSpPr/>
            <p:nvPr/>
          </p:nvSpPr>
          <p:spPr>
            <a:xfrm>
              <a:off x="3253400" y="2545500"/>
              <a:ext cx="71625" cy="89550"/>
            </a:xfrm>
            <a:custGeom>
              <a:rect b="b" l="l" r="r" t="t"/>
              <a:pathLst>
                <a:path extrusionOk="0" h="3582" w="2865">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38"/>
            <p:cNvSpPr/>
            <p:nvPr/>
          </p:nvSpPr>
          <p:spPr>
            <a:xfrm>
              <a:off x="3258325" y="2540250"/>
              <a:ext cx="73725" cy="100375"/>
            </a:xfrm>
            <a:custGeom>
              <a:rect b="b" l="l" r="r" t="t"/>
              <a:pathLst>
                <a:path extrusionOk="0" h="4015" w="2949">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38"/>
            <p:cNvSpPr/>
            <p:nvPr/>
          </p:nvSpPr>
          <p:spPr>
            <a:xfrm>
              <a:off x="3096175" y="2715150"/>
              <a:ext cx="256925" cy="96750"/>
            </a:xfrm>
            <a:custGeom>
              <a:rect b="b" l="l" r="r" t="t"/>
              <a:pathLst>
                <a:path extrusionOk="0" h="3870" w="10277">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38"/>
            <p:cNvSpPr/>
            <p:nvPr/>
          </p:nvSpPr>
          <p:spPr>
            <a:xfrm>
              <a:off x="3089875" y="2709400"/>
              <a:ext cx="269550" cy="108575"/>
            </a:xfrm>
            <a:custGeom>
              <a:rect b="b" l="l" r="r" t="t"/>
              <a:pathLst>
                <a:path extrusionOk="0" h="4343" w="10782">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38"/>
            <p:cNvSpPr/>
            <p:nvPr/>
          </p:nvSpPr>
          <p:spPr>
            <a:xfrm>
              <a:off x="2812625" y="5107575"/>
              <a:ext cx="230250" cy="130200"/>
            </a:xfrm>
            <a:custGeom>
              <a:rect b="b" l="l" r="r" t="t"/>
              <a:pathLst>
                <a:path extrusionOk="0" h="5208" w="921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38"/>
            <p:cNvSpPr/>
            <p:nvPr/>
          </p:nvSpPr>
          <p:spPr>
            <a:xfrm>
              <a:off x="2811925" y="5102075"/>
              <a:ext cx="226025" cy="141800"/>
            </a:xfrm>
            <a:custGeom>
              <a:rect b="b" l="l" r="r" t="t"/>
              <a:pathLst>
                <a:path extrusionOk="0" h="5672" w="9041">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38"/>
            <p:cNvSpPr/>
            <p:nvPr/>
          </p:nvSpPr>
          <p:spPr>
            <a:xfrm>
              <a:off x="2816150" y="5125225"/>
              <a:ext cx="209875" cy="112550"/>
            </a:xfrm>
            <a:custGeom>
              <a:rect b="b" l="l" r="r" t="t"/>
              <a:pathLst>
                <a:path extrusionOk="0" h="4502" w="8395">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38"/>
            <p:cNvSpPr/>
            <p:nvPr/>
          </p:nvSpPr>
          <p:spPr>
            <a:xfrm>
              <a:off x="2811925" y="5119425"/>
              <a:ext cx="220425" cy="124450"/>
            </a:xfrm>
            <a:custGeom>
              <a:rect b="b" l="l" r="r" t="t"/>
              <a:pathLst>
                <a:path extrusionOk="0" h="4978" w="8817">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38"/>
            <p:cNvSpPr/>
            <p:nvPr/>
          </p:nvSpPr>
          <p:spPr>
            <a:xfrm>
              <a:off x="3328500" y="5107575"/>
              <a:ext cx="230250" cy="130200"/>
            </a:xfrm>
            <a:custGeom>
              <a:rect b="b" l="l" r="r" t="t"/>
              <a:pathLst>
                <a:path extrusionOk="0" h="5208" w="921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38"/>
            <p:cNvSpPr/>
            <p:nvPr/>
          </p:nvSpPr>
          <p:spPr>
            <a:xfrm>
              <a:off x="3333425" y="5102075"/>
              <a:ext cx="226025" cy="141800"/>
            </a:xfrm>
            <a:custGeom>
              <a:rect b="b" l="l" r="r" t="t"/>
              <a:pathLst>
                <a:path extrusionOk="0" h="5672" w="9041">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38"/>
            <p:cNvSpPr/>
            <p:nvPr/>
          </p:nvSpPr>
          <p:spPr>
            <a:xfrm>
              <a:off x="3345350" y="5125225"/>
              <a:ext cx="209875" cy="112550"/>
            </a:xfrm>
            <a:custGeom>
              <a:rect b="b" l="l" r="r" t="t"/>
              <a:pathLst>
                <a:path extrusionOk="0" h="4502" w="8395">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38"/>
            <p:cNvSpPr/>
            <p:nvPr/>
          </p:nvSpPr>
          <p:spPr>
            <a:xfrm>
              <a:off x="3339025" y="5119425"/>
              <a:ext cx="220425" cy="124450"/>
            </a:xfrm>
            <a:custGeom>
              <a:rect b="b" l="l" r="r" t="t"/>
              <a:pathLst>
                <a:path extrusionOk="0" h="4978" w="8817">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38"/>
            <p:cNvSpPr/>
            <p:nvPr/>
          </p:nvSpPr>
          <p:spPr>
            <a:xfrm>
              <a:off x="2910200" y="3517250"/>
              <a:ext cx="615550" cy="1665775"/>
            </a:xfrm>
            <a:custGeom>
              <a:rect b="b" l="l" r="r" t="t"/>
              <a:pathLst>
                <a:path extrusionOk="0" h="66631" w="24622">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38"/>
            <p:cNvSpPr/>
            <p:nvPr/>
          </p:nvSpPr>
          <p:spPr>
            <a:xfrm>
              <a:off x="2905275" y="3511100"/>
              <a:ext cx="626800" cy="1678025"/>
            </a:xfrm>
            <a:custGeom>
              <a:rect b="b" l="l" r="r" t="t"/>
              <a:pathLst>
                <a:path extrusionOk="0" h="67121" w="25072">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38"/>
            <p:cNvSpPr/>
            <p:nvPr/>
          </p:nvSpPr>
          <p:spPr>
            <a:xfrm>
              <a:off x="3183925" y="3855550"/>
              <a:ext cx="78625" cy="139825"/>
            </a:xfrm>
            <a:custGeom>
              <a:rect b="b" l="l" r="r" t="t"/>
              <a:pathLst>
                <a:path extrusionOk="0" h="5593" w="3145">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38"/>
            <p:cNvSpPr/>
            <p:nvPr/>
          </p:nvSpPr>
          <p:spPr>
            <a:xfrm>
              <a:off x="2589450" y="2878550"/>
              <a:ext cx="361475" cy="677325"/>
            </a:xfrm>
            <a:custGeom>
              <a:rect b="b" l="l" r="r" t="t"/>
              <a:pathLst>
                <a:path extrusionOk="0" h="27093" w="14459">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38"/>
            <p:cNvSpPr/>
            <p:nvPr/>
          </p:nvSpPr>
          <p:spPr>
            <a:xfrm>
              <a:off x="2588725" y="2872225"/>
              <a:ext cx="367825" cy="689625"/>
            </a:xfrm>
            <a:custGeom>
              <a:rect b="b" l="l" r="r" t="t"/>
              <a:pathLst>
                <a:path extrusionOk="0" h="27585" w="14713">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38"/>
            <p:cNvSpPr/>
            <p:nvPr/>
          </p:nvSpPr>
          <p:spPr>
            <a:xfrm>
              <a:off x="2888425" y="3476525"/>
              <a:ext cx="122150" cy="126200"/>
            </a:xfrm>
            <a:custGeom>
              <a:rect b="b" l="l" r="r" t="t"/>
              <a:pathLst>
                <a:path extrusionOk="0" h="5048" w="4886">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38"/>
            <p:cNvSpPr/>
            <p:nvPr/>
          </p:nvSpPr>
          <p:spPr>
            <a:xfrm>
              <a:off x="2882825" y="3470650"/>
              <a:ext cx="126350" cy="137850"/>
            </a:xfrm>
            <a:custGeom>
              <a:rect b="b" l="l" r="r" t="t"/>
              <a:pathLst>
                <a:path extrusionOk="0" h="5514" w="5054">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38"/>
            <p:cNvSpPr/>
            <p:nvPr/>
          </p:nvSpPr>
          <p:spPr>
            <a:xfrm>
              <a:off x="2922825" y="3491975"/>
              <a:ext cx="54775" cy="71700"/>
            </a:xfrm>
            <a:custGeom>
              <a:rect b="b" l="l" r="r" t="t"/>
              <a:pathLst>
                <a:path extrusionOk="0" h="2868" w="2191">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38"/>
            <p:cNvSpPr/>
            <p:nvPr/>
          </p:nvSpPr>
          <p:spPr>
            <a:xfrm>
              <a:off x="2916500" y="3485800"/>
              <a:ext cx="65300" cy="83400"/>
            </a:xfrm>
            <a:custGeom>
              <a:rect b="b" l="l" r="r" t="t"/>
              <a:pathLst>
                <a:path extrusionOk="0" h="3336" w="2612">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38"/>
            <p:cNvSpPr/>
            <p:nvPr/>
          </p:nvSpPr>
          <p:spPr>
            <a:xfrm>
              <a:off x="2907375" y="2774425"/>
              <a:ext cx="602250" cy="818975"/>
            </a:xfrm>
            <a:custGeom>
              <a:rect b="b" l="l" r="r" t="t"/>
              <a:pathLst>
                <a:path extrusionOk="0" h="32759" w="2409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38"/>
            <p:cNvSpPr/>
            <p:nvPr/>
          </p:nvSpPr>
          <p:spPr>
            <a:xfrm>
              <a:off x="2901775" y="2769050"/>
              <a:ext cx="613450" cy="830350"/>
            </a:xfrm>
            <a:custGeom>
              <a:rect b="b" l="l" r="r" t="t"/>
              <a:pathLst>
                <a:path extrusionOk="0" h="33214" w="24538">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38"/>
            <p:cNvSpPr/>
            <p:nvPr/>
          </p:nvSpPr>
          <p:spPr>
            <a:xfrm>
              <a:off x="3490625" y="2898200"/>
              <a:ext cx="312375" cy="474625"/>
            </a:xfrm>
            <a:custGeom>
              <a:rect b="b" l="l" r="r" t="t"/>
              <a:pathLst>
                <a:path extrusionOk="0" h="18985" w="12495">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38"/>
            <p:cNvSpPr/>
            <p:nvPr/>
          </p:nvSpPr>
          <p:spPr>
            <a:xfrm>
              <a:off x="3484325" y="2892300"/>
              <a:ext cx="325675" cy="486700"/>
            </a:xfrm>
            <a:custGeom>
              <a:rect b="b" l="l" r="r" t="t"/>
              <a:pathLst>
                <a:path extrusionOk="0" h="19468" w="13027">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1" name="Shape 2611"/>
        <p:cNvGrpSpPr/>
        <p:nvPr/>
      </p:nvGrpSpPr>
      <p:grpSpPr>
        <a:xfrm>
          <a:off x="0" y="0"/>
          <a:ext cx="0" cy="0"/>
          <a:chOff x="0" y="0"/>
          <a:chExt cx="0" cy="0"/>
        </a:xfrm>
      </p:grpSpPr>
      <p:sp>
        <p:nvSpPr>
          <p:cNvPr id="2612" name="Google Shape;2612;p39"/>
          <p:cNvSpPr txBox="1"/>
          <p:nvPr/>
        </p:nvSpPr>
        <p:spPr>
          <a:xfrm>
            <a:off x="342450" y="1186775"/>
            <a:ext cx="8459100" cy="710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A7D86D"/>
                </a:solidFill>
                <a:latin typeface="Poppins"/>
                <a:ea typeface="Poppins"/>
                <a:cs typeface="Poppins"/>
                <a:sym typeface="Poppins"/>
              </a:rPr>
              <a:t>Current Status Description</a:t>
            </a:r>
            <a:endParaRPr b="1" i="0" sz="4800" u="none" cap="none" strike="noStrike">
              <a:solidFill>
                <a:srgbClr val="A7D86D"/>
              </a:solidFill>
              <a:latin typeface="Poppins"/>
              <a:ea typeface="Poppins"/>
              <a:cs typeface="Poppins"/>
              <a:sym typeface="Poppins"/>
            </a:endParaRPr>
          </a:p>
        </p:txBody>
      </p:sp>
      <p:sp>
        <p:nvSpPr>
          <p:cNvPr id="2613" name="Google Shape;2613;p39"/>
          <p:cNvSpPr txBox="1"/>
          <p:nvPr/>
        </p:nvSpPr>
        <p:spPr>
          <a:xfrm>
            <a:off x="457200" y="1937675"/>
            <a:ext cx="4929300" cy="2729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FF00"/>
                </a:solidFill>
                <a:latin typeface="Times New Roman"/>
                <a:ea typeface="Times New Roman"/>
                <a:cs typeface="Times New Roman"/>
                <a:sym typeface="Times New Roman"/>
              </a:rPr>
              <a:t>Green</a:t>
            </a:r>
            <a:endParaRPr b="1" i="0" sz="1100" u="none" cap="none" strike="noStrike">
              <a:solidFill>
                <a:srgbClr val="00FF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1D2125"/>
                </a:solidFill>
                <a:latin typeface="Times New Roman"/>
                <a:ea typeface="Times New Roman"/>
                <a:cs typeface="Times New Roman"/>
                <a:sym typeface="Times New Roman"/>
              </a:rPr>
              <a:t>We believe we are still in the Green zone as we are now 3 out of 4 on the total anticipated features we planned. More importantly we were able to appropriately utilize the MVC, and observer design pattern in particular features of the application.</a:t>
            </a:r>
            <a:endParaRPr b="1" i="0" sz="1100" u="none" cap="none" strike="noStrike">
              <a:solidFill>
                <a:srgbClr val="1D2125"/>
              </a:solidFill>
              <a:latin typeface="Times New Roman"/>
              <a:ea typeface="Times New Roman"/>
              <a:cs typeface="Times New Roman"/>
              <a:sym typeface="Times New Roman"/>
            </a:endParaRPr>
          </a:p>
          <a:p>
            <a:pPr indent="-298450" lvl="0" marL="457200" marR="0" rtl="0" algn="l">
              <a:lnSpc>
                <a:spcPct val="115000"/>
              </a:lnSpc>
              <a:spcBef>
                <a:spcPts val="1200"/>
              </a:spcBef>
              <a:spcAft>
                <a:spcPts val="0"/>
              </a:spcAft>
              <a:buClr>
                <a:srgbClr val="1D2125"/>
              </a:buClr>
              <a:buSzPts val="1100"/>
              <a:buFont typeface="Times New Roman"/>
              <a:buChar char="❏"/>
            </a:pPr>
            <a:r>
              <a:rPr b="1" i="0" lang="en" sz="1100" u="none" cap="none" strike="noStrike">
                <a:solidFill>
                  <a:srgbClr val="1D2125"/>
                </a:solidFill>
                <a:latin typeface="Times New Roman"/>
                <a:ea typeface="Times New Roman"/>
                <a:cs typeface="Times New Roman"/>
                <a:sym typeface="Times New Roman"/>
              </a:rPr>
              <a:t>Team: </a:t>
            </a:r>
            <a:r>
              <a:rPr b="0" i="0" lang="en" sz="1100" u="none" cap="none" strike="noStrike">
                <a:solidFill>
                  <a:srgbClr val="1D2125"/>
                </a:solidFill>
                <a:latin typeface="Times New Roman"/>
                <a:ea typeface="Times New Roman"/>
                <a:cs typeface="Times New Roman"/>
                <a:sym typeface="Times New Roman"/>
              </a:rPr>
              <a:t>Worked powerpoint, merged update codebase, and discussed separation of workload for the next 2 weeks. Worked on Project Day Information Page.</a:t>
            </a:r>
            <a:endParaRPr b="0" i="0" sz="1100" u="none" cap="none" strike="noStrike">
              <a:solidFill>
                <a:srgbClr val="1D2125"/>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rgbClr val="1D2125"/>
              </a:buClr>
              <a:buSzPts val="1100"/>
              <a:buFont typeface="Times New Roman"/>
              <a:buChar char="❏"/>
            </a:pPr>
            <a:r>
              <a:rPr b="1" i="0" lang="en" sz="1100" u="none" cap="none" strike="noStrike">
                <a:solidFill>
                  <a:srgbClr val="1D2125"/>
                </a:solidFill>
                <a:latin typeface="Times New Roman"/>
                <a:ea typeface="Times New Roman"/>
                <a:cs typeface="Times New Roman"/>
                <a:sym typeface="Times New Roman"/>
              </a:rPr>
              <a:t>Dhruv</a:t>
            </a:r>
            <a:r>
              <a:rPr b="0" i="0" lang="en" sz="1100" u="none" cap="none" strike="noStrike">
                <a:solidFill>
                  <a:srgbClr val="1D2125"/>
                </a:solidFill>
                <a:latin typeface="Times New Roman"/>
                <a:ea typeface="Times New Roman"/>
                <a:cs typeface="Times New Roman"/>
                <a:sym typeface="Times New Roman"/>
              </a:rPr>
              <a:t>: Took lead on Dashboard feature with Favor on call for assistance. Researched PWA (Progressive Web App) for a potential conversion of ou</a:t>
            </a:r>
            <a:r>
              <a:rPr lang="en" sz="1100">
                <a:solidFill>
                  <a:srgbClr val="1D2125"/>
                </a:solidFill>
                <a:latin typeface="Times New Roman"/>
                <a:ea typeface="Times New Roman"/>
                <a:cs typeface="Times New Roman"/>
                <a:sym typeface="Times New Roman"/>
              </a:rPr>
              <a:t>r</a:t>
            </a:r>
            <a:r>
              <a:rPr b="0" i="0" lang="en" sz="1100" u="none" cap="none" strike="noStrike">
                <a:solidFill>
                  <a:srgbClr val="1D2125"/>
                </a:solidFill>
                <a:latin typeface="Times New Roman"/>
                <a:ea typeface="Times New Roman"/>
                <a:cs typeface="Times New Roman"/>
                <a:sym typeface="Times New Roman"/>
              </a:rPr>
              <a:t> application.</a:t>
            </a:r>
            <a:endParaRPr b="0" i="0" sz="1100" u="none" cap="none" strike="noStrike">
              <a:solidFill>
                <a:srgbClr val="1D2125"/>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rgbClr val="1D2125"/>
              </a:buClr>
              <a:buSzPts val="1100"/>
              <a:buFont typeface="Times New Roman"/>
              <a:buChar char="❏"/>
            </a:pPr>
            <a:r>
              <a:rPr b="1" i="0" lang="en" sz="1100" u="none" cap="none" strike="noStrike">
                <a:solidFill>
                  <a:srgbClr val="1D2125"/>
                </a:solidFill>
                <a:latin typeface="Times New Roman"/>
                <a:ea typeface="Times New Roman"/>
                <a:cs typeface="Times New Roman"/>
                <a:sym typeface="Times New Roman"/>
              </a:rPr>
              <a:t>Abraham</a:t>
            </a:r>
            <a:r>
              <a:rPr b="0" i="0" lang="en" sz="1100" u="none" cap="none" strike="noStrike">
                <a:solidFill>
                  <a:srgbClr val="1D2125"/>
                </a:solidFill>
                <a:latin typeface="Times New Roman"/>
                <a:ea typeface="Times New Roman"/>
                <a:cs typeface="Times New Roman"/>
                <a:sym typeface="Times New Roman"/>
              </a:rPr>
              <a:t>: Updated documents on Github and Wiki. </a:t>
            </a:r>
            <a:endParaRPr b="0" i="0" sz="1100" u="none" cap="none" strike="noStrike">
              <a:solidFill>
                <a:srgbClr val="1D2125"/>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rgbClr val="1D2125"/>
              </a:buClr>
              <a:buSzPts val="1100"/>
              <a:buFont typeface="Times New Roman"/>
              <a:buChar char="❏"/>
            </a:pPr>
            <a:r>
              <a:rPr b="1" i="0" lang="en" sz="1100" u="none" cap="none" strike="noStrike">
                <a:solidFill>
                  <a:srgbClr val="1D2125"/>
                </a:solidFill>
                <a:latin typeface="Times New Roman"/>
                <a:ea typeface="Times New Roman"/>
                <a:cs typeface="Times New Roman"/>
                <a:sym typeface="Times New Roman"/>
              </a:rPr>
              <a:t>Dinesh</a:t>
            </a:r>
            <a:r>
              <a:rPr b="0" i="0" lang="en" sz="1100" u="none" cap="none" strike="noStrike">
                <a:solidFill>
                  <a:srgbClr val="1D2125"/>
                </a:solidFill>
                <a:latin typeface="Times New Roman"/>
                <a:ea typeface="Times New Roman"/>
                <a:cs typeface="Times New Roman"/>
                <a:sym typeface="Times New Roman"/>
              </a:rPr>
              <a:t>: Took lead on events page.</a:t>
            </a:r>
            <a:endParaRPr b="0" i="0" sz="1100" u="none" cap="none" strike="noStrike">
              <a:solidFill>
                <a:srgbClr val="1D2125"/>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rgbClr val="1D2125"/>
              </a:buClr>
              <a:buSzPts val="1100"/>
              <a:buFont typeface="Times New Roman"/>
              <a:buChar char="❏"/>
            </a:pPr>
            <a:r>
              <a:rPr b="1" i="0" lang="en" sz="1100" u="none" cap="none" strike="noStrike">
                <a:solidFill>
                  <a:srgbClr val="1D2125"/>
                </a:solidFill>
                <a:latin typeface="Times New Roman"/>
                <a:ea typeface="Times New Roman"/>
                <a:cs typeface="Times New Roman"/>
                <a:sym typeface="Times New Roman"/>
              </a:rPr>
              <a:t>Favor</a:t>
            </a:r>
            <a:r>
              <a:rPr b="0" i="0" lang="en" sz="1100" u="none" cap="none" strike="noStrike">
                <a:solidFill>
                  <a:srgbClr val="1D2125"/>
                </a:solidFill>
                <a:latin typeface="Times New Roman"/>
                <a:ea typeface="Times New Roman"/>
                <a:cs typeface="Times New Roman"/>
                <a:sym typeface="Times New Roman"/>
              </a:rPr>
              <a:t>: </a:t>
            </a:r>
            <a:r>
              <a:rPr lang="en" sz="1100">
                <a:solidFill>
                  <a:srgbClr val="1D2125"/>
                </a:solidFill>
                <a:latin typeface="Times New Roman"/>
                <a:ea typeface="Times New Roman"/>
                <a:cs typeface="Times New Roman"/>
                <a:sym typeface="Times New Roman"/>
              </a:rPr>
              <a:t> Assisted Dhruv with Dashboard feature. Research Mern stack deployment on Heroku</a:t>
            </a:r>
            <a:endParaRPr b="0" i="0" sz="2200" u="none" cap="none" strike="noStrike">
              <a:solidFill>
                <a:srgbClr val="65617D"/>
              </a:solidFill>
              <a:latin typeface="Arial"/>
              <a:ea typeface="Arial"/>
              <a:cs typeface="Arial"/>
              <a:sym typeface="Arial"/>
            </a:endParaRPr>
          </a:p>
        </p:txBody>
      </p:sp>
      <p:grpSp>
        <p:nvGrpSpPr>
          <p:cNvPr id="2614" name="Google Shape;2614;p39"/>
          <p:cNvGrpSpPr/>
          <p:nvPr/>
        </p:nvGrpSpPr>
        <p:grpSpPr>
          <a:xfrm>
            <a:off x="6593890" y="2387806"/>
            <a:ext cx="1571770" cy="1577364"/>
            <a:chOff x="1543000" y="363475"/>
            <a:chExt cx="4748550" cy="4765450"/>
          </a:xfrm>
        </p:grpSpPr>
        <p:sp>
          <p:nvSpPr>
            <p:cNvPr id="2615" name="Google Shape;2615;p39"/>
            <p:cNvSpPr/>
            <p:nvPr/>
          </p:nvSpPr>
          <p:spPr>
            <a:xfrm>
              <a:off x="2633500" y="1376825"/>
              <a:ext cx="426725" cy="34575"/>
            </a:xfrm>
            <a:custGeom>
              <a:rect b="b" l="l" r="r" t="t"/>
              <a:pathLst>
                <a:path extrusionOk="0" h="1383" w="17069">
                  <a:moveTo>
                    <a:pt x="17069" y="1"/>
                  </a:moveTo>
                  <a:cubicBezTo>
                    <a:pt x="11669" y="515"/>
                    <a:pt x="6333" y="451"/>
                    <a:pt x="0" y="965"/>
                  </a:cubicBezTo>
                  <a:cubicBezTo>
                    <a:pt x="64" y="1094"/>
                    <a:pt x="129" y="1222"/>
                    <a:pt x="161" y="1383"/>
                  </a:cubicBezTo>
                  <a:lnTo>
                    <a:pt x="17069" y="1383"/>
                  </a:lnTo>
                  <a:lnTo>
                    <a:pt x="1706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39"/>
            <p:cNvSpPr/>
            <p:nvPr/>
          </p:nvSpPr>
          <p:spPr>
            <a:xfrm>
              <a:off x="1543000" y="778275"/>
              <a:ext cx="4748550" cy="3293100"/>
            </a:xfrm>
            <a:custGeom>
              <a:rect b="b" l="l" r="r" t="t"/>
              <a:pathLst>
                <a:path extrusionOk="0" h="131724" w="189942">
                  <a:moveTo>
                    <a:pt x="36388" y="45769"/>
                  </a:moveTo>
                  <a:cubicBezTo>
                    <a:pt x="37127" y="45769"/>
                    <a:pt x="37738" y="46315"/>
                    <a:pt x="37802" y="47023"/>
                  </a:cubicBezTo>
                  <a:lnTo>
                    <a:pt x="64321" y="47023"/>
                  </a:lnTo>
                  <a:lnTo>
                    <a:pt x="64321" y="47569"/>
                  </a:lnTo>
                  <a:lnTo>
                    <a:pt x="37770" y="47569"/>
                  </a:lnTo>
                  <a:cubicBezTo>
                    <a:pt x="37609" y="48180"/>
                    <a:pt x="37063" y="48630"/>
                    <a:pt x="36388" y="48630"/>
                  </a:cubicBezTo>
                  <a:cubicBezTo>
                    <a:pt x="35616" y="48630"/>
                    <a:pt x="34973" y="47987"/>
                    <a:pt x="34973" y="47183"/>
                  </a:cubicBezTo>
                  <a:cubicBezTo>
                    <a:pt x="34973" y="46412"/>
                    <a:pt x="35616" y="45769"/>
                    <a:pt x="36388" y="45769"/>
                  </a:cubicBezTo>
                  <a:close/>
                  <a:moveTo>
                    <a:pt x="151722" y="45769"/>
                  </a:moveTo>
                  <a:cubicBezTo>
                    <a:pt x="152525" y="45769"/>
                    <a:pt x="153168" y="46412"/>
                    <a:pt x="153168" y="47183"/>
                  </a:cubicBezTo>
                  <a:cubicBezTo>
                    <a:pt x="153168" y="47987"/>
                    <a:pt x="152525" y="48630"/>
                    <a:pt x="151722" y="48630"/>
                  </a:cubicBezTo>
                  <a:cubicBezTo>
                    <a:pt x="151047" y="48630"/>
                    <a:pt x="150468" y="48115"/>
                    <a:pt x="150339" y="47473"/>
                  </a:cubicBezTo>
                  <a:lnTo>
                    <a:pt x="132371" y="47473"/>
                  </a:lnTo>
                  <a:lnTo>
                    <a:pt x="132371" y="46926"/>
                  </a:lnTo>
                  <a:lnTo>
                    <a:pt x="150339" y="46926"/>
                  </a:lnTo>
                  <a:cubicBezTo>
                    <a:pt x="150468" y="46251"/>
                    <a:pt x="151047" y="45769"/>
                    <a:pt x="151722" y="45769"/>
                  </a:cubicBezTo>
                  <a:close/>
                  <a:moveTo>
                    <a:pt x="172166" y="59495"/>
                  </a:moveTo>
                  <a:cubicBezTo>
                    <a:pt x="172969" y="59495"/>
                    <a:pt x="173612" y="60137"/>
                    <a:pt x="173612" y="60941"/>
                  </a:cubicBezTo>
                  <a:cubicBezTo>
                    <a:pt x="173612" y="61616"/>
                    <a:pt x="173098" y="62195"/>
                    <a:pt x="172455" y="62323"/>
                  </a:cubicBezTo>
                  <a:lnTo>
                    <a:pt x="172455" y="77142"/>
                  </a:lnTo>
                  <a:lnTo>
                    <a:pt x="163840" y="77142"/>
                  </a:lnTo>
                  <a:lnTo>
                    <a:pt x="163840" y="86689"/>
                  </a:lnTo>
                  <a:lnTo>
                    <a:pt x="163326" y="86689"/>
                  </a:lnTo>
                  <a:lnTo>
                    <a:pt x="163326" y="76628"/>
                  </a:lnTo>
                  <a:lnTo>
                    <a:pt x="171908" y="76628"/>
                  </a:lnTo>
                  <a:lnTo>
                    <a:pt x="171908" y="62323"/>
                  </a:lnTo>
                  <a:cubicBezTo>
                    <a:pt x="171233" y="62195"/>
                    <a:pt x="170751" y="61616"/>
                    <a:pt x="170751" y="60941"/>
                  </a:cubicBezTo>
                  <a:cubicBezTo>
                    <a:pt x="170751" y="60137"/>
                    <a:pt x="171394" y="59495"/>
                    <a:pt x="172166" y="59495"/>
                  </a:cubicBezTo>
                  <a:close/>
                  <a:moveTo>
                    <a:pt x="13790" y="80131"/>
                  </a:moveTo>
                  <a:cubicBezTo>
                    <a:pt x="14433" y="80131"/>
                    <a:pt x="14979" y="80549"/>
                    <a:pt x="15140" y="81128"/>
                  </a:cubicBezTo>
                  <a:lnTo>
                    <a:pt x="28094" y="81128"/>
                  </a:lnTo>
                  <a:lnTo>
                    <a:pt x="28094" y="85789"/>
                  </a:lnTo>
                  <a:cubicBezTo>
                    <a:pt x="28544" y="85950"/>
                    <a:pt x="28866" y="86367"/>
                    <a:pt x="28962" y="86850"/>
                  </a:cubicBezTo>
                  <a:lnTo>
                    <a:pt x="174062" y="86850"/>
                  </a:lnTo>
                  <a:cubicBezTo>
                    <a:pt x="174158" y="86175"/>
                    <a:pt x="174737" y="85692"/>
                    <a:pt x="175444" y="85692"/>
                  </a:cubicBezTo>
                  <a:cubicBezTo>
                    <a:pt x="176248" y="85692"/>
                    <a:pt x="176859" y="86303"/>
                    <a:pt x="176859" y="87107"/>
                  </a:cubicBezTo>
                  <a:cubicBezTo>
                    <a:pt x="176859" y="87878"/>
                    <a:pt x="176248" y="88521"/>
                    <a:pt x="175444" y="88521"/>
                  </a:cubicBezTo>
                  <a:cubicBezTo>
                    <a:pt x="174737" y="88521"/>
                    <a:pt x="174158" y="88039"/>
                    <a:pt x="174062" y="87364"/>
                  </a:cubicBezTo>
                  <a:lnTo>
                    <a:pt x="28962" y="87364"/>
                  </a:lnTo>
                  <a:cubicBezTo>
                    <a:pt x="28834" y="88039"/>
                    <a:pt x="28255" y="88521"/>
                    <a:pt x="27548" y="88521"/>
                  </a:cubicBezTo>
                  <a:cubicBezTo>
                    <a:pt x="26873" y="88521"/>
                    <a:pt x="26294" y="88039"/>
                    <a:pt x="26166" y="87364"/>
                  </a:cubicBezTo>
                  <a:lnTo>
                    <a:pt x="21441" y="87364"/>
                  </a:lnTo>
                  <a:cubicBezTo>
                    <a:pt x="21312" y="88039"/>
                    <a:pt x="20733" y="88521"/>
                    <a:pt x="20058" y="88521"/>
                  </a:cubicBezTo>
                  <a:cubicBezTo>
                    <a:pt x="19255" y="88521"/>
                    <a:pt x="18612" y="87878"/>
                    <a:pt x="18612" y="87107"/>
                  </a:cubicBezTo>
                  <a:cubicBezTo>
                    <a:pt x="18612" y="86303"/>
                    <a:pt x="19255" y="85692"/>
                    <a:pt x="20058" y="85692"/>
                  </a:cubicBezTo>
                  <a:cubicBezTo>
                    <a:pt x="20733" y="85692"/>
                    <a:pt x="21312" y="86175"/>
                    <a:pt x="21441" y="86850"/>
                  </a:cubicBezTo>
                  <a:lnTo>
                    <a:pt x="26166" y="86850"/>
                  </a:lnTo>
                  <a:cubicBezTo>
                    <a:pt x="26294" y="86175"/>
                    <a:pt x="26841" y="85692"/>
                    <a:pt x="27548" y="85692"/>
                  </a:cubicBezTo>
                  <a:lnTo>
                    <a:pt x="27548" y="81642"/>
                  </a:lnTo>
                  <a:lnTo>
                    <a:pt x="15205" y="81642"/>
                  </a:lnTo>
                  <a:cubicBezTo>
                    <a:pt x="15172" y="82381"/>
                    <a:pt x="14562" y="82992"/>
                    <a:pt x="13790" y="82992"/>
                  </a:cubicBezTo>
                  <a:cubicBezTo>
                    <a:pt x="13019" y="82992"/>
                    <a:pt x="12376" y="82349"/>
                    <a:pt x="12376" y="81546"/>
                  </a:cubicBezTo>
                  <a:cubicBezTo>
                    <a:pt x="12376" y="80774"/>
                    <a:pt x="13019" y="80131"/>
                    <a:pt x="13790" y="80131"/>
                  </a:cubicBezTo>
                  <a:close/>
                  <a:moveTo>
                    <a:pt x="175862" y="104915"/>
                  </a:moveTo>
                  <a:cubicBezTo>
                    <a:pt x="176634" y="104915"/>
                    <a:pt x="177276" y="105526"/>
                    <a:pt x="177276" y="106329"/>
                  </a:cubicBezTo>
                  <a:cubicBezTo>
                    <a:pt x="177276" y="107101"/>
                    <a:pt x="176634" y="107743"/>
                    <a:pt x="175862" y="107743"/>
                  </a:cubicBezTo>
                  <a:cubicBezTo>
                    <a:pt x="175155" y="107743"/>
                    <a:pt x="174576" y="107261"/>
                    <a:pt x="174448" y="106586"/>
                  </a:cubicBezTo>
                  <a:lnTo>
                    <a:pt x="155675" y="106586"/>
                  </a:lnTo>
                  <a:cubicBezTo>
                    <a:pt x="155579" y="107197"/>
                    <a:pt x="155065" y="107679"/>
                    <a:pt x="154454" y="107743"/>
                  </a:cubicBezTo>
                  <a:lnTo>
                    <a:pt x="154454" y="112597"/>
                  </a:lnTo>
                  <a:lnTo>
                    <a:pt x="174448" y="112597"/>
                  </a:lnTo>
                  <a:cubicBezTo>
                    <a:pt x="174544" y="111890"/>
                    <a:pt x="175123" y="111376"/>
                    <a:pt x="175862" y="111376"/>
                  </a:cubicBezTo>
                  <a:cubicBezTo>
                    <a:pt x="176634" y="111376"/>
                    <a:pt x="177276" y="112019"/>
                    <a:pt x="177276" y="112790"/>
                  </a:cubicBezTo>
                  <a:cubicBezTo>
                    <a:pt x="177276" y="113594"/>
                    <a:pt x="176634" y="114205"/>
                    <a:pt x="175862" y="114205"/>
                  </a:cubicBezTo>
                  <a:cubicBezTo>
                    <a:pt x="175187" y="114205"/>
                    <a:pt x="174641" y="113755"/>
                    <a:pt x="174480" y="113144"/>
                  </a:cubicBezTo>
                  <a:lnTo>
                    <a:pt x="153908" y="113144"/>
                  </a:lnTo>
                  <a:lnTo>
                    <a:pt x="153908" y="107711"/>
                  </a:lnTo>
                  <a:cubicBezTo>
                    <a:pt x="153393" y="107551"/>
                    <a:pt x="153007" y="107133"/>
                    <a:pt x="152879" y="106586"/>
                  </a:cubicBezTo>
                  <a:lnTo>
                    <a:pt x="130056" y="106586"/>
                  </a:lnTo>
                  <a:lnTo>
                    <a:pt x="130056" y="106072"/>
                  </a:lnTo>
                  <a:lnTo>
                    <a:pt x="152879" y="106072"/>
                  </a:lnTo>
                  <a:cubicBezTo>
                    <a:pt x="153007" y="105397"/>
                    <a:pt x="153586" y="104915"/>
                    <a:pt x="154293" y="104915"/>
                  </a:cubicBezTo>
                  <a:cubicBezTo>
                    <a:pt x="155000" y="104915"/>
                    <a:pt x="155579" y="105397"/>
                    <a:pt x="155675" y="106072"/>
                  </a:cubicBezTo>
                  <a:lnTo>
                    <a:pt x="174448" y="106072"/>
                  </a:lnTo>
                  <a:cubicBezTo>
                    <a:pt x="174576" y="105397"/>
                    <a:pt x="175155" y="104915"/>
                    <a:pt x="175862" y="104915"/>
                  </a:cubicBezTo>
                  <a:close/>
                  <a:moveTo>
                    <a:pt x="26584" y="101090"/>
                  </a:moveTo>
                  <a:cubicBezTo>
                    <a:pt x="27323" y="101090"/>
                    <a:pt x="27934" y="101668"/>
                    <a:pt x="27998" y="102375"/>
                  </a:cubicBezTo>
                  <a:lnTo>
                    <a:pt x="35841" y="102375"/>
                  </a:lnTo>
                  <a:lnTo>
                    <a:pt x="35841" y="111376"/>
                  </a:lnTo>
                  <a:lnTo>
                    <a:pt x="52588" y="111376"/>
                  </a:lnTo>
                  <a:cubicBezTo>
                    <a:pt x="52685" y="110797"/>
                    <a:pt x="53135" y="110347"/>
                    <a:pt x="53713" y="110251"/>
                  </a:cubicBezTo>
                  <a:lnTo>
                    <a:pt x="53713" y="105943"/>
                  </a:lnTo>
                  <a:lnTo>
                    <a:pt x="63292" y="105943"/>
                  </a:lnTo>
                  <a:lnTo>
                    <a:pt x="63292" y="106490"/>
                  </a:lnTo>
                  <a:lnTo>
                    <a:pt x="54260" y="106490"/>
                  </a:lnTo>
                  <a:lnTo>
                    <a:pt x="54260" y="110251"/>
                  </a:lnTo>
                  <a:cubicBezTo>
                    <a:pt x="54903" y="110379"/>
                    <a:pt x="55417" y="110958"/>
                    <a:pt x="55417" y="111633"/>
                  </a:cubicBezTo>
                  <a:cubicBezTo>
                    <a:pt x="55417" y="112437"/>
                    <a:pt x="54774" y="113079"/>
                    <a:pt x="53971" y="113079"/>
                  </a:cubicBezTo>
                  <a:cubicBezTo>
                    <a:pt x="53296" y="113079"/>
                    <a:pt x="52717" y="112565"/>
                    <a:pt x="52588" y="111922"/>
                  </a:cubicBezTo>
                  <a:lnTo>
                    <a:pt x="35327" y="111922"/>
                  </a:lnTo>
                  <a:lnTo>
                    <a:pt x="35327" y="102922"/>
                  </a:lnTo>
                  <a:lnTo>
                    <a:pt x="27934" y="102922"/>
                  </a:lnTo>
                  <a:cubicBezTo>
                    <a:pt x="27805" y="103436"/>
                    <a:pt x="27387" y="103822"/>
                    <a:pt x="26841" y="103918"/>
                  </a:cubicBezTo>
                  <a:lnTo>
                    <a:pt x="26841" y="117644"/>
                  </a:lnTo>
                  <a:lnTo>
                    <a:pt x="18290" y="117644"/>
                  </a:lnTo>
                  <a:cubicBezTo>
                    <a:pt x="18097" y="118190"/>
                    <a:pt x="17583" y="118576"/>
                    <a:pt x="16972" y="118576"/>
                  </a:cubicBezTo>
                  <a:cubicBezTo>
                    <a:pt x="16169" y="118576"/>
                    <a:pt x="15526" y="117933"/>
                    <a:pt x="15526" y="117130"/>
                  </a:cubicBezTo>
                  <a:cubicBezTo>
                    <a:pt x="15526" y="116358"/>
                    <a:pt x="16169" y="115715"/>
                    <a:pt x="16972" y="115715"/>
                  </a:cubicBezTo>
                  <a:cubicBezTo>
                    <a:pt x="17744" y="115715"/>
                    <a:pt x="18355" y="116326"/>
                    <a:pt x="18387" y="117098"/>
                  </a:cubicBezTo>
                  <a:lnTo>
                    <a:pt x="26326" y="117098"/>
                  </a:lnTo>
                  <a:lnTo>
                    <a:pt x="26326" y="103918"/>
                  </a:lnTo>
                  <a:cubicBezTo>
                    <a:pt x="25780" y="103822"/>
                    <a:pt x="25362" y="103436"/>
                    <a:pt x="25234" y="102922"/>
                  </a:cubicBezTo>
                  <a:lnTo>
                    <a:pt x="14208" y="102922"/>
                  </a:lnTo>
                  <a:cubicBezTo>
                    <a:pt x="14015" y="103500"/>
                    <a:pt x="13501" y="103950"/>
                    <a:pt x="12826" y="103950"/>
                  </a:cubicBezTo>
                  <a:cubicBezTo>
                    <a:pt x="12054" y="103950"/>
                    <a:pt x="11411" y="103308"/>
                    <a:pt x="11411" y="102504"/>
                  </a:cubicBezTo>
                  <a:cubicBezTo>
                    <a:pt x="11411" y="101732"/>
                    <a:pt x="12054" y="101090"/>
                    <a:pt x="12826" y="101090"/>
                  </a:cubicBezTo>
                  <a:cubicBezTo>
                    <a:pt x="13565" y="101090"/>
                    <a:pt x="14176" y="101668"/>
                    <a:pt x="14240" y="102375"/>
                  </a:cubicBezTo>
                  <a:lnTo>
                    <a:pt x="25169" y="102375"/>
                  </a:lnTo>
                  <a:cubicBezTo>
                    <a:pt x="25234" y="101668"/>
                    <a:pt x="25844" y="101090"/>
                    <a:pt x="26584" y="101090"/>
                  </a:cubicBezTo>
                  <a:close/>
                  <a:moveTo>
                    <a:pt x="124560" y="0"/>
                  </a:moveTo>
                  <a:cubicBezTo>
                    <a:pt x="120308" y="0"/>
                    <a:pt x="116346" y="676"/>
                    <a:pt x="112666" y="1602"/>
                  </a:cubicBezTo>
                  <a:cubicBezTo>
                    <a:pt x="100098" y="4720"/>
                    <a:pt x="94119" y="11889"/>
                    <a:pt x="80425" y="18317"/>
                  </a:cubicBezTo>
                  <a:lnTo>
                    <a:pt x="80425" y="20985"/>
                  </a:lnTo>
                  <a:lnTo>
                    <a:pt x="92030" y="20985"/>
                  </a:lnTo>
                  <a:lnTo>
                    <a:pt x="92030" y="21532"/>
                  </a:lnTo>
                  <a:lnTo>
                    <a:pt x="79879" y="21532"/>
                  </a:lnTo>
                  <a:lnTo>
                    <a:pt x="79879" y="18575"/>
                  </a:lnTo>
                  <a:cubicBezTo>
                    <a:pt x="78915" y="19025"/>
                    <a:pt x="77886" y="19475"/>
                    <a:pt x="76825" y="19925"/>
                  </a:cubicBezTo>
                  <a:cubicBezTo>
                    <a:pt x="71007" y="22368"/>
                    <a:pt x="66057" y="23364"/>
                    <a:pt x="61235" y="23878"/>
                  </a:cubicBezTo>
                  <a:lnTo>
                    <a:pt x="61235" y="25839"/>
                  </a:lnTo>
                  <a:lnTo>
                    <a:pt x="43781" y="25839"/>
                  </a:lnTo>
                  <a:cubicBezTo>
                    <a:pt x="43652" y="26514"/>
                    <a:pt x="43074" y="26996"/>
                    <a:pt x="42367" y="26996"/>
                  </a:cubicBezTo>
                  <a:cubicBezTo>
                    <a:pt x="41595" y="26996"/>
                    <a:pt x="40952" y="26354"/>
                    <a:pt x="40952" y="25582"/>
                  </a:cubicBezTo>
                  <a:cubicBezTo>
                    <a:pt x="40952" y="25454"/>
                    <a:pt x="40984" y="25293"/>
                    <a:pt x="41016" y="25164"/>
                  </a:cubicBezTo>
                  <a:lnTo>
                    <a:pt x="41016" y="25164"/>
                  </a:lnTo>
                  <a:cubicBezTo>
                    <a:pt x="37995" y="25518"/>
                    <a:pt x="34780" y="26000"/>
                    <a:pt x="31212" y="26771"/>
                  </a:cubicBezTo>
                  <a:cubicBezTo>
                    <a:pt x="11315" y="31015"/>
                    <a:pt x="0" y="57919"/>
                    <a:pt x="0" y="73252"/>
                  </a:cubicBezTo>
                  <a:cubicBezTo>
                    <a:pt x="0" y="88617"/>
                    <a:pt x="1190" y="110829"/>
                    <a:pt x="18323" y="122337"/>
                  </a:cubicBezTo>
                  <a:cubicBezTo>
                    <a:pt x="21926" y="124750"/>
                    <a:pt x="26555" y="125698"/>
                    <a:pt x="31770" y="125698"/>
                  </a:cubicBezTo>
                  <a:cubicBezTo>
                    <a:pt x="41351" y="125698"/>
                    <a:pt x="52908" y="122500"/>
                    <a:pt x="63710" y="119315"/>
                  </a:cubicBezTo>
                  <a:cubicBezTo>
                    <a:pt x="74506" y="116135"/>
                    <a:pt x="84516" y="112925"/>
                    <a:pt x="91055" y="112925"/>
                  </a:cubicBezTo>
                  <a:cubicBezTo>
                    <a:pt x="91389" y="112925"/>
                    <a:pt x="91714" y="112934"/>
                    <a:pt x="92030" y="112951"/>
                  </a:cubicBezTo>
                  <a:cubicBezTo>
                    <a:pt x="108005" y="113787"/>
                    <a:pt x="126328" y="131723"/>
                    <a:pt x="149311" y="131723"/>
                  </a:cubicBezTo>
                  <a:cubicBezTo>
                    <a:pt x="181552" y="131723"/>
                    <a:pt x="189941" y="89871"/>
                    <a:pt x="184605" y="59945"/>
                  </a:cubicBezTo>
                  <a:cubicBezTo>
                    <a:pt x="182002" y="45351"/>
                    <a:pt x="174866" y="33908"/>
                    <a:pt x="165704" y="23332"/>
                  </a:cubicBezTo>
                  <a:cubicBezTo>
                    <a:pt x="164644" y="22143"/>
                    <a:pt x="163615" y="20985"/>
                    <a:pt x="162586" y="19893"/>
                  </a:cubicBezTo>
                  <a:lnTo>
                    <a:pt x="135360" y="19893"/>
                  </a:lnTo>
                  <a:cubicBezTo>
                    <a:pt x="135135" y="20439"/>
                    <a:pt x="134621" y="20825"/>
                    <a:pt x="134010" y="20825"/>
                  </a:cubicBezTo>
                  <a:cubicBezTo>
                    <a:pt x="133239" y="20825"/>
                    <a:pt x="132596" y="20182"/>
                    <a:pt x="132596" y="19410"/>
                  </a:cubicBezTo>
                  <a:cubicBezTo>
                    <a:pt x="132596" y="18671"/>
                    <a:pt x="133142" y="18060"/>
                    <a:pt x="133882" y="17996"/>
                  </a:cubicBezTo>
                  <a:lnTo>
                    <a:pt x="133882" y="11728"/>
                  </a:lnTo>
                  <a:lnTo>
                    <a:pt x="118067" y="11728"/>
                  </a:lnTo>
                  <a:lnTo>
                    <a:pt x="118067" y="19893"/>
                  </a:lnTo>
                  <a:lnTo>
                    <a:pt x="99391" y="19893"/>
                  </a:lnTo>
                  <a:lnTo>
                    <a:pt x="99391" y="34743"/>
                  </a:lnTo>
                  <a:lnTo>
                    <a:pt x="98844" y="34743"/>
                  </a:lnTo>
                  <a:lnTo>
                    <a:pt x="98844" y="19346"/>
                  </a:lnTo>
                  <a:lnTo>
                    <a:pt x="117520" y="19346"/>
                  </a:lnTo>
                  <a:lnTo>
                    <a:pt x="117520" y="11181"/>
                  </a:lnTo>
                  <a:lnTo>
                    <a:pt x="147061" y="11181"/>
                  </a:lnTo>
                  <a:cubicBezTo>
                    <a:pt x="147189" y="10506"/>
                    <a:pt x="147768" y="10024"/>
                    <a:pt x="148443" y="10024"/>
                  </a:cubicBezTo>
                  <a:cubicBezTo>
                    <a:pt x="149247" y="10024"/>
                    <a:pt x="149889" y="10667"/>
                    <a:pt x="149889" y="11439"/>
                  </a:cubicBezTo>
                  <a:cubicBezTo>
                    <a:pt x="149889" y="12242"/>
                    <a:pt x="149247" y="12885"/>
                    <a:pt x="148443" y="12885"/>
                  </a:cubicBezTo>
                  <a:cubicBezTo>
                    <a:pt x="147768" y="12885"/>
                    <a:pt x="147189" y="12371"/>
                    <a:pt x="147061" y="11728"/>
                  </a:cubicBezTo>
                  <a:lnTo>
                    <a:pt x="134396" y="11728"/>
                  </a:lnTo>
                  <a:lnTo>
                    <a:pt x="134396" y="18028"/>
                  </a:lnTo>
                  <a:cubicBezTo>
                    <a:pt x="135007" y="18189"/>
                    <a:pt x="135424" y="18735"/>
                    <a:pt x="135424" y="19346"/>
                  </a:cubicBezTo>
                  <a:lnTo>
                    <a:pt x="162072" y="19346"/>
                  </a:lnTo>
                  <a:cubicBezTo>
                    <a:pt x="147671" y="4232"/>
                    <a:pt x="135206" y="0"/>
                    <a:pt x="1245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39"/>
            <p:cNvSpPr/>
            <p:nvPr/>
          </p:nvSpPr>
          <p:spPr>
            <a:xfrm>
              <a:off x="2633500" y="1376825"/>
              <a:ext cx="426725" cy="34575"/>
            </a:xfrm>
            <a:custGeom>
              <a:rect b="b" l="l" r="r" t="t"/>
              <a:pathLst>
                <a:path extrusionOk="0" h="1383" w="17069">
                  <a:moveTo>
                    <a:pt x="17069" y="1"/>
                  </a:moveTo>
                  <a:cubicBezTo>
                    <a:pt x="11669" y="515"/>
                    <a:pt x="6333" y="451"/>
                    <a:pt x="0" y="965"/>
                  </a:cubicBezTo>
                  <a:cubicBezTo>
                    <a:pt x="64" y="1094"/>
                    <a:pt x="129" y="1222"/>
                    <a:pt x="161" y="1383"/>
                  </a:cubicBezTo>
                  <a:lnTo>
                    <a:pt x="17069" y="1383"/>
                  </a:lnTo>
                  <a:lnTo>
                    <a:pt x="1706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39"/>
            <p:cNvSpPr/>
            <p:nvPr/>
          </p:nvSpPr>
          <p:spPr>
            <a:xfrm>
              <a:off x="1543000" y="778150"/>
              <a:ext cx="4652125" cy="3230550"/>
            </a:xfrm>
            <a:custGeom>
              <a:rect b="b" l="l" r="r" t="t"/>
              <a:pathLst>
                <a:path extrusionOk="0" h="129222" w="186085">
                  <a:moveTo>
                    <a:pt x="36388" y="45774"/>
                  </a:moveTo>
                  <a:cubicBezTo>
                    <a:pt x="37127" y="45774"/>
                    <a:pt x="37738" y="46320"/>
                    <a:pt x="37802" y="47028"/>
                  </a:cubicBezTo>
                  <a:lnTo>
                    <a:pt x="64321" y="47028"/>
                  </a:lnTo>
                  <a:lnTo>
                    <a:pt x="64321" y="47574"/>
                  </a:lnTo>
                  <a:lnTo>
                    <a:pt x="37770" y="47574"/>
                  </a:lnTo>
                  <a:cubicBezTo>
                    <a:pt x="37609" y="48185"/>
                    <a:pt x="37063" y="48635"/>
                    <a:pt x="36388" y="48635"/>
                  </a:cubicBezTo>
                  <a:cubicBezTo>
                    <a:pt x="35616" y="48635"/>
                    <a:pt x="34973" y="47992"/>
                    <a:pt x="34973" y="47188"/>
                  </a:cubicBezTo>
                  <a:cubicBezTo>
                    <a:pt x="34973" y="46417"/>
                    <a:pt x="35616" y="45774"/>
                    <a:pt x="36388" y="45774"/>
                  </a:cubicBezTo>
                  <a:close/>
                  <a:moveTo>
                    <a:pt x="151722" y="45774"/>
                  </a:moveTo>
                  <a:cubicBezTo>
                    <a:pt x="152525" y="45774"/>
                    <a:pt x="153168" y="46417"/>
                    <a:pt x="153168" y="47188"/>
                  </a:cubicBezTo>
                  <a:cubicBezTo>
                    <a:pt x="153168" y="47992"/>
                    <a:pt x="152525" y="48635"/>
                    <a:pt x="151722" y="48635"/>
                  </a:cubicBezTo>
                  <a:cubicBezTo>
                    <a:pt x="151047" y="48635"/>
                    <a:pt x="150468" y="48120"/>
                    <a:pt x="150339" y="47478"/>
                  </a:cubicBezTo>
                  <a:lnTo>
                    <a:pt x="132371" y="47478"/>
                  </a:lnTo>
                  <a:lnTo>
                    <a:pt x="132371" y="46931"/>
                  </a:lnTo>
                  <a:lnTo>
                    <a:pt x="150339" y="46931"/>
                  </a:lnTo>
                  <a:cubicBezTo>
                    <a:pt x="150468" y="46256"/>
                    <a:pt x="151047" y="45774"/>
                    <a:pt x="151722" y="45774"/>
                  </a:cubicBezTo>
                  <a:close/>
                  <a:moveTo>
                    <a:pt x="172166" y="59500"/>
                  </a:moveTo>
                  <a:cubicBezTo>
                    <a:pt x="172969" y="59500"/>
                    <a:pt x="173612" y="60142"/>
                    <a:pt x="173612" y="60946"/>
                  </a:cubicBezTo>
                  <a:cubicBezTo>
                    <a:pt x="173612" y="61621"/>
                    <a:pt x="173098" y="62200"/>
                    <a:pt x="172455" y="62328"/>
                  </a:cubicBezTo>
                  <a:lnTo>
                    <a:pt x="172455" y="77147"/>
                  </a:lnTo>
                  <a:lnTo>
                    <a:pt x="163840" y="77147"/>
                  </a:lnTo>
                  <a:lnTo>
                    <a:pt x="163840" y="86694"/>
                  </a:lnTo>
                  <a:lnTo>
                    <a:pt x="163326" y="86694"/>
                  </a:lnTo>
                  <a:lnTo>
                    <a:pt x="163326" y="76633"/>
                  </a:lnTo>
                  <a:lnTo>
                    <a:pt x="171908" y="76633"/>
                  </a:lnTo>
                  <a:lnTo>
                    <a:pt x="171908" y="62328"/>
                  </a:lnTo>
                  <a:cubicBezTo>
                    <a:pt x="171233" y="62200"/>
                    <a:pt x="170751" y="61621"/>
                    <a:pt x="170751" y="60946"/>
                  </a:cubicBezTo>
                  <a:cubicBezTo>
                    <a:pt x="170751" y="60142"/>
                    <a:pt x="171394" y="59500"/>
                    <a:pt x="172166" y="59500"/>
                  </a:cubicBezTo>
                  <a:close/>
                  <a:moveTo>
                    <a:pt x="13790" y="80136"/>
                  </a:moveTo>
                  <a:cubicBezTo>
                    <a:pt x="14433" y="80136"/>
                    <a:pt x="14979" y="80554"/>
                    <a:pt x="15140" y="81133"/>
                  </a:cubicBezTo>
                  <a:lnTo>
                    <a:pt x="28094" y="81133"/>
                  </a:lnTo>
                  <a:lnTo>
                    <a:pt x="28094" y="85794"/>
                  </a:lnTo>
                  <a:cubicBezTo>
                    <a:pt x="28544" y="85955"/>
                    <a:pt x="28866" y="86372"/>
                    <a:pt x="28962" y="86855"/>
                  </a:cubicBezTo>
                  <a:lnTo>
                    <a:pt x="174062" y="86855"/>
                  </a:lnTo>
                  <a:cubicBezTo>
                    <a:pt x="174158" y="86180"/>
                    <a:pt x="174737" y="85697"/>
                    <a:pt x="175444" y="85697"/>
                  </a:cubicBezTo>
                  <a:cubicBezTo>
                    <a:pt x="176248" y="85697"/>
                    <a:pt x="176859" y="86308"/>
                    <a:pt x="176859" y="87112"/>
                  </a:cubicBezTo>
                  <a:cubicBezTo>
                    <a:pt x="176859" y="87883"/>
                    <a:pt x="176248" y="88526"/>
                    <a:pt x="175444" y="88526"/>
                  </a:cubicBezTo>
                  <a:cubicBezTo>
                    <a:pt x="174737" y="88526"/>
                    <a:pt x="174158" y="88044"/>
                    <a:pt x="174062" y="87369"/>
                  </a:cubicBezTo>
                  <a:lnTo>
                    <a:pt x="28962" y="87369"/>
                  </a:lnTo>
                  <a:cubicBezTo>
                    <a:pt x="28834" y="88044"/>
                    <a:pt x="28255" y="88526"/>
                    <a:pt x="27548" y="88526"/>
                  </a:cubicBezTo>
                  <a:cubicBezTo>
                    <a:pt x="26873" y="88526"/>
                    <a:pt x="26294" y="88044"/>
                    <a:pt x="26166" y="87369"/>
                  </a:cubicBezTo>
                  <a:lnTo>
                    <a:pt x="21441" y="87369"/>
                  </a:lnTo>
                  <a:cubicBezTo>
                    <a:pt x="21312" y="88044"/>
                    <a:pt x="20733" y="88526"/>
                    <a:pt x="20058" y="88526"/>
                  </a:cubicBezTo>
                  <a:cubicBezTo>
                    <a:pt x="19255" y="88526"/>
                    <a:pt x="18612" y="87883"/>
                    <a:pt x="18612" y="87112"/>
                  </a:cubicBezTo>
                  <a:cubicBezTo>
                    <a:pt x="18612" y="86308"/>
                    <a:pt x="19255" y="85697"/>
                    <a:pt x="20058" y="85697"/>
                  </a:cubicBezTo>
                  <a:cubicBezTo>
                    <a:pt x="20733" y="85697"/>
                    <a:pt x="21312" y="86180"/>
                    <a:pt x="21441" y="86855"/>
                  </a:cubicBezTo>
                  <a:lnTo>
                    <a:pt x="26166" y="86855"/>
                  </a:lnTo>
                  <a:cubicBezTo>
                    <a:pt x="26294" y="86180"/>
                    <a:pt x="26841" y="85697"/>
                    <a:pt x="27548" y="85697"/>
                  </a:cubicBezTo>
                  <a:lnTo>
                    <a:pt x="27548" y="81647"/>
                  </a:lnTo>
                  <a:lnTo>
                    <a:pt x="15205" y="81647"/>
                  </a:lnTo>
                  <a:cubicBezTo>
                    <a:pt x="15172" y="82386"/>
                    <a:pt x="14562" y="82997"/>
                    <a:pt x="13790" y="82997"/>
                  </a:cubicBezTo>
                  <a:cubicBezTo>
                    <a:pt x="13019" y="82997"/>
                    <a:pt x="12376" y="82354"/>
                    <a:pt x="12376" y="81551"/>
                  </a:cubicBezTo>
                  <a:cubicBezTo>
                    <a:pt x="12376" y="80779"/>
                    <a:pt x="13019" y="80136"/>
                    <a:pt x="13790" y="80136"/>
                  </a:cubicBezTo>
                  <a:close/>
                  <a:moveTo>
                    <a:pt x="175862" y="104920"/>
                  </a:moveTo>
                  <a:cubicBezTo>
                    <a:pt x="176634" y="104920"/>
                    <a:pt x="177276" y="105531"/>
                    <a:pt x="177276" y="106334"/>
                  </a:cubicBezTo>
                  <a:cubicBezTo>
                    <a:pt x="177276" y="107106"/>
                    <a:pt x="176634" y="107748"/>
                    <a:pt x="175862" y="107748"/>
                  </a:cubicBezTo>
                  <a:cubicBezTo>
                    <a:pt x="175155" y="107748"/>
                    <a:pt x="174576" y="107266"/>
                    <a:pt x="174448" y="106591"/>
                  </a:cubicBezTo>
                  <a:lnTo>
                    <a:pt x="155675" y="106591"/>
                  </a:lnTo>
                  <a:cubicBezTo>
                    <a:pt x="155579" y="107202"/>
                    <a:pt x="155065" y="107684"/>
                    <a:pt x="154454" y="107748"/>
                  </a:cubicBezTo>
                  <a:lnTo>
                    <a:pt x="154454" y="112602"/>
                  </a:lnTo>
                  <a:lnTo>
                    <a:pt x="174448" y="112602"/>
                  </a:lnTo>
                  <a:cubicBezTo>
                    <a:pt x="174544" y="111895"/>
                    <a:pt x="175123" y="111381"/>
                    <a:pt x="175862" y="111381"/>
                  </a:cubicBezTo>
                  <a:cubicBezTo>
                    <a:pt x="176634" y="111381"/>
                    <a:pt x="177276" y="112024"/>
                    <a:pt x="177276" y="112795"/>
                  </a:cubicBezTo>
                  <a:cubicBezTo>
                    <a:pt x="177276" y="113599"/>
                    <a:pt x="176634" y="114210"/>
                    <a:pt x="175862" y="114210"/>
                  </a:cubicBezTo>
                  <a:cubicBezTo>
                    <a:pt x="175187" y="114210"/>
                    <a:pt x="174641" y="113760"/>
                    <a:pt x="174480" y="113149"/>
                  </a:cubicBezTo>
                  <a:lnTo>
                    <a:pt x="153908" y="113149"/>
                  </a:lnTo>
                  <a:lnTo>
                    <a:pt x="153908" y="107716"/>
                  </a:lnTo>
                  <a:cubicBezTo>
                    <a:pt x="153393" y="107556"/>
                    <a:pt x="153007" y="107138"/>
                    <a:pt x="152879" y="106591"/>
                  </a:cubicBezTo>
                  <a:lnTo>
                    <a:pt x="130056" y="106591"/>
                  </a:lnTo>
                  <a:lnTo>
                    <a:pt x="130056" y="106077"/>
                  </a:lnTo>
                  <a:lnTo>
                    <a:pt x="152879" y="106077"/>
                  </a:lnTo>
                  <a:cubicBezTo>
                    <a:pt x="153007" y="105402"/>
                    <a:pt x="153586" y="104920"/>
                    <a:pt x="154293" y="104920"/>
                  </a:cubicBezTo>
                  <a:cubicBezTo>
                    <a:pt x="155000" y="104920"/>
                    <a:pt x="155579" y="105402"/>
                    <a:pt x="155675" y="106077"/>
                  </a:cubicBezTo>
                  <a:lnTo>
                    <a:pt x="174448" y="106077"/>
                  </a:lnTo>
                  <a:cubicBezTo>
                    <a:pt x="174576" y="105402"/>
                    <a:pt x="175155" y="104920"/>
                    <a:pt x="175862" y="104920"/>
                  </a:cubicBezTo>
                  <a:close/>
                  <a:moveTo>
                    <a:pt x="26584" y="101095"/>
                  </a:moveTo>
                  <a:cubicBezTo>
                    <a:pt x="27323" y="101095"/>
                    <a:pt x="27934" y="101673"/>
                    <a:pt x="27998" y="102380"/>
                  </a:cubicBezTo>
                  <a:lnTo>
                    <a:pt x="35841" y="102380"/>
                  </a:lnTo>
                  <a:lnTo>
                    <a:pt x="35841" y="111381"/>
                  </a:lnTo>
                  <a:lnTo>
                    <a:pt x="52588" y="111381"/>
                  </a:lnTo>
                  <a:cubicBezTo>
                    <a:pt x="52685" y="110802"/>
                    <a:pt x="53135" y="110352"/>
                    <a:pt x="53713" y="110256"/>
                  </a:cubicBezTo>
                  <a:lnTo>
                    <a:pt x="53713" y="105948"/>
                  </a:lnTo>
                  <a:lnTo>
                    <a:pt x="63292" y="105948"/>
                  </a:lnTo>
                  <a:lnTo>
                    <a:pt x="63292" y="106495"/>
                  </a:lnTo>
                  <a:lnTo>
                    <a:pt x="54260" y="106495"/>
                  </a:lnTo>
                  <a:lnTo>
                    <a:pt x="54260" y="110256"/>
                  </a:lnTo>
                  <a:cubicBezTo>
                    <a:pt x="54903" y="110384"/>
                    <a:pt x="55417" y="110963"/>
                    <a:pt x="55417" y="111638"/>
                  </a:cubicBezTo>
                  <a:cubicBezTo>
                    <a:pt x="55417" y="112442"/>
                    <a:pt x="54774" y="113084"/>
                    <a:pt x="53971" y="113084"/>
                  </a:cubicBezTo>
                  <a:cubicBezTo>
                    <a:pt x="53296" y="113084"/>
                    <a:pt x="52717" y="112570"/>
                    <a:pt x="52588" y="111927"/>
                  </a:cubicBezTo>
                  <a:lnTo>
                    <a:pt x="35327" y="111927"/>
                  </a:lnTo>
                  <a:lnTo>
                    <a:pt x="35327" y="102927"/>
                  </a:lnTo>
                  <a:lnTo>
                    <a:pt x="27934" y="102927"/>
                  </a:lnTo>
                  <a:cubicBezTo>
                    <a:pt x="27805" y="103441"/>
                    <a:pt x="27387" y="103827"/>
                    <a:pt x="26841" y="103923"/>
                  </a:cubicBezTo>
                  <a:lnTo>
                    <a:pt x="26841" y="117649"/>
                  </a:lnTo>
                  <a:lnTo>
                    <a:pt x="18290" y="117649"/>
                  </a:lnTo>
                  <a:cubicBezTo>
                    <a:pt x="18097" y="118195"/>
                    <a:pt x="17583" y="118581"/>
                    <a:pt x="16972" y="118581"/>
                  </a:cubicBezTo>
                  <a:cubicBezTo>
                    <a:pt x="16169" y="118581"/>
                    <a:pt x="15526" y="117938"/>
                    <a:pt x="15526" y="117135"/>
                  </a:cubicBezTo>
                  <a:cubicBezTo>
                    <a:pt x="15526" y="116363"/>
                    <a:pt x="16169" y="115720"/>
                    <a:pt x="16972" y="115720"/>
                  </a:cubicBezTo>
                  <a:cubicBezTo>
                    <a:pt x="17744" y="115720"/>
                    <a:pt x="18355" y="116331"/>
                    <a:pt x="18387" y="117103"/>
                  </a:cubicBezTo>
                  <a:lnTo>
                    <a:pt x="26326" y="117103"/>
                  </a:lnTo>
                  <a:lnTo>
                    <a:pt x="26326" y="103923"/>
                  </a:lnTo>
                  <a:cubicBezTo>
                    <a:pt x="25780" y="103827"/>
                    <a:pt x="25362" y="103441"/>
                    <a:pt x="25234" y="102927"/>
                  </a:cubicBezTo>
                  <a:lnTo>
                    <a:pt x="14208" y="102927"/>
                  </a:lnTo>
                  <a:cubicBezTo>
                    <a:pt x="14015" y="103505"/>
                    <a:pt x="13501" y="103955"/>
                    <a:pt x="12826" y="103955"/>
                  </a:cubicBezTo>
                  <a:cubicBezTo>
                    <a:pt x="12054" y="103955"/>
                    <a:pt x="11411" y="103313"/>
                    <a:pt x="11411" y="102509"/>
                  </a:cubicBezTo>
                  <a:cubicBezTo>
                    <a:pt x="11411" y="101737"/>
                    <a:pt x="12054" y="101095"/>
                    <a:pt x="12826" y="101095"/>
                  </a:cubicBezTo>
                  <a:cubicBezTo>
                    <a:pt x="13565" y="101095"/>
                    <a:pt x="14176" y="101673"/>
                    <a:pt x="14240" y="102380"/>
                  </a:cubicBezTo>
                  <a:lnTo>
                    <a:pt x="25169" y="102380"/>
                  </a:lnTo>
                  <a:cubicBezTo>
                    <a:pt x="25234" y="101673"/>
                    <a:pt x="25844" y="101095"/>
                    <a:pt x="26584" y="101095"/>
                  </a:cubicBezTo>
                  <a:close/>
                  <a:moveTo>
                    <a:pt x="124560" y="0"/>
                  </a:moveTo>
                  <a:cubicBezTo>
                    <a:pt x="120317" y="0"/>
                    <a:pt x="116363" y="675"/>
                    <a:pt x="112666" y="1607"/>
                  </a:cubicBezTo>
                  <a:cubicBezTo>
                    <a:pt x="100098" y="4725"/>
                    <a:pt x="94119" y="11894"/>
                    <a:pt x="80425" y="18322"/>
                  </a:cubicBezTo>
                  <a:lnTo>
                    <a:pt x="80425" y="20990"/>
                  </a:lnTo>
                  <a:lnTo>
                    <a:pt x="92030" y="20990"/>
                  </a:lnTo>
                  <a:lnTo>
                    <a:pt x="92030" y="21537"/>
                  </a:lnTo>
                  <a:lnTo>
                    <a:pt x="79879" y="21537"/>
                  </a:lnTo>
                  <a:lnTo>
                    <a:pt x="79879" y="18580"/>
                  </a:lnTo>
                  <a:cubicBezTo>
                    <a:pt x="78915" y="19030"/>
                    <a:pt x="77886" y="19480"/>
                    <a:pt x="76825" y="19930"/>
                  </a:cubicBezTo>
                  <a:cubicBezTo>
                    <a:pt x="71007" y="22373"/>
                    <a:pt x="66057" y="23369"/>
                    <a:pt x="61235" y="23883"/>
                  </a:cubicBezTo>
                  <a:lnTo>
                    <a:pt x="61235" y="25844"/>
                  </a:lnTo>
                  <a:lnTo>
                    <a:pt x="43781" y="25844"/>
                  </a:lnTo>
                  <a:cubicBezTo>
                    <a:pt x="43652" y="26519"/>
                    <a:pt x="43074" y="27001"/>
                    <a:pt x="42367" y="27001"/>
                  </a:cubicBezTo>
                  <a:cubicBezTo>
                    <a:pt x="41595" y="27001"/>
                    <a:pt x="40952" y="26359"/>
                    <a:pt x="40952" y="25587"/>
                  </a:cubicBezTo>
                  <a:cubicBezTo>
                    <a:pt x="40952" y="25459"/>
                    <a:pt x="40984" y="25298"/>
                    <a:pt x="41016" y="25169"/>
                  </a:cubicBezTo>
                  <a:lnTo>
                    <a:pt x="41016" y="25169"/>
                  </a:lnTo>
                  <a:cubicBezTo>
                    <a:pt x="37995" y="25523"/>
                    <a:pt x="34780" y="26005"/>
                    <a:pt x="31212" y="26776"/>
                  </a:cubicBezTo>
                  <a:cubicBezTo>
                    <a:pt x="11315" y="31020"/>
                    <a:pt x="0" y="57924"/>
                    <a:pt x="0" y="73257"/>
                  </a:cubicBezTo>
                  <a:cubicBezTo>
                    <a:pt x="0" y="88622"/>
                    <a:pt x="1190" y="110834"/>
                    <a:pt x="18323" y="122342"/>
                  </a:cubicBezTo>
                  <a:cubicBezTo>
                    <a:pt x="21923" y="124753"/>
                    <a:pt x="26551" y="125717"/>
                    <a:pt x="31791" y="125717"/>
                  </a:cubicBezTo>
                  <a:cubicBezTo>
                    <a:pt x="41370" y="125717"/>
                    <a:pt x="52910" y="122503"/>
                    <a:pt x="63710" y="119320"/>
                  </a:cubicBezTo>
                  <a:cubicBezTo>
                    <a:pt x="74511" y="116138"/>
                    <a:pt x="84540" y="112924"/>
                    <a:pt x="91065" y="112924"/>
                  </a:cubicBezTo>
                  <a:cubicBezTo>
                    <a:pt x="91387" y="112924"/>
                    <a:pt x="91708" y="112924"/>
                    <a:pt x="92030" y="112956"/>
                  </a:cubicBezTo>
                  <a:cubicBezTo>
                    <a:pt x="98748" y="113309"/>
                    <a:pt x="105916" y="116717"/>
                    <a:pt x="113695" y="120510"/>
                  </a:cubicBezTo>
                  <a:cubicBezTo>
                    <a:pt x="132757" y="121699"/>
                    <a:pt x="149600" y="124817"/>
                    <a:pt x="161911" y="129221"/>
                  </a:cubicBezTo>
                  <a:cubicBezTo>
                    <a:pt x="179044" y="121796"/>
                    <a:pt x="186084" y="99005"/>
                    <a:pt x="186084" y="77147"/>
                  </a:cubicBezTo>
                  <a:cubicBezTo>
                    <a:pt x="186084" y="71232"/>
                    <a:pt x="185570" y="65382"/>
                    <a:pt x="184605" y="59950"/>
                  </a:cubicBezTo>
                  <a:cubicBezTo>
                    <a:pt x="182002" y="45356"/>
                    <a:pt x="174866" y="33913"/>
                    <a:pt x="165704" y="23337"/>
                  </a:cubicBezTo>
                  <a:cubicBezTo>
                    <a:pt x="164644" y="22148"/>
                    <a:pt x="163615" y="20990"/>
                    <a:pt x="162586" y="19898"/>
                  </a:cubicBezTo>
                  <a:lnTo>
                    <a:pt x="135360" y="19898"/>
                  </a:lnTo>
                  <a:cubicBezTo>
                    <a:pt x="135135" y="20444"/>
                    <a:pt x="134621" y="20830"/>
                    <a:pt x="134010" y="20830"/>
                  </a:cubicBezTo>
                  <a:cubicBezTo>
                    <a:pt x="133239" y="20830"/>
                    <a:pt x="132596" y="20187"/>
                    <a:pt x="132596" y="19415"/>
                  </a:cubicBezTo>
                  <a:cubicBezTo>
                    <a:pt x="132596" y="18676"/>
                    <a:pt x="133142" y="18065"/>
                    <a:pt x="133882" y="18001"/>
                  </a:cubicBezTo>
                  <a:lnTo>
                    <a:pt x="133882" y="11733"/>
                  </a:lnTo>
                  <a:lnTo>
                    <a:pt x="118067" y="11733"/>
                  </a:lnTo>
                  <a:lnTo>
                    <a:pt x="118067" y="19898"/>
                  </a:lnTo>
                  <a:lnTo>
                    <a:pt x="99391" y="19898"/>
                  </a:lnTo>
                  <a:lnTo>
                    <a:pt x="99391" y="34748"/>
                  </a:lnTo>
                  <a:lnTo>
                    <a:pt x="98844" y="34748"/>
                  </a:lnTo>
                  <a:lnTo>
                    <a:pt x="98844" y="19351"/>
                  </a:lnTo>
                  <a:lnTo>
                    <a:pt x="117520" y="19351"/>
                  </a:lnTo>
                  <a:lnTo>
                    <a:pt x="117520" y="11186"/>
                  </a:lnTo>
                  <a:lnTo>
                    <a:pt x="147061" y="11186"/>
                  </a:lnTo>
                  <a:cubicBezTo>
                    <a:pt x="147189" y="10511"/>
                    <a:pt x="147768" y="10029"/>
                    <a:pt x="148443" y="10029"/>
                  </a:cubicBezTo>
                  <a:cubicBezTo>
                    <a:pt x="149247" y="10029"/>
                    <a:pt x="149889" y="10672"/>
                    <a:pt x="149889" y="11444"/>
                  </a:cubicBezTo>
                  <a:cubicBezTo>
                    <a:pt x="149889" y="12247"/>
                    <a:pt x="149247" y="12890"/>
                    <a:pt x="148443" y="12890"/>
                  </a:cubicBezTo>
                  <a:cubicBezTo>
                    <a:pt x="147768" y="12890"/>
                    <a:pt x="147189" y="12376"/>
                    <a:pt x="147061" y="11733"/>
                  </a:cubicBezTo>
                  <a:lnTo>
                    <a:pt x="134396" y="11733"/>
                  </a:lnTo>
                  <a:lnTo>
                    <a:pt x="134396" y="18033"/>
                  </a:lnTo>
                  <a:cubicBezTo>
                    <a:pt x="135007" y="18194"/>
                    <a:pt x="135424" y="18740"/>
                    <a:pt x="135424" y="19351"/>
                  </a:cubicBezTo>
                  <a:lnTo>
                    <a:pt x="162072" y="19351"/>
                  </a:lnTo>
                  <a:cubicBezTo>
                    <a:pt x="147671" y="4211"/>
                    <a:pt x="135199" y="0"/>
                    <a:pt x="124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39"/>
            <p:cNvSpPr/>
            <p:nvPr/>
          </p:nvSpPr>
          <p:spPr>
            <a:xfrm>
              <a:off x="3805950" y="681700"/>
              <a:ext cx="395400" cy="385775"/>
            </a:xfrm>
            <a:custGeom>
              <a:rect b="b" l="l" r="r" t="t"/>
              <a:pathLst>
                <a:path extrusionOk="0" h="15431" w="15816">
                  <a:moveTo>
                    <a:pt x="7908" y="2251"/>
                  </a:moveTo>
                  <a:cubicBezTo>
                    <a:pt x="11026" y="2251"/>
                    <a:pt x="13566" y="4790"/>
                    <a:pt x="13566" y="7908"/>
                  </a:cubicBezTo>
                  <a:lnTo>
                    <a:pt x="13566" y="13180"/>
                  </a:lnTo>
                  <a:lnTo>
                    <a:pt x="2251" y="13180"/>
                  </a:lnTo>
                  <a:lnTo>
                    <a:pt x="2251" y="7908"/>
                  </a:lnTo>
                  <a:cubicBezTo>
                    <a:pt x="2251" y="4790"/>
                    <a:pt x="4790" y="2251"/>
                    <a:pt x="7908" y="2251"/>
                  </a:cubicBezTo>
                  <a:close/>
                  <a:moveTo>
                    <a:pt x="7908" y="1"/>
                  </a:moveTo>
                  <a:cubicBezTo>
                    <a:pt x="3537" y="1"/>
                    <a:pt x="1" y="3537"/>
                    <a:pt x="1" y="7908"/>
                  </a:cubicBezTo>
                  <a:lnTo>
                    <a:pt x="1" y="14305"/>
                  </a:lnTo>
                  <a:cubicBezTo>
                    <a:pt x="1" y="14948"/>
                    <a:pt x="483" y="15430"/>
                    <a:pt x="1126" y="15430"/>
                  </a:cubicBezTo>
                  <a:lnTo>
                    <a:pt x="14691" y="15430"/>
                  </a:lnTo>
                  <a:cubicBezTo>
                    <a:pt x="15302" y="15430"/>
                    <a:pt x="15816" y="14948"/>
                    <a:pt x="15816" y="14305"/>
                  </a:cubicBezTo>
                  <a:lnTo>
                    <a:pt x="15816" y="7908"/>
                  </a:lnTo>
                  <a:cubicBezTo>
                    <a:pt x="15816" y="3537"/>
                    <a:pt x="12280" y="1"/>
                    <a:pt x="79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39"/>
            <p:cNvSpPr/>
            <p:nvPr/>
          </p:nvSpPr>
          <p:spPr>
            <a:xfrm>
              <a:off x="3798725" y="675275"/>
              <a:ext cx="409050" cy="399425"/>
            </a:xfrm>
            <a:custGeom>
              <a:rect b="b" l="l" r="r" t="t"/>
              <a:pathLst>
                <a:path extrusionOk="0" h="15977" w="16362">
                  <a:moveTo>
                    <a:pt x="8197" y="2765"/>
                  </a:moveTo>
                  <a:cubicBezTo>
                    <a:pt x="9676" y="2765"/>
                    <a:pt x="11026" y="3376"/>
                    <a:pt x="11990" y="4372"/>
                  </a:cubicBezTo>
                  <a:cubicBezTo>
                    <a:pt x="12987" y="5337"/>
                    <a:pt x="13598" y="6687"/>
                    <a:pt x="13598" y="8165"/>
                  </a:cubicBezTo>
                  <a:lnTo>
                    <a:pt x="13598" y="13180"/>
                  </a:lnTo>
                  <a:lnTo>
                    <a:pt x="2797" y="13180"/>
                  </a:lnTo>
                  <a:lnTo>
                    <a:pt x="2797" y="8165"/>
                  </a:lnTo>
                  <a:cubicBezTo>
                    <a:pt x="2797" y="6687"/>
                    <a:pt x="3408" y="5337"/>
                    <a:pt x="4372" y="4372"/>
                  </a:cubicBezTo>
                  <a:cubicBezTo>
                    <a:pt x="5369" y="3376"/>
                    <a:pt x="6719" y="2765"/>
                    <a:pt x="8197" y="2765"/>
                  </a:cubicBezTo>
                  <a:close/>
                  <a:moveTo>
                    <a:pt x="8197" y="2251"/>
                  </a:moveTo>
                  <a:cubicBezTo>
                    <a:pt x="4919" y="2251"/>
                    <a:pt x="2251" y="4919"/>
                    <a:pt x="2251" y="8165"/>
                  </a:cubicBezTo>
                  <a:lnTo>
                    <a:pt x="2251" y="13437"/>
                  </a:lnTo>
                  <a:cubicBezTo>
                    <a:pt x="2251" y="13501"/>
                    <a:pt x="2283" y="13566"/>
                    <a:pt x="2347" y="13630"/>
                  </a:cubicBezTo>
                  <a:cubicBezTo>
                    <a:pt x="2379" y="13694"/>
                    <a:pt x="2476" y="13694"/>
                    <a:pt x="2540" y="13694"/>
                  </a:cubicBezTo>
                  <a:lnTo>
                    <a:pt x="13855" y="13694"/>
                  </a:lnTo>
                  <a:cubicBezTo>
                    <a:pt x="13919" y="13694"/>
                    <a:pt x="13983" y="13694"/>
                    <a:pt x="14048" y="13630"/>
                  </a:cubicBezTo>
                  <a:cubicBezTo>
                    <a:pt x="14080" y="13566"/>
                    <a:pt x="14112" y="13501"/>
                    <a:pt x="14112" y="13437"/>
                  </a:cubicBezTo>
                  <a:lnTo>
                    <a:pt x="14112" y="8165"/>
                  </a:lnTo>
                  <a:cubicBezTo>
                    <a:pt x="14112" y="4919"/>
                    <a:pt x="11476" y="2251"/>
                    <a:pt x="8197" y="2251"/>
                  </a:cubicBezTo>
                  <a:close/>
                  <a:moveTo>
                    <a:pt x="8197" y="515"/>
                  </a:moveTo>
                  <a:cubicBezTo>
                    <a:pt x="10287" y="515"/>
                    <a:pt x="12215" y="1383"/>
                    <a:pt x="13598" y="2765"/>
                  </a:cubicBezTo>
                  <a:cubicBezTo>
                    <a:pt x="14980" y="4147"/>
                    <a:pt x="15848" y="6076"/>
                    <a:pt x="15848" y="8165"/>
                  </a:cubicBezTo>
                  <a:lnTo>
                    <a:pt x="15848" y="14562"/>
                  </a:lnTo>
                  <a:cubicBezTo>
                    <a:pt x="15848" y="15044"/>
                    <a:pt x="15462" y="15430"/>
                    <a:pt x="14980" y="15430"/>
                  </a:cubicBezTo>
                  <a:lnTo>
                    <a:pt x="1415" y="15430"/>
                  </a:lnTo>
                  <a:cubicBezTo>
                    <a:pt x="933" y="15430"/>
                    <a:pt x="547" y="15044"/>
                    <a:pt x="547" y="14562"/>
                  </a:cubicBezTo>
                  <a:lnTo>
                    <a:pt x="547" y="8165"/>
                  </a:lnTo>
                  <a:cubicBezTo>
                    <a:pt x="547" y="6076"/>
                    <a:pt x="1415" y="4147"/>
                    <a:pt x="2797" y="2765"/>
                  </a:cubicBezTo>
                  <a:cubicBezTo>
                    <a:pt x="4179" y="1383"/>
                    <a:pt x="6076" y="515"/>
                    <a:pt x="8197" y="515"/>
                  </a:cubicBezTo>
                  <a:close/>
                  <a:moveTo>
                    <a:pt x="8197" y="1"/>
                  </a:moveTo>
                  <a:cubicBezTo>
                    <a:pt x="3665" y="1"/>
                    <a:pt x="0" y="3665"/>
                    <a:pt x="0" y="8165"/>
                  </a:cubicBezTo>
                  <a:lnTo>
                    <a:pt x="0" y="14562"/>
                  </a:lnTo>
                  <a:cubicBezTo>
                    <a:pt x="0" y="15334"/>
                    <a:pt x="643" y="15976"/>
                    <a:pt x="1415" y="15976"/>
                  </a:cubicBezTo>
                  <a:lnTo>
                    <a:pt x="14980" y="15976"/>
                  </a:lnTo>
                  <a:cubicBezTo>
                    <a:pt x="15751" y="15976"/>
                    <a:pt x="16362" y="15334"/>
                    <a:pt x="16362" y="14562"/>
                  </a:cubicBezTo>
                  <a:lnTo>
                    <a:pt x="16362" y="8165"/>
                  </a:lnTo>
                  <a:cubicBezTo>
                    <a:pt x="16362" y="3665"/>
                    <a:pt x="12698" y="1"/>
                    <a:pt x="81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39"/>
            <p:cNvSpPr/>
            <p:nvPr/>
          </p:nvSpPr>
          <p:spPr>
            <a:xfrm>
              <a:off x="3784250" y="990300"/>
              <a:ext cx="432375" cy="365650"/>
            </a:xfrm>
            <a:custGeom>
              <a:rect b="b" l="l" r="r" t="t"/>
              <a:pathLst>
                <a:path extrusionOk="0" h="14626" w="17295">
                  <a:moveTo>
                    <a:pt x="1" y="0"/>
                  </a:moveTo>
                  <a:lnTo>
                    <a:pt x="1" y="14626"/>
                  </a:lnTo>
                  <a:lnTo>
                    <a:pt x="17295" y="14626"/>
                  </a:lnTo>
                  <a:lnTo>
                    <a:pt x="1729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39"/>
            <p:cNvSpPr/>
            <p:nvPr/>
          </p:nvSpPr>
          <p:spPr>
            <a:xfrm>
              <a:off x="3777825" y="983875"/>
              <a:ext cx="446025" cy="378525"/>
            </a:xfrm>
            <a:custGeom>
              <a:rect b="b" l="l" r="r" t="t"/>
              <a:pathLst>
                <a:path extrusionOk="0" h="15141" w="17841">
                  <a:moveTo>
                    <a:pt x="17294" y="547"/>
                  </a:moveTo>
                  <a:lnTo>
                    <a:pt x="17294" y="14626"/>
                  </a:lnTo>
                  <a:lnTo>
                    <a:pt x="547" y="14626"/>
                  </a:lnTo>
                  <a:lnTo>
                    <a:pt x="547" y="547"/>
                  </a:lnTo>
                  <a:close/>
                  <a:moveTo>
                    <a:pt x="258" y="0"/>
                  </a:moveTo>
                  <a:cubicBezTo>
                    <a:pt x="194" y="0"/>
                    <a:pt x="129" y="32"/>
                    <a:pt x="97" y="97"/>
                  </a:cubicBezTo>
                  <a:cubicBezTo>
                    <a:pt x="33" y="129"/>
                    <a:pt x="1" y="193"/>
                    <a:pt x="1" y="257"/>
                  </a:cubicBezTo>
                  <a:lnTo>
                    <a:pt x="1" y="14883"/>
                  </a:lnTo>
                  <a:cubicBezTo>
                    <a:pt x="1" y="14947"/>
                    <a:pt x="33" y="15012"/>
                    <a:pt x="97" y="15076"/>
                  </a:cubicBezTo>
                  <a:cubicBezTo>
                    <a:pt x="129" y="15108"/>
                    <a:pt x="194" y="15140"/>
                    <a:pt x="258" y="15140"/>
                  </a:cubicBezTo>
                  <a:lnTo>
                    <a:pt x="17552" y="15140"/>
                  </a:lnTo>
                  <a:cubicBezTo>
                    <a:pt x="17616" y="15140"/>
                    <a:pt x="17712" y="15108"/>
                    <a:pt x="17744" y="15076"/>
                  </a:cubicBezTo>
                  <a:cubicBezTo>
                    <a:pt x="17809" y="15012"/>
                    <a:pt x="17841" y="14947"/>
                    <a:pt x="17841" y="14883"/>
                  </a:cubicBezTo>
                  <a:lnTo>
                    <a:pt x="17841" y="257"/>
                  </a:lnTo>
                  <a:cubicBezTo>
                    <a:pt x="17841" y="193"/>
                    <a:pt x="17809" y="129"/>
                    <a:pt x="17744" y="97"/>
                  </a:cubicBezTo>
                  <a:cubicBezTo>
                    <a:pt x="17712" y="32"/>
                    <a:pt x="17616" y="0"/>
                    <a:pt x="175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39"/>
            <p:cNvSpPr/>
            <p:nvPr/>
          </p:nvSpPr>
          <p:spPr>
            <a:xfrm>
              <a:off x="3951400" y="1095575"/>
              <a:ext cx="94050" cy="171175"/>
            </a:xfrm>
            <a:custGeom>
              <a:rect b="b" l="l" r="r" t="t"/>
              <a:pathLst>
                <a:path extrusionOk="0" h="6847" w="3762">
                  <a:moveTo>
                    <a:pt x="1897" y="0"/>
                  </a:moveTo>
                  <a:cubicBezTo>
                    <a:pt x="837" y="0"/>
                    <a:pt x="1" y="836"/>
                    <a:pt x="1" y="1865"/>
                  </a:cubicBezTo>
                  <a:cubicBezTo>
                    <a:pt x="1" y="2572"/>
                    <a:pt x="419" y="3215"/>
                    <a:pt x="997" y="3536"/>
                  </a:cubicBezTo>
                  <a:lnTo>
                    <a:pt x="676" y="6847"/>
                  </a:lnTo>
                  <a:lnTo>
                    <a:pt x="3087" y="6847"/>
                  </a:lnTo>
                  <a:lnTo>
                    <a:pt x="2797" y="3536"/>
                  </a:lnTo>
                  <a:cubicBezTo>
                    <a:pt x="3376" y="3215"/>
                    <a:pt x="3762" y="2572"/>
                    <a:pt x="3762" y="1865"/>
                  </a:cubicBezTo>
                  <a:cubicBezTo>
                    <a:pt x="3762" y="836"/>
                    <a:pt x="2926" y="0"/>
                    <a:pt x="18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39"/>
            <p:cNvSpPr/>
            <p:nvPr/>
          </p:nvSpPr>
          <p:spPr>
            <a:xfrm>
              <a:off x="3944975" y="1088325"/>
              <a:ext cx="107725" cy="184875"/>
            </a:xfrm>
            <a:custGeom>
              <a:rect b="b" l="l" r="r" t="t"/>
              <a:pathLst>
                <a:path extrusionOk="0" h="7395" w="4309">
                  <a:moveTo>
                    <a:pt x="2154" y="547"/>
                  </a:moveTo>
                  <a:cubicBezTo>
                    <a:pt x="3022" y="547"/>
                    <a:pt x="3762" y="1255"/>
                    <a:pt x="3762" y="2155"/>
                  </a:cubicBezTo>
                  <a:cubicBezTo>
                    <a:pt x="3762" y="2765"/>
                    <a:pt x="3408" y="3312"/>
                    <a:pt x="2926" y="3569"/>
                  </a:cubicBezTo>
                  <a:lnTo>
                    <a:pt x="2765" y="3665"/>
                  </a:lnTo>
                  <a:lnTo>
                    <a:pt x="3054" y="6880"/>
                  </a:lnTo>
                  <a:lnTo>
                    <a:pt x="1222" y="6880"/>
                  </a:lnTo>
                  <a:lnTo>
                    <a:pt x="1544" y="3665"/>
                  </a:lnTo>
                  <a:lnTo>
                    <a:pt x="1383" y="3569"/>
                  </a:lnTo>
                  <a:cubicBezTo>
                    <a:pt x="869" y="3312"/>
                    <a:pt x="547" y="2765"/>
                    <a:pt x="547" y="2155"/>
                  </a:cubicBezTo>
                  <a:cubicBezTo>
                    <a:pt x="547" y="1255"/>
                    <a:pt x="1254" y="547"/>
                    <a:pt x="2154" y="547"/>
                  </a:cubicBezTo>
                  <a:close/>
                  <a:moveTo>
                    <a:pt x="2154" y="1"/>
                  </a:moveTo>
                  <a:cubicBezTo>
                    <a:pt x="965" y="1"/>
                    <a:pt x="1" y="965"/>
                    <a:pt x="1" y="2155"/>
                  </a:cubicBezTo>
                  <a:cubicBezTo>
                    <a:pt x="1" y="2929"/>
                    <a:pt x="387" y="3592"/>
                    <a:pt x="980" y="3967"/>
                  </a:cubicBezTo>
                  <a:lnTo>
                    <a:pt x="980" y="3967"/>
                  </a:lnTo>
                  <a:lnTo>
                    <a:pt x="644" y="7394"/>
                  </a:lnTo>
                  <a:lnTo>
                    <a:pt x="3665" y="7394"/>
                  </a:lnTo>
                  <a:lnTo>
                    <a:pt x="3327" y="3948"/>
                  </a:lnTo>
                  <a:lnTo>
                    <a:pt x="3327" y="3948"/>
                  </a:lnTo>
                  <a:cubicBezTo>
                    <a:pt x="3908" y="3570"/>
                    <a:pt x="4308" y="2916"/>
                    <a:pt x="4308" y="2155"/>
                  </a:cubicBezTo>
                  <a:cubicBezTo>
                    <a:pt x="4308" y="965"/>
                    <a:pt x="3344" y="1"/>
                    <a:pt x="21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9"/>
            <p:cNvSpPr/>
            <p:nvPr/>
          </p:nvSpPr>
          <p:spPr>
            <a:xfrm>
              <a:off x="5385850" y="2484200"/>
              <a:ext cx="396200" cy="386575"/>
            </a:xfrm>
            <a:custGeom>
              <a:rect b="b" l="l" r="r" t="t"/>
              <a:pathLst>
                <a:path extrusionOk="0" h="15463" w="15848">
                  <a:moveTo>
                    <a:pt x="7908" y="2283"/>
                  </a:moveTo>
                  <a:cubicBezTo>
                    <a:pt x="11026" y="2283"/>
                    <a:pt x="13566" y="4823"/>
                    <a:pt x="13566" y="7941"/>
                  </a:cubicBezTo>
                  <a:lnTo>
                    <a:pt x="13566" y="13212"/>
                  </a:lnTo>
                  <a:lnTo>
                    <a:pt x="2251" y="13212"/>
                  </a:lnTo>
                  <a:lnTo>
                    <a:pt x="2251" y="7941"/>
                  </a:lnTo>
                  <a:cubicBezTo>
                    <a:pt x="2251" y="4823"/>
                    <a:pt x="4790" y="2283"/>
                    <a:pt x="7908" y="2283"/>
                  </a:cubicBezTo>
                  <a:close/>
                  <a:moveTo>
                    <a:pt x="7908" y="1"/>
                  </a:moveTo>
                  <a:cubicBezTo>
                    <a:pt x="3569" y="1"/>
                    <a:pt x="1" y="3569"/>
                    <a:pt x="1" y="7941"/>
                  </a:cubicBezTo>
                  <a:lnTo>
                    <a:pt x="1" y="14337"/>
                  </a:lnTo>
                  <a:cubicBezTo>
                    <a:pt x="1" y="14948"/>
                    <a:pt x="515" y="15462"/>
                    <a:pt x="1126" y="15462"/>
                  </a:cubicBezTo>
                  <a:lnTo>
                    <a:pt x="14723" y="15462"/>
                  </a:lnTo>
                  <a:cubicBezTo>
                    <a:pt x="15334" y="15462"/>
                    <a:pt x="15848" y="14948"/>
                    <a:pt x="15848" y="14337"/>
                  </a:cubicBezTo>
                  <a:lnTo>
                    <a:pt x="15848" y="7941"/>
                  </a:lnTo>
                  <a:cubicBezTo>
                    <a:pt x="15848" y="3569"/>
                    <a:pt x="12280" y="1"/>
                    <a:pt x="79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9"/>
            <p:cNvSpPr/>
            <p:nvPr/>
          </p:nvSpPr>
          <p:spPr>
            <a:xfrm>
              <a:off x="5379425" y="2477775"/>
              <a:ext cx="409050" cy="399425"/>
            </a:xfrm>
            <a:custGeom>
              <a:rect b="b" l="l" r="r" t="t"/>
              <a:pathLst>
                <a:path extrusionOk="0" h="15977" w="16362">
                  <a:moveTo>
                    <a:pt x="8165" y="2797"/>
                  </a:moveTo>
                  <a:cubicBezTo>
                    <a:pt x="9676" y="2797"/>
                    <a:pt x="11026" y="3408"/>
                    <a:pt x="11990" y="4372"/>
                  </a:cubicBezTo>
                  <a:cubicBezTo>
                    <a:pt x="12955" y="5369"/>
                    <a:pt x="13565" y="6687"/>
                    <a:pt x="13565" y="8198"/>
                  </a:cubicBezTo>
                  <a:lnTo>
                    <a:pt x="13565" y="13180"/>
                  </a:lnTo>
                  <a:lnTo>
                    <a:pt x="2797" y="13180"/>
                  </a:lnTo>
                  <a:lnTo>
                    <a:pt x="2797" y="8198"/>
                  </a:lnTo>
                  <a:cubicBezTo>
                    <a:pt x="2797" y="6687"/>
                    <a:pt x="3376" y="5369"/>
                    <a:pt x="4372" y="4372"/>
                  </a:cubicBezTo>
                  <a:cubicBezTo>
                    <a:pt x="5336" y="3408"/>
                    <a:pt x="6687" y="2797"/>
                    <a:pt x="8165" y="2797"/>
                  </a:cubicBezTo>
                  <a:close/>
                  <a:moveTo>
                    <a:pt x="8165" y="2251"/>
                  </a:moveTo>
                  <a:cubicBezTo>
                    <a:pt x="4919" y="2251"/>
                    <a:pt x="2251" y="4919"/>
                    <a:pt x="2251" y="8198"/>
                  </a:cubicBezTo>
                  <a:lnTo>
                    <a:pt x="2251" y="13469"/>
                  </a:lnTo>
                  <a:cubicBezTo>
                    <a:pt x="2251" y="13534"/>
                    <a:pt x="2283" y="13598"/>
                    <a:pt x="2315" y="13630"/>
                  </a:cubicBezTo>
                  <a:cubicBezTo>
                    <a:pt x="2379" y="13694"/>
                    <a:pt x="2443" y="13726"/>
                    <a:pt x="2508" y="13726"/>
                  </a:cubicBezTo>
                  <a:lnTo>
                    <a:pt x="13823" y="13726"/>
                  </a:lnTo>
                  <a:cubicBezTo>
                    <a:pt x="13919" y="13726"/>
                    <a:pt x="13983" y="13694"/>
                    <a:pt x="14015" y="13630"/>
                  </a:cubicBezTo>
                  <a:cubicBezTo>
                    <a:pt x="14080" y="13598"/>
                    <a:pt x="14112" y="13534"/>
                    <a:pt x="14112" y="13469"/>
                  </a:cubicBezTo>
                  <a:lnTo>
                    <a:pt x="14112" y="8198"/>
                  </a:lnTo>
                  <a:cubicBezTo>
                    <a:pt x="14112" y="4919"/>
                    <a:pt x="11444" y="2251"/>
                    <a:pt x="8165" y="2251"/>
                  </a:cubicBezTo>
                  <a:close/>
                  <a:moveTo>
                    <a:pt x="8165" y="547"/>
                  </a:moveTo>
                  <a:cubicBezTo>
                    <a:pt x="10287" y="547"/>
                    <a:pt x="12183" y="1383"/>
                    <a:pt x="13598" y="2797"/>
                  </a:cubicBezTo>
                  <a:cubicBezTo>
                    <a:pt x="14980" y="4180"/>
                    <a:pt x="15816" y="6076"/>
                    <a:pt x="15816" y="8198"/>
                  </a:cubicBezTo>
                  <a:lnTo>
                    <a:pt x="15816" y="14594"/>
                  </a:lnTo>
                  <a:cubicBezTo>
                    <a:pt x="15816" y="15044"/>
                    <a:pt x="15430" y="15430"/>
                    <a:pt x="14980" y="15430"/>
                  </a:cubicBezTo>
                  <a:lnTo>
                    <a:pt x="1383" y="15430"/>
                  </a:lnTo>
                  <a:cubicBezTo>
                    <a:pt x="901" y="15430"/>
                    <a:pt x="515" y="15044"/>
                    <a:pt x="515" y="14594"/>
                  </a:cubicBezTo>
                  <a:lnTo>
                    <a:pt x="515" y="8198"/>
                  </a:lnTo>
                  <a:cubicBezTo>
                    <a:pt x="515" y="6076"/>
                    <a:pt x="1383" y="4180"/>
                    <a:pt x="2765" y="2797"/>
                  </a:cubicBezTo>
                  <a:cubicBezTo>
                    <a:pt x="4147" y="1383"/>
                    <a:pt x="6076" y="547"/>
                    <a:pt x="8165" y="547"/>
                  </a:cubicBezTo>
                  <a:close/>
                  <a:moveTo>
                    <a:pt x="8165" y="1"/>
                  </a:moveTo>
                  <a:cubicBezTo>
                    <a:pt x="3665" y="1"/>
                    <a:pt x="0" y="3665"/>
                    <a:pt x="0" y="8198"/>
                  </a:cubicBezTo>
                  <a:lnTo>
                    <a:pt x="0" y="14594"/>
                  </a:lnTo>
                  <a:cubicBezTo>
                    <a:pt x="0" y="15366"/>
                    <a:pt x="611" y="15977"/>
                    <a:pt x="1383" y="15977"/>
                  </a:cubicBezTo>
                  <a:lnTo>
                    <a:pt x="14980" y="15977"/>
                  </a:lnTo>
                  <a:cubicBezTo>
                    <a:pt x="15751" y="15977"/>
                    <a:pt x="16362" y="15366"/>
                    <a:pt x="16362" y="14594"/>
                  </a:cubicBezTo>
                  <a:lnTo>
                    <a:pt x="16362" y="8198"/>
                  </a:lnTo>
                  <a:cubicBezTo>
                    <a:pt x="16362" y="3665"/>
                    <a:pt x="12698" y="1"/>
                    <a:pt x="81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9"/>
            <p:cNvSpPr/>
            <p:nvPr/>
          </p:nvSpPr>
          <p:spPr>
            <a:xfrm>
              <a:off x="5364950" y="2793600"/>
              <a:ext cx="432375" cy="364875"/>
            </a:xfrm>
            <a:custGeom>
              <a:rect b="b" l="l" r="r" t="t"/>
              <a:pathLst>
                <a:path extrusionOk="0" h="14595" w="17295">
                  <a:moveTo>
                    <a:pt x="1" y="1"/>
                  </a:moveTo>
                  <a:lnTo>
                    <a:pt x="1" y="14594"/>
                  </a:lnTo>
                  <a:lnTo>
                    <a:pt x="17295" y="14594"/>
                  </a:lnTo>
                  <a:lnTo>
                    <a:pt x="1729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9"/>
            <p:cNvSpPr/>
            <p:nvPr/>
          </p:nvSpPr>
          <p:spPr>
            <a:xfrm>
              <a:off x="5358525" y="2787175"/>
              <a:ext cx="445225" cy="378525"/>
            </a:xfrm>
            <a:custGeom>
              <a:rect b="b" l="l" r="r" t="t"/>
              <a:pathLst>
                <a:path extrusionOk="0" h="15141" w="17809">
                  <a:moveTo>
                    <a:pt x="17262" y="515"/>
                  </a:moveTo>
                  <a:lnTo>
                    <a:pt x="17262" y="14594"/>
                  </a:lnTo>
                  <a:lnTo>
                    <a:pt x="515" y="14594"/>
                  </a:lnTo>
                  <a:lnTo>
                    <a:pt x="515" y="515"/>
                  </a:lnTo>
                  <a:close/>
                  <a:moveTo>
                    <a:pt x="258" y="0"/>
                  </a:moveTo>
                  <a:cubicBezTo>
                    <a:pt x="194" y="0"/>
                    <a:pt x="129" y="0"/>
                    <a:pt x="65" y="65"/>
                  </a:cubicBezTo>
                  <a:cubicBezTo>
                    <a:pt x="33" y="129"/>
                    <a:pt x="1" y="193"/>
                    <a:pt x="1" y="258"/>
                  </a:cubicBezTo>
                  <a:lnTo>
                    <a:pt x="1" y="14851"/>
                  </a:lnTo>
                  <a:cubicBezTo>
                    <a:pt x="1" y="14948"/>
                    <a:pt x="33" y="15012"/>
                    <a:pt x="65" y="15044"/>
                  </a:cubicBezTo>
                  <a:cubicBezTo>
                    <a:pt x="129" y="15108"/>
                    <a:pt x="194" y="15140"/>
                    <a:pt x="258" y="15140"/>
                  </a:cubicBezTo>
                  <a:lnTo>
                    <a:pt x="17552" y="15140"/>
                  </a:lnTo>
                  <a:cubicBezTo>
                    <a:pt x="17616" y="15140"/>
                    <a:pt x="17680" y="15108"/>
                    <a:pt x="17744" y="15044"/>
                  </a:cubicBezTo>
                  <a:cubicBezTo>
                    <a:pt x="17777" y="15012"/>
                    <a:pt x="17809" y="14948"/>
                    <a:pt x="17809" y="14851"/>
                  </a:cubicBezTo>
                  <a:lnTo>
                    <a:pt x="17809" y="258"/>
                  </a:lnTo>
                  <a:cubicBezTo>
                    <a:pt x="17809" y="193"/>
                    <a:pt x="17777" y="129"/>
                    <a:pt x="17744" y="65"/>
                  </a:cubicBezTo>
                  <a:cubicBezTo>
                    <a:pt x="17680" y="0"/>
                    <a:pt x="17616" y="0"/>
                    <a:pt x="175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9"/>
            <p:cNvSpPr/>
            <p:nvPr/>
          </p:nvSpPr>
          <p:spPr>
            <a:xfrm>
              <a:off x="5532100" y="2898075"/>
              <a:ext cx="94050" cy="171200"/>
            </a:xfrm>
            <a:custGeom>
              <a:rect b="b" l="l" r="r" t="t"/>
              <a:pathLst>
                <a:path extrusionOk="0" h="6848" w="3762">
                  <a:moveTo>
                    <a:pt x="1865" y="0"/>
                  </a:moveTo>
                  <a:cubicBezTo>
                    <a:pt x="837" y="0"/>
                    <a:pt x="1" y="836"/>
                    <a:pt x="1" y="1897"/>
                  </a:cubicBezTo>
                  <a:cubicBezTo>
                    <a:pt x="1" y="2604"/>
                    <a:pt x="387" y="3215"/>
                    <a:pt x="965" y="3536"/>
                  </a:cubicBezTo>
                  <a:lnTo>
                    <a:pt x="676" y="6847"/>
                  </a:lnTo>
                  <a:lnTo>
                    <a:pt x="3087" y="6847"/>
                  </a:lnTo>
                  <a:lnTo>
                    <a:pt x="2765" y="3536"/>
                  </a:lnTo>
                  <a:cubicBezTo>
                    <a:pt x="3344" y="3215"/>
                    <a:pt x="3762" y="2604"/>
                    <a:pt x="3762" y="1897"/>
                  </a:cubicBezTo>
                  <a:cubicBezTo>
                    <a:pt x="3762" y="836"/>
                    <a:pt x="2926" y="0"/>
                    <a:pt x="18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9"/>
            <p:cNvSpPr/>
            <p:nvPr/>
          </p:nvSpPr>
          <p:spPr>
            <a:xfrm>
              <a:off x="5524875" y="2891650"/>
              <a:ext cx="107700" cy="184850"/>
            </a:xfrm>
            <a:custGeom>
              <a:rect b="b" l="l" r="r" t="t"/>
              <a:pathLst>
                <a:path extrusionOk="0" h="7394" w="4308">
                  <a:moveTo>
                    <a:pt x="2154" y="514"/>
                  </a:moveTo>
                  <a:cubicBezTo>
                    <a:pt x="3054" y="514"/>
                    <a:pt x="3762" y="1254"/>
                    <a:pt x="3762" y="2154"/>
                  </a:cubicBezTo>
                  <a:cubicBezTo>
                    <a:pt x="3762" y="2765"/>
                    <a:pt x="3440" y="3279"/>
                    <a:pt x="2926" y="3568"/>
                  </a:cubicBezTo>
                  <a:lnTo>
                    <a:pt x="2765" y="3632"/>
                  </a:lnTo>
                  <a:lnTo>
                    <a:pt x="3086" y="6847"/>
                  </a:lnTo>
                  <a:lnTo>
                    <a:pt x="1254" y="6847"/>
                  </a:lnTo>
                  <a:lnTo>
                    <a:pt x="1544" y="3632"/>
                  </a:lnTo>
                  <a:lnTo>
                    <a:pt x="1383" y="3568"/>
                  </a:lnTo>
                  <a:cubicBezTo>
                    <a:pt x="901" y="3279"/>
                    <a:pt x="547" y="2765"/>
                    <a:pt x="547" y="2154"/>
                  </a:cubicBezTo>
                  <a:cubicBezTo>
                    <a:pt x="547" y="1254"/>
                    <a:pt x="1286" y="514"/>
                    <a:pt x="2154" y="514"/>
                  </a:cubicBezTo>
                  <a:close/>
                  <a:moveTo>
                    <a:pt x="2154" y="0"/>
                  </a:moveTo>
                  <a:cubicBezTo>
                    <a:pt x="965" y="0"/>
                    <a:pt x="1" y="964"/>
                    <a:pt x="1" y="2154"/>
                  </a:cubicBezTo>
                  <a:cubicBezTo>
                    <a:pt x="1" y="2896"/>
                    <a:pt x="412" y="3555"/>
                    <a:pt x="981" y="3931"/>
                  </a:cubicBezTo>
                  <a:lnTo>
                    <a:pt x="981" y="3931"/>
                  </a:lnTo>
                  <a:lnTo>
                    <a:pt x="644" y="7393"/>
                  </a:lnTo>
                  <a:lnTo>
                    <a:pt x="3665" y="7393"/>
                  </a:lnTo>
                  <a:lnTo>
                    <a:pt x="3328" y="3934"/>
                  </a:lnTo>
                  <a:lnTo>
                    <a:pt x="3328" y="3934"/>
                  </a:lnTo>
                  <a:cubicBezTo>
                    <a:pt x="3922" y="3560"/>
                    <a:pt x="4308" y="2898"/>
                    <a:pt x="4308" y="2154"/>
                  </a:cubicBezTo>
                  <a:cubicBezTo>
                    <a:pt x="4308" y="964"/>
                    <a:pt x="3344" y="0"/>
                    <a:pt x="21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9"/>
            <p:cNvSpPr/>
            <p:nvPr/>
          </p:nvSpPr>
          <p:spPr>
            <a:xfrm>
              <a:off x="2205975" y="2484200"/>
              <a:ext cx="396200" cy="386575"/>
            </a:xfrm>
            <a:custGeom>
              <a:rect b="b" l="l" r="r" t="t"/>
              <a:pathLst>
                <a:path extrusionOk="0" h="15463" w="15848">
                  <a:moveTo>
                    <a:pt x="7940" y="2283"/>
                  </a:moveTo>
                  <a:cubicBezTo>
                    <a:pt x="11058" y="2283"/>
                    <a:pt x="13597" y="4823"/>
                    <a:pt x="13597" y="7941"/>
                  </a:cubicBezTo>
                  <a:lnTo>
                    <a:pt x="13597" y="13212"/>
                  </a:lnTo>
                  <a:lnTo>
                    <a:pt x="2283" y="13212"/>
                  </a:lnTo>
                  <a:lnTo>
                    <a:pt x="2283" y="7941"/>
                  </a:lnTo>
                  <a:cubicBezTo>
                    <a:pt x="2283" y="4823"/>
                    <a:pt x="4822" y="2283"/>
                    <a:pt x="7940" y="2283"/>
                  </a:cubicBezTo>
                  <a:close/>
                  <a:moveTo>
                    <a:pt x="7940" y="1"/>
                  </a:moveTo>
                  <a:cubicBezTo>
                    <a:pt x="3568" y="1"/>
                    <a:pt x="0" y="3569"/>
                    <a:pt x="0" y="7941"/>
                  </a:cubicBezTo>
                  <a:lnTo>
                    <a:pt x="0" y="14337"/>
                  </a:lnTo>
                  <a:cubicBezTo>
                    <a:pt x="0" y="14948"/>
                    <a:pt x="515" y="15462"/>
                    <a:pt x="1158" y="15462"/>
                  </a:cubicBezTo>
                  <a:lnTo>
                    <a:pt x="14722" y="15462"/>
                  </a:lnTo>
                  <a:cubicBezTo>
                    <a:pt x="15333" y="15462"/>
                    <a:pt x="15848" y="14948"/>
                    <a:pt x="15848" y="14337"/>
                  </a:cubicBezTo>
                  <a:lnTo>
                    <a:pt x="15848" y="7941"/>
                  </a:lnTo>
                  <a:cubicBezTo>
                    <a:pt x="15848" y="3569"/>
                    <a:pt x="12312" y="1"/>
                    <a:pt x="79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9"/>
            <p:cNvSpPr/>
            <p:nvPr/>
          </p:nvSpPr>
          <p:spPr>
            <a:xfrm>
              <a:off x="2199550" y="2477775"/>
              <a:ext cx="409050" cy="399425"/>
            </a:xfrm>
            <a:custGeom>
              <a:rect b="b" l="l" r="r" t="t"/>
              <a:pathLst>
                <a:path extrusionOk="0" h="15977" w="16362">
                  <a:moveTo>
                    <a:pt x="8197" y="2797"/>
                  </a:moveTo>
                  <a:cubicBezTo>
                    <a:pt x="9676" y="2797"/>
                    <a:pt x="11026" y="3408"/>
                    <a:pt x="11990" y="4372"/>
                  </a:cubicBezTo>
                  <a:cubicBezTo>
                    <a:pt x="12986" y="5369"/>
                    <a:pt x="13597" y="6687"/>
                    <a:pt x="13597" y="8198"/>
                  </a:cubicBezTo>
                  <a:lnTo>
                    <a:pt x="13597" y="13180"/>
                  </a:lnTo>
                  <a:lnTo>
                    <a:pt x="2797" y="13180"/>
                  </a:lnTo>
                  <a:lnTo>
                    <a:pt x="2797" y="8198"/>
                  </a:lnTo>
                  <a:cubicBezTo>
                    <a:pt x="2797" y="6687"/>
                    <a:pt x="3407" y="5369"/>
                    <a:pt x="4372" y="4372"/>
                  </a:cubicBezTo>
                  <a:cubicBezTo>
                    <a:pt x="5368" y="3408"/>
                    <a:pt x="6718" y="2797"/>
                    <a:pt x="8197" y="2797"/>
                  </a:cubicBezTo>
                  <a:close/>
                  <a:moveTo>
                    <a:pt x="8197" y="2251"/>
                  </a:moveTo>
                  <a:cubicBezTo>
                    <a:pt x="4918" y="2251"/>
                    <a:pt x="2250" y="4919"/>
                    <a:pt x="2250" y="8198"/>
                  </a:cubicBezTo>
                  <a:lnTo>
                    <a:pt x="2250" y="13469"/>
                  </a:lnTo>
                  <a:cubicBezTo>
                    <a:pt x="2250" y="13534"/>
                    <a:pt x="2282" y="13598"/>
                    <a:pt x="2347" y="13630"/>
                  </a:cubicBezTo>
                  <a:cubicBezTo>
                    <a:pt x="2379" y="13694"/>
                    <a:pt x="2475" y="13726"/>
                    <a:pt x="2540" y="13726"/>
                  </a:cubicBezTo>
                  <a:lnTo>
                    <a:pt x="13854" y="13726"/>
                  </a:lnTo>
                  <a:cubicBezTo>
                    <a:pt x="13919" y="13726"/>
                    <a:pt x="13983" y="13694"/>
                    <a:pt x="14047" y="13630"/>
                  </a:cubicBezTo>
                  <a:cubicBezTo>
                    <a:pt x="14079" y="13598"/>
                    <a:pt x="14112" y="13534"/>
                    <a:pt x="14112" y="13469"/>
                  </a:cubicBezTo>
                  <a:lnTo>
                    <a:pt x="14112" y="8198"/>
                  </a:lnTo>
                  <a:cubicBezTo>
                    <a:pt x="14112" y="4919"/>
                    <a:pt x="11476" y="2251"/>
                    <a:pt x="8197" y="2251"/>
                  </a:cubicBezTo>
                  <a:close/>
                  <a:moveTo>
                    <a:pt x="8197" y="547"/>
                  </a:moveTo>
                  <a:cubicBezTo>
                    <a:pt x="10286" y="547"/>
                    <a:pt x="12215" y="1383"/>
                    <a:pt x="13597" y="2797"/>
                  </a:cubicBezTo>
                  <a:cubicBezTo>
                    <a:pt x="14979" y="4180"/>
                    <a:pt x="15847" y="6076"/>
                    <a:pt x="15847" y="8198"/>
                  </a:cubicBezTo>
                  <a:lnTo>
                    <a:pt x="15847" y="14594"/>
                  </a:lnTo>
                  <a:cubicBezTo>
                    <a:pt x="15847" y="15044"/>
                    <a:pt x="15462" y="15430"/>
                    <a:pt x="14979" y="15430"/>
                  </a:cubicBezTo>
                  <a:lnTo>
                    <a:pt x="1415" y="15430"/>
                  </a:lnTo>
                  <a:cubicBezTo>
                    <a:pt x="932" y="15430"/>
                    <a:pt x="547" y="15044"/>
                    <a:pt x="547" y="14594"/>
                  </a:cubicBezTo>
                  <a:lnTo>
                    <a:pt x="547" y="8198"/>
                  </a:lnTo>
                  <a:cubicBezTo>
                    <a:pt x="547" y="6076"/>
                    <a:pt x="1382" y="4180"/>
                    <a:pt x="2797" y="2797"/>
                  </a:cubicBezTo>
                  <a:cubicBezTo>
                    <a:pt x="4179" y="1383"/>
                    <a:pt x="6075" y="547"/>
                    <a:pt x="8197" y="547"/>
                  </a:cubicBezTo>
                  <a:close/>
                  <a:moveTo>
                    <a:pt x="8197" y="1"/>
                  </a:moveTo>
                  <a:cubicBezTo>
                    <a:pt x="3665" y="1"/>
                    <a:pt x="0" y="3665"/>
                    <a:pt x="0" y="8198"/>
                  </a:cubicBezTo>
                  <a:lnTo>
                    <a:pt x="0" y="14594"/>
                  </a:lnTo>
                  <a:cubicBezTo>
                    <a:pt x="0" y="15366"/>
                    <a:pt x="643" y="15977"/>
                    <a:pt x="1415" y="15977"/>
                  </a:cubicBezTo>
                  <a:lnTo>
                    <a:pt x="14979" y="15977"/>
                  </a:lnTo>
                  <a:cubicBezTo>
                    <a:pt x="15751" y="15977"/>
                    <a:pt x="16362" y="15366"/>
                    <a:pt x="16362" y="14594"/>
                  </a:cubicBezTo>
                  <a:lnTo>
                    <a:pt x="16362" y="8198"/>
                  </a:lnTo>
                  <a:cubicBezTo>
                    <a:pt x="16362" y="3665"/>
                    <a:pt x="12697" y="1"/>
                    <a:pt x="81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9"/>
            <p:cNvSpPr/>
            <p:nvPr/>
          </p:nvSpPr>
          <p:spPr>
            <a:xfrm>
              <a:off x="2185075" y="2793600"/>
              <a:ext cx="432375" cy="364875"/>
            </a:xfrm>
            <a:custGeom>
              <a:rect b="b" l="l" r="r" t="t"/>
              <a:pathLst>
                <a:path extrusionOk="0" h="14595" w="17295">
                  <a:moveTo>
                    <a:pt x="1" y="1"/>
                  </a:moveTo>
                  <a:lnTo>
                    <a:pt x="1" y="14594"/>
                  </a:lnTo>
                  <a:lnTo>
                    <a:pt x="17294" y="14594"/>
                  </a:lnTo>
                  <a:lnTo>
                    <a:pt x="1729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9"/>
            <p:cNvSpPr/>
            <p:nvPr/>
          </p:nvSpPr>
          <p:spPr>
            <a:xfrm>
              <a:off x="2178650" y="2787175"/>
              <a:ext cx="446025" cy="378525"/>
            </a:xfrm>
            <a:custGeom>
              <a:rect b="b" l="l" r="r" t="t"/>
              <a:pathLst>
                <a:path extrusionOk="0" h="15141" w="17841">
                  <a:moveTo>
                    <a:pt x="17294" y="515"/>
                  </a:moveTo>
                  <a:lnTo>
                    <a:pt x="17294" y="14594"/>
                  </a:lnTo>
                  <a:lnTo>
                    <a:pt x="547" y="14594"/>
                  </a:lnTo>
                  <a:lnTo>
                    <a:pt x="547" y="515"/>
                  </a:lnTo>
                  <a:close/>
                  <a:moveTo>
                    <a:pt x="258" y="0"/>
                  </a:moveTo>
                  <a:cubicBezTo>
                    <a:pt x="193" y="0"/>
                    <a:pt x="129" y="0"/>
                    <a:pt x="97" y="65"/>
                  </a:cubicBezTo>
                  <a:cubicBezTo>
                    <a:pt x="33" y="129"/>
                    <a:pt x="0" y="193"/>
                    <a:pt x="0" y="258"/>
                  </a:cubicBezTo>
                  <a:lnTo>
                    <a:pt x="0" y="14851"/>
                  </a:lnTo>
                  <a:cubicBezTo>
                    <a:pt x="0" y="14948"/>
                    <a:pt x="33" y="15012"/>
                    <a:pt x="97" y="15044"/>
                  </a:cubicBezTo>
                  <a:cubicBezTo>
                    <a:pt x="129" y="15108"/>
                    <a:pt x="193" y="15140"/>
                    <a:pt x="258" y="15140"/>
                  </a:cubicBezTo>
                  <a:lnTo>
                    <a:pt x="17551" y="15140"/>
                  </a:lnTo>
                  <a:cubicBezTo>
                    <a:pt x="17616" y="15140"/>
                    <a:pt x="17712" y="15108"/>
                    <a:pt x="17744" y="15044"/>
                  </a:cubicBezTo>
                  <a:cubicBezTo>
                    <a:pt x="17808" y="15012"/>
                    <a:pt x="17841" y="14948"/>
                    <a:pt x="17841" y="14851"/>
                  </a:cubicBezTo>
                  <a:lnTo>
                    <a:pt x="17841" y="258"/>
                  </a:lnTo>
                  <a:cubicBezTo>
                    <a:pt x="17841" y="193"/>
                    <a:pt x="17808" y="129"/>
                    <a:pt x="17744" y="65"/>
                  </a:cubicBezTo>
                  <a:cubicBezTo>
                    <a:pt x="17712" y="0"/>
                    <a:pt x="17616" y="0"/>
                    <a:pt x="175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9"/>
            <p:cNvSpPr/>
            <p:nvPr/>
          </p:nvSpPr>
          <p:spPr>
            <a:xfrm>
              <a:off x="2352225" y="2898075"/>
              <a:ext cx="94050" cy="171200"/>
            </a:xfrm>
            <a:custGeom>
              <a:rect b="b" l="l" r="r" t="t"/>
              <a:pathLst>
                <a:path extrusionOk="0" h="6848" w="3762">
                  <a:moveTo>
                    <a:pt x="1897" y="0"/>
                  </a:moveTo>
                  <a:cubicBezTo>
                    <a:pt x="836" y="0"/>
                    <a:pt x="1" y="836"/>
                    <a:pt x="1" y="1897"/>
                  </a:cubicBezTo>
                  <a:cubicBezTo>
                    <a:pt x="1" y="2604"/>
                    <a:pt x="418" y="3215"/>
                    <a:pt x="997" y="3536"/>
                  </a:cubicBezTo>
                  <a:lnTo>
                    <a:pt x="676" y="6847"/>
                  </a:lnTo>
                  <a:lnTo>
                    <a:pt x="3086" y="6847"/>
                  </a:lnTo>
                  <a:lnTo>
                    <a:pt x="2765" y="3536"/>
                  </a:lnTo>
                  <a:cubicBezTo>
                    <a:pt x="3376" y="3215"/>
                    <a:pt x="3761" y="2604"/>
                    <a:pt x="3761" y="1897"/>
                  </a:cubicBezTo>
                  <a:cubicBezTo>
                    <a:pt x="3761" y="836"/>
                    <a:pt x="2926" y="0"/>
                    <a:pt x="18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9"/>
            <p:cNvSpPr/>
            <p:nvPr/>
          </p:nvSpPr>
          <p:spPr>
            <a:xfrm>
              <a:off x="2345800" y="2891650"/>
              <a:ext cx="107700" cy="184850"/>
            </a:xfrm>
            <a:custGeom>
              <a:rect b="b" l="l" r="r" t="t"/>
              <a:pathLst>
                <a:path extrusionOk="0" h="7394" w="4308">
                  <a:moveTo>
                    <a:pt x="2154" y="514"/>
                  </a:moveTo>
                  <a:cubicBezTo>
                    <a:pt x="3022" y="514"/>
                    <a:pt x="3761" y="1254"/>
                    <a:pt x="3761" y="2154"/>
                  </a:cubicBezTo>
                  <a:cubicBezTo>
                    <a:pt x="3761" y="2765"/>
                    <a:pt x="3408" y="3279"/>
                    <a:pt x="2926" y="3568"/>
                  </a:cubicBezTo>
                  <a:lnTo>
                    <a:pt x="2765" y="3632"/>
                  </a:lnTo>
                  <a:lnTo>
                    <a:pt x="3054" y="6847"/>
                  </a:lnTo>
                  <a:lnTo>
                    <a:pt x="1222" y="6847"/>
                  </a:lnTo>
                  <a:lnTo>
                    <a:pt x="1543" y="3632"/>
                  </a:lnTo>
                  <a:lnTo>
                    <a:pt x="1383" y="3568"/>
                  </a:lnTo>
                  <a:cubicBezTo>
                    <a:pt x="868" y="3279"/>
                    <a:pt x="515" y="2765"/>
                    <a:pt x="515" y="2154"/>
                  </a:cubicBezTo>
                  <a:cubicBezTo>
                    <a:pt x="547" y="1254"/>
                    <a:pt x="1254" y="514"/>
                    <a:pt x="2154" y="514"/>
                  </a:cubicBezTo>
                  <a:close/>
                  <a:moveTo>
                    <a:pt x="2154" y="0"/>
                  </a:moveTo>
                  <a:cubicBezTo>
                    <a:pt x="965" y="0"/>
                    <a:pt x="0" y="964"/>
                    <a:pt x="0" y="2154"/>
                  </a:cubicBezTo>
                  <a:cubicBezTo>
                    <a:pt x="0" y="2898"/>
                    <a:pt x="387" y="3560"/>
                    <a:pt x="980" y="3934"/>
                  </a:cubicBezTo>
                  <a:lnTo>
                    <a:pt x="980" y="3934"/>
                  </a:lnTo>
                  <a:lnTo>
                    <a:pt x="643" y="7393"/>
                  </a:lnTo>
                  <a:lnTo>
                    <a:pt x="3633" y="7393"/>
                  </a:lnTo>
                  <a:lnTo>
                    <a:pt x="3325" y="3916"/>
                  </a:lnTo>
                  <a:lnTo>
                    <a:pt x="3325" y="3916"/>
                  </a:lnTo>
                  <a:cubicBezTo>
                    <a:pt x="3907" y="3539"/>
                    <a:pt x="4308" y="2886"/>
                    <a:pt x="4308" y="2154"/>
                  </a:cubicBezTo>
                  <a:cubicBezTo>
                    <a:pt x="4308" y="964"/>
                    <a:pt x="3343" y="0"/>
                    <a:pt x="21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9"/>
            <p:cNvSpPr/>
            <p:nvPr/>
          </p:nvSpPr>
          <p:spPr>
            <a:xfrm>
              <a:off x="5929100" y="2603650"/>
              <a:ext cx="129400" cy="472250"/>
            </a:xfrm>
            <a:custGeom>
              <a:rect b="b" l="l" r="r" t="t"/>
              <a:pathLst>
                <a:path extrusionOk="0" h="18890" w="5176">
                  <a:moveTo>
                    <a:pt x="4071" y="0"/>
                  </a:moveTo>
                  <a:cubicBezTo>
                    <a:pt x="3836" y="0"/>
                    <a:pt x="3604" y="89"/>
                    <a:pt x="3440" y="270"/>
                  </a:cubicBezTo>
                  <a:cubicBezTo>
                    <a:pt x="1286" y="2520"/>
                    <a:pt x="0" y="5959"/>
                    <a:pt x="32" y="9431"/>
                  </a:cubicBezTo>
                  <a:cubicBezTo>
                    <a:pt x="65" y="12967"/>
                    <a:pt x="1382" y="16406"/>
                    <a:pt x="3633" y="18624"/>
                  </a:cubicBezTo>
                  <a:cubicBezTo>
                    <a:pt x="3809" y="18801"/>
                    <a:pt x="4034" y="18889"/>
                    <a:pt x="4259" y="18889"/>
                  </a:cubicBezTo>
                  <a:cubicBezTo>
                    <a:pt x="4484" y="18889"/>
                    <a:pt x="4709" y="18801"/>
                    <a:pt x="4886" y="18624"/>
                  </a:cubicBezTo>
                  <a:cubicBezTo>
                    <a:pt x="5079" y="18431"/>
                    <a:pt x="5175" y="18206"/>
                    <a:pt x="5175" y="17981"/>
                  </a:cubicBezTo>
                  <a:cubicBezTo>
                    <a:pt x="5143" y="17724"/>
                    <a:pt x="5079" y="17499"/>
                    <a:pt x="4886" y="17338"/>
                  </a:cubicBezTo>
                  <a:cubicBezTo>
                    <a:pt x="2990" y="15442"/>
                    <a:pt x="1865" y="12484"/>
                    <a:pt x="1832" y="9431"/>
                  </a:cubicBezTo>
                  <a:cubicBezTo>
                    <a:pt x="1832" y="6377"/>
                    <a:pt x="2893" y="3452"/>
                    <a:pt x="4725" y="1523"/>
                  </a:cubicBezTo>
                  <a:cubicBezTo>
                    <a:pt x="5079" y="1170"/>
                    <a:pt x="5079" y="591"/>
                    <a:pt x="4693" y="237"/>
                  </a:cubicBezTo>
                  <a:cubicBezTo>
                    <a:pt x="4521" y="81"/>
                    <a:pt x="4295" y="0"/>
                    <a:pt x="40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9"/>
            <p:cNvSpPr/>
            <p:nvPr/>
          </p:nvSpPr>
          <p:spPr>
            <a:xfrm>
              <a:off x="6023125" y="2663900"/>
              <a:ext cx="100475" cy="350100"/>
            </a:xfrm>
            <a:custGeom>
              <a:rect b="b" l="l" r="r" t="t"/>
              <a:pathLst>
                <a:path extrusionOk="0" h="14004" w="4019">
                  <a:moveTo>
                    <a:pt x="3009" y="0"/>
                  </a:moveTo>
                  <a:cubicBezTo>
                    <a:pt x="2752" y="0"/>
                    <a:pt x="2497" y="116"/>
                    <a:pt x="2315" y="335"/>
                  </a:cubicBezTo>
                  <a:cubicBezTo>
                    <a:pt x="804" y="2135"/>
                    <a:pt x="0" y="4513"/>
                    <a:pt x="0" y="6989"/>
                  </a:cubicBezTo>
                  <a:cubicBezTo>
                    <a:pt x="32" y="9528"/>
                    <a:pt x="900" y="11875"/>
                    <a:pt x="2443" y="13675"/>
                  </a:cubicBezTo>
                  <a:cubicBezTo>
                    <a:pt x="2621" y="13888"/>
                    <a:pt x="2868" y="14003"/>
                    <a:pt x="3119" y="14003"/>
                  </a:cubicBezTo>
                  <a:cubicBezTo>
                    <a:pt x="3321" y="14003"/>
                    <a:pt x="3525" y="13929"/>
                    <a:pt x="3697" y="13771"/>
                  </a:cubicBezTo>
                  <a:cubicBezTo>
                    <a:pt x="3922" y="13610"/>
                    <a:pt x="4018" y="13353"/>
                    <a:pt x="4018" y="13096"/>
                  </a:cubicBezTo>
                  <a:cubicBezTo>
                    <a:pt x="4018" y="12871"/>
                    <a:pt x="3954" y="12678"/>
                    <a:pt x="3793" y="12517"/>
                  </a:cubicBezTo>
                  <a:cubicBezTo>
                    <a:pt x="2540" y="11039"/>
                    <a:pt x="1832" y="9078"/>
                    <a:pt x="1832" y="6989"/>
                  </a:cubicBezTo>
                  <a:cubicBezTo>
                    <a:pt x="1800" y="4931"/>
                    <a:pt x="2475" y="2971"/>
                    <a:pt x="3697" y="1460"/>
                  </a:cubicBezTo>
                  <a:cubicBezTo>
                    <a:pt x="4018" y="1074"/>
                    <a:pt x="3954" y="528"/>
                    <a:pt x="3568" y="206"/>
                  </a:cubicBezTo>
                  <a:cubicBezTo>
                    <a:pt x="3401" y="67"/>
                    <a:pt x="3205" y="0"/>
                    <a:pt x="30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9"/>
            <p:cNvSpPr/>
            <p:nvPr/>
          </p:nvSpPr>
          <p:spPr>
            <a:xfrm>
              <a:off x="6109100" y="2725025"/>
              <a:ext cx="81200" cy="228850"/>
            </a:xfrm>
            <a:custGeom>
              <a:rect b="b" l="l" r="r" t="t"/>
              <a:pathLst>
                <a:path extrusionOk="0" h="9154" w="3248">
                  <a:moveTo>
                    <a:pt x="2175" y="1"/>
                  </a:moveTo>
                  <a:cubicBezTo>
                    <a:pt x="1908" y="1"/>
                    <a:pt x="1646" y="124"/>
                    <a:pt x="1479" y="365"/>
                  </a:cubicBezTo>
                  <a:cubicBezTo>
                    <a:pt x="515" y="1586"/>
                    <a:pt x="1" y="3033"/>
                    <a:pt x="1" y="4544"/>
                  </a:cubicBezTo>
                  <a:cubicBezTo>
                    <a:pt x="33" y="6087"/>
                    <a:pt x="579" y="7565"/>
                    <a:pt x="1640" y="8819"/>
                  </a:cubicBezTo>
                  <a:cubicBezTo>
                    <a:pt x="1822" y="9038"/>
                    <a:pt x="2088" y="9153"/>
                    <a:pt x="2354" y="9153"/>
                  </a:cubicBezTo>
                  <a:cubicBezTo>
                    <a:pt x="2556" y="9153"/>
                    <a:pt x="2759" y="9086"/>
                    <a:pt x="2926" y="8947"/>
                  </a:cubicBezTo>
                  <a:cubicBezTo>
                    <a:pt x="3119" y="8755"/>
                    <a:pt x="3247" y="8497"/>
                    <a:pt x="3247" y="8240"/>
                  </a:cubicBezTo>
                  <a:cubicBezTo>
                    <a:pt x="3247" y="8047"/>
                    <a:pt x="3151" y="7822"/>
                    <a:pt x="3022" y="7662"/>
                  </a:cubicBezTo>
                  <a:cubicBezTo>
                    <a:pt x="2251" y="6729"/>
                    <a:pt x="1833" y="5637"/>
                    <a:pt x="1833" y="4511"/>
                  </a:cubicBezTo>
                  <a:cubicBezTo>
                    <a:pt x="1801" y="3419"/>
                    <a:pt x="2186" y="2390"/>
                    <a:pt x="2894" y="1458"/>
                  </a:cubicBezTo>
                  <a:cubicBezTo>
                    <a:pt x="3215" y="1072"/>
                    <a:pt x="3151" y="493"/>
                    <a:pt x="2733" y="204"/>
                  </a:cubicBezTo>
                  <a:cubicBezTo>
                    <a:pt x="2569" y="68"/>
                    <a:pt x="2371" y="1"/>
                    <a:pt x="21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9"/>
            <p:cNvSpPr/>
            <p:nvPr/>
          </p:nvSpPr>
          <p:spPr>
            <a:xfrm>
              <a:off x="1945600" y="2603650"/>
              <a:ext cx="128600" cy="472250"/>
            </a:xfrm>
            <a:custGeom>
              <a:rect b="b" l="l" r="r" t="t"/>
              <a:pathLst>
                <a:path extrusionOk="0" h="18890" w="5144">
                  <a:moveTo>
                    <a:pt x="1077" y="0"/>
                  </a:moveTo>
                  <a:cubicBezTo>
                    <a:pt x="849" y="0"/>
                    <a:pt x="623" y="81"/>
                    <a:pt x="451" y="237"/>
                  </a:cubicBezTo>
                  <a:cubicBezTo>
                    <a:pt x="97" y="591"/>
                    <a:pt x="97" y="1170"/>
                    <a:pt x="418" y="1523"/>
                  </a:cubicBezTo>
                  <a:cubicBezTo>
                    <a:pt x="2251" y="3452"/>
                    <a:pt x="3344" y="6377"/>
                    <a:pt x="3311" y="9431"/>
                  </a:cubicBezTo>
                  <a:cubicBezTo>
                    <a:pt x="3311" y="12484"/>
                    <a:pt x="2154" y="15442"/>
                    <a:pt x="258" y="17338"/>
                  </a:cubicBezTo>
                  <a:cubicBezTo>
                    <a:pt x="97" y="17499"/>
                    <a:pt x="1" y="17724"/>
                    <a:pt x="1" y="17981"/>
                  </a:cubicBezTo>
                  <a:cubicBezTo>
                    <a:pt x="1" y="18206"/>
                    <a:pt x="97" y="18431"/>
                    <a:pt x="258" y="18624"/>
                  </a:cubicBezTo>
                  <a:cubicBezTo>
                    <a:pt x="434" y="18801"/>
                    <a:pt x="668" y="18889"/>
                    <a:pt x="901" y="18889"/>
                  </a:cubicBezTo>
                  <a:cubicBezTo>
                    <a:pt x="1134" y="18889"/>
                    <a:pt x="1367" y="18801"/>
                    <a:pt x="1543" y="18624"/>
                  </a:cubicBezTo>
                  <a:cubicBezTo>
                    <a:pt x="3761" y="16406"/>
                    <a:pt x="5111" y="12967"/>
                    <a:pt x="5144" y="9431"/>
                  </a:cubicBezTo>
                  <a:cubicBezTo>
                    <a:pt x="5144" y="5959"/>
                    <a:pt x="3890" y="2520"/>
                    <a:pt x="1736" y="270"/>
                  </a:cubicBezTo>
                  <a:cubicBezTo>
                    <a:pt x="1555" y="89"/>
                    <a:pt x="1315" y="0"/>
                    <a:pt x="10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9"/>
            <p:cNvSpPr/>
            <p:nvPr/>
          </p:nvSpPr>
          <p:spPr>
            <a:xfrm>
              <a:off x="1879700" y="2663900"/>
              <a:ext cx="101275" cy="350100"/>
            </a:xfrm>
            <a:custGeom>
              <a:rect b="b" l="l" r="r" t="t"/>
              <a:pathLst>
                <a:path extrusionOk="0" h="14004" w="4051">
                  <a:moveTo>
                    <a:pt x="1023" y="0"/>
                  </a:moveTo>
                  <a:cubicBezTo>
                    <a:pt x="820" y="0"/>
                    <a:pt x="617" y="67"/>
                    <a:pt x="451" y="206"/>
                  </a:cubicBezTo>
                  <a:cubicBezTo>
                    <a:pt x="65" y="528"/>
                    <a:pt x="33" y="1074"/>
                    <a:pt x="322" y="1460"/>
                  </a:cubicBezTo>
                  <a:cubicBezTo>
                    <a:pt x="1576" y="2971"/>
                    <a:pt x="2219" y="4931"/>
                    <a:pt x="2219" y="6989"/>
                  </a:cubicBezTo>
                  <a:cubicBezTo>
                    <a:pt x="2187" y="9078"/>
                    <a:pt x="1511" y="11039"/>
                    <a:pt x="226" y="12517"/>
                  </a:cubicBezTo>
                  <a:cubicBezTo>
                    <a:pt x="97" y="12678"/>
                    <a:pt x="33" y="12871"/>
                    <a:pt x="1" y="13096"/>
                  </a:cubicBezTo>
                  <a:cubicBezTo>
                    <a:pt x="1" y="13353"/>
                    <a:pt x="129" y="13610"/>
                    <a:pt x="322" y="13771"/>
                  </a:cubicBezTo>
                  <a:cubicBezTo>
                    <a:pt x="494" y="13929"/>
                    <a:pt x="705" y="14003"/>
                    <a:pt x="913" y="14003"/>
                  </a:cubicBezTo>
                  <a:cubicBezTo>
                    <a:pt x="1173" y="14003"/>
                    <a:pt x="1430" y="13888"/>
                    <a:pt x="1608" y="13675"/>
                  </a:cubicBezTo>
                  <a:cubicBezTo>
                    <a:pt x="3151" y="11875"/>
                    <a:pt x="4019" y="9528"/>
                    <a:pt x="4019" y="6989"/>
                  </a:cubicBezTo>
                  <a:cubicBezTo>
                    <a:pt x="4051" y="4513"/>
                    <a:pt x="3215" y="2135"/>
                    <a:pt x="1737" y="335"/>
                  </a:cubicBezTo>
                  <a:cubicBezTo>
                    <a:pt x="1554" y="116"/>
                    <a:pt x="1289" y="0"/>
                    <a:pt x="10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39"/>
            <p:cNvSpPr/>
            <p:nvPr/>
          </p:nvSpPr>
          <p:spPr>
            <a:xfrm>
              <a:off x="1813800" y="2725025"/>
              <a:ext cx="81200" cy="228850"/>
            </a:xfrm>
            <a:custGeom>
              <a:rect b="b" l="l" r="r" t="t"/>
              <a:pathLst>
                <a:path extrusionOk="0" h="9154" w="3248">
                  <a:moveTo>
                    <a:pt x="1057" y="1"/>
                  </a:moveTo>
                  <a:cubicBezTo>
                    <a:pt x="861" y="1"/>
                    <a:pt x="660" y="68"/>
                    <a:pt x="483" y="204"/>
                  </a:cubicBezTo>
                  <a:cubicBezTo>
                    <a:pt x="97" y="493"/>
                    <a:pt x="33" y="1072"/>
                    <a:pt x="322" y="1458"/>
                  </a:cubicBezTo>
                  <a:cubicBezTo>
                    <a:pt x="1062" y="2390"/>
                    <a:pt x="1415" y="3419"/>
                    <a:pt x="1415" y="4511"/>
                  </a:cubicBezTo>
                  <a:cubicBezTo>
                    <a:pt x="1415" y="5637"/>
                    <a:pt x="997" y="6729"/>
                    <a:pt x="194" y="7662"/>
                  </a:cubicBezTo>
                  <a:cubicBezTo>
                    <a:pt x="65" y="7822"/>
                    <a:pt x="1" y="8047"/>
                    <a:pt x="1" y="8240"/>
                  </a:cubicBezTo>
                  <a:cubicBezTo>
                    <a:pt x="1" y="8497"/>
                    <a:pt x="97" y="8755"/>
                    <a:pt x="322" y="8947"/>
                  </a:cubicBezTo>
                  <a:cubicBezTo>
                    <a:pt x="489" y="9086"/>
                    <a:pt x="692" y="9153"/>
                    <a:pt x="894" y="9153"/>
                  </a:cubicBezTo>
                  <a:cubicBezTo>
                    <a:pt x="1160" y="9153"/>
                    <a:pt x="1426" y="9038"/>
                    <a:pt x="1608" y="8819"/>
                  </a:cubicBezTo>
                  <a:cubicBezTo>
                    <a:pt x="2637" y="7565"/>
                    <a:pt x="3215" y="6087"/>
                    <a:pt x="3215" y="4544"/>
                  </a:cubicBezTo>
                  <a:cubicBezTo>
                    <a:pt x="3247" y="3033"/>
                    <a:pt x="2733" y="1586"/>
                    <a:pt x="1769" y="365"/>
                  </a:cubicBezTo>
                  <a:cubicBezTo>
                    <a:pt x="1584" y="124"/>
                    <a:pt x="1324" y="1"/>
                    <a:pt x="10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39"/>
            <p:cNvSpPr/>
            <p:nvPr/>
          </p:nvSpPr>
          <p:spPr>
            <a:xfrm>
              <a:off x="3763375" y="496075"/>
              <a:ext cx="476550" cy="127800"/>
            </a:xfrm>
            <a:custGeom>
              <a:rect b="b" l="l" r="r" t="t"/>
              <a:pathLst>
                <a:path extrusionOk="0" h="5112" w="19062">
                  <a:moveTo>
                    <a:pt x="997" y="0"/>
                  </a:moveTo>
                  <a:cubicBezTo>
                    <a:pt x="772" y="0"/>
                    <a:pt x="547" y="65"/>
                    <a:pt x="354" y="258"/>
                  </a:cubicBezTo>
                  <a:cubicBezTo>
                    <a:pt x="0" y="611"/>
                    <a:pt x="0" y="1190"/>
                    <a:pt x="354" y="1543"/>
                  </a:cubicBezTo>
                  <a:cubicBezTo>
                    <a:pt x="2572" y="3761"/>
                    <a:pt x="6011" y="5111"/>
                    <a:pt x="9547" y="5111"/>
                  </a:cubicBezTo>
                  <a:cubicBezTo>
                    <a:pt x="9590" y="5112"/>
                    <a:pt x="9634" y="5112"/>
                    <a:pt x="9677" y="5112"/>
                  </a:cubicBezTo>
                  <a:cubicBezTo>
                    <a:pt x="13105" y="5112"/>
                    <a:pt x="16486" y="3863"/>
                    <a:pt x="18708" y="1736"/>
                  </a:cubicBezTo>
                  <a:cubicBezTo>
                    <a:pt x="19062" y="1383"/>
                    <a:pt x="19062" y="804"/>
                    <a:pt x="18740" y="450"/>
                  </a:cubicBezTo>
                  <a:cubicBezTo>
                    <a:pt x="18555" y="266"/>
                    <a:pt x="18309" y="169"/>
                    <a:pt x="18066" y="169"/>
                  </a:cubicBezTo>
                  <a:cubicBezTo>
                    <a:pt x="17843" y="169"/>
                    <a:pt x="17623" y="249"/>
                    <a:pt x="17455" y="418"/>
                  </a:cubicBezTo>
                  <a:cubicBezTo>
                    <a:pt x="15553" y="2224"/>
                    <a:pt x="12684" y="3312"/>
                    <a:pt x="9678" y="3312"/>
                  </a:cubicBezTo>
                  <a:cubicBezTo>
                    <a:pt x="9634" y="3312"/>
                    <a:pt x="9591" y="3312"/>
                    <a:pt x="9547" y="3311"/>
                  </a:cubicBezTo>
                  <a:cubicBezTo>
                    <a:pt x="6493" y="3279"/>
                    <a:pt x="3536" y="2154"/>
                    <a:pt x="1639" y="258"/>
                  </a:cubicBezTo>
                  <a:cubicBezTo>
                    <a:pt x="1479" y="65"/>
                    <a:pt x="1254" y="0"/>
                    <a:pt x="9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39"/>
            <p:cNvSpPr/>
            <p:nvPr/>
          </p:nvSpPr>
          <p:spPr>
            <a:xfrm>
              <a:off x="3824450" y="430175"/>
              <a:ext cx="356025" cy="100475"/>
            </a:xfrm>
            <a:custGeom>
              <a:rect b="b" l="l" r="r" t="t"/>
              <a:pathLst>
                <a:path extrusionOk="0" h="4019" w="14241">
                  <a:moveTo>
                    <a:pt x="1029" y="1"/>
                  </a:moveTo>
                  <a:cubicBezTo>
                    <a:pt x="772" y="1"/>
                    <a:pt x="514" y="97"/>
                    <a:pt x="354" y="322"/>
                  </a:cubicBezTo>
                  <a:cubicBezTo>
                    <a:pt x="0" y="708"/>
                    <a:pt x="64" y="1286"/>
                    <a:pt x="450" y="1608"/>
                  </a:cubicBezTo>
                  <a:cubicBezTo>
                    <a:pt x="2250" y="3151"/>
                    <a:pt x="4597" y="3986"/>
                    <a:pt x="7136" y="4019"/>
                  </a:cubicBezTo>
                  <a:cubicBezTo>
                    <a:pt x="9611" y="4019"/>
                    <a:pt x="11990" y="3215"/>
                    <a:pt x="13790" y="1736"/>
                  </a:cubicBezTo>
                  <a:cubicBezTo>
                    <a:pt x="14176" y="1415"/>
                    <a:pt x="14240" y="836"/>
                    <a:pt x="13919" y="451"/>
                  </a:cubicBezTo>
                  <a:cubicBezTo>
                    <a:pt x="13736" y="232"/>
                    <a:pt x="13481" y="116"/>
                    <a:pt x="13224" y="116"/>
                  </a:cubicBezTo>
                  <a:cubicBezTo>
                    <a:pt x="13028" y="116"/>
                    <a:pt x="12832" y="183"/>
                    <a:pt x="12665" y="322"/>
                  </a:cubicBezTo>
                  <a:cubicBezTo>
                    <a:pt x="11154" y="1543"/>
                    <a:pt x="9193" y="2219"/>
                    <a:pt x="7136" y="2219"/>
                  </a:cubicBezTo>
                  <a:cubicBezTo>
                    <a:pt x="5047" y="2186"/>
                    <a:pt x="3086" y="1479"/>
                    <a:pt x="1607" y="226"/>
                  </a:cubicBezTo>
                  <a:cubicBezTo>
                    <a:pt x="1447" y="65"/>
                    <a:pt x="1254" y="1"/>
                    <a:pt x="10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39"/>
            <p:cNvSpPr/>
            <p:nvPr/>
          </p:nvSpPr>
          <p:spPr>
            <a:xfrm>
              <a:off x="3884700" y="363475"/>
              <a:ext cx="234700" cy="81200"/>
            </a:xfrm>
            <a:custGeom>
              <a:rect b="b" l="l" r="r" t="t"/>
              <a:pathLst>
                <a:path extrusionOk="0" h="3248" w="9388">
                  <a:moveTo>
                    <a:pt x="1030" y="1"/>
                  </a:moveTo>
                  <a:cubicBezTo>
                    <a:pt x="772" y="1"/>
                    <a:pt x="515" y="129"/>
                    <a:pt x="322" y="322"/>
                  </a:cubicBezTo>
                  <a:cubicBezTo>
                    <a:pt x="1" y="708"/>
                    <a:pt x="65" y="1286"/>
                    <a:pt x="451" y="1608"/>
                  </a:cubicBezTo>
                  <a:cubicBezTo>
                    <a:pt x="1705" y="2669"/>
                    <a:pt x="3183" y="3247"/>
                    <a:pt x="4726" y="3247"/>
                  </a:cubicBezTo>
                  <a:cubicBezTo>
                    <a:pt x="6237" y="3247"/>
                    <a:pt x="7683" y="2733"/>
                    <a:pt x="8905" y="1768"/>
                  </a:cubicBezTo>
                  <a:cubicBezTo>
                    <a:pt x="9323" y="1479"/>
                    <a:pt x="9387" y="901"/>
                    <a:pt x="9066" y="515"/>
                  </a:cubicBezTo>
                  <a:cubicBezTo>
                    <a:pt x="8895" y="287"/>
                    <a:pt x="8624" y="161"/>
                    <a:pt x="8351" y="161"/>
                  </a:cubicBezTo>
                  <a:cubicBezTo>
                    <a:pt x="8161" y="161"/>
                    <a:pt x="7970" y="222"/>
                    <a:pt x="7812" y="354"/>
                  </a:cubicBezTo>
                  <a:cubicBezTo>
                    <a:pt x="6880" y="1061"/>
                    <a:pt x="5851" y="1447"/>
                    <a:pt x="4758" y="1447"/>
                  </a:cubicBezTo>
                  <a:cubicBezTo>
                    <a:pt x="3633" y="1415"/>
                    <a:pt x="2540" y="997"/>
                    <a:pt x="1608" y="226"/>
                  </a:cubicBezTo>
                  <a:cubicBezTo>
                    <a:pt x="1447" y="97"/>
                    <a:pt x="1222" y="33"/>
                    <a:pt x="10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39"/>
            <p:cNvSpPr/>
            <p:nvPr/>
          </p:nvSpPr>
          <p:spPr>
            <a:xfrm>
              <a:off x="1808175" y="3778825"/>
              <a:ext cx="4317825" cy="1350100"/>
            </a:xfrm>
            <a:custGeom>
              <a:rect b="b" l="l" r="r" t="t"/>
              <a:pathLst>
                <a:path extrusionOk="0" h="54004" w="172713">
                  <a:moveTo>
                    <a:pt x="86341" y="1"/>
                  </a:moveTo>
                  <a:cubicBezTo>
                    <a:pt x="38671" y="1"/>
                    <a:pt x="1" y="12087"/>
                    <a:pt x="1" y="27002"/>
                  </a:cubicBezTo>
                  <a:cubicBezTo>
                    <a:pt x="1" y="41917"/>
                    <a:pt x="38671" y="54003"/>
                    <a:pt x="86341" y="54003"/>
                  </a:cubicBezTo>
                  <a:cubicBezTo>
                    <a:pt x="134043" y="54003"/>
                    <a:pt x="172713" y="41917"/>
                    <a:pt x="172713" y="27002"/>
                  </a:cubicBezTo>
                  <a:cubicBezTo>
                    <a:pt x="172713" y="12087"/>
                    <a:pt x="134043" y="1"/>
                    <a:pt x="863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39"/>
            <p:cNvSpPr/>
            <p:nvPr/>
          </p:nvSpPr>
          <p:spPr>
            <a:xfrm>
              <a:off x="1808175" y="3778825"/>
              <a:ext cx="4317825" cy="1350100"/>
            </a:xfrm>
            <a:custGeom>
              <a:rect b="b" l="l" r="r" t="t"/>
              <a:pathLst>
                <a:path extrusionOk="0" h="54004" w="172713">
                  <a:moveTo>
                    <a:pt x="86341" y="1"/>
                  </a:moveTo>
                  <a:cubicBezTo>
                    <a:pt x="38671" y="1"/>
                    <a:pt x="1" y="12087"/>
                    <a:pt x="1" y="27002"/>
                  </a:cubicBezTo>
                  <a:cubicBezTo>
                    <a:pt x="1" y="41917"/>
                    <a:pt x="38671" y="54003"/>
                    <a:pt x="86341" y="54003"/>
                  </a:cubicBezTo>
                  <a:cubicBezTo>
                    <a:pt x="134043" y="54003"/>
                    <a:pt x="172713" y="41917"/>
                    <a:pt x="172713" y="27002"/>
                  </a:cubicBezTo>
                  <a:cubicBezTo>
                    <a:pt x="172713" y="12087"/>
                    <a:pt x="134043" y="1"/>
                    <a:pt x="863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39"/>
            <p:cNvSpPr/>
            <p:nvPr/>
          </p:nvSpPr>
          <p:spPr>
            <a:xfrm>
              <a:off x="2021950" y="3784450"/>
              <a:ext cx="3933700" cy="1195000"/>
            </a:xfrm>
            <a:custGeom>
              <a:rect b="b" l="l" r="r" t="t"/>
              <a:pathLst>
                <a:path extrusionOk="0" h="47800" w="157348">
                  <a:moveTo>
                    <a:pt x="78658" y="1"/>
                  </a:moveTo>
                  <a:cubicBezTo>
                    <a:pt x="35230" y="1"/>
                    <a:pt x="0" y="10705"/>
                    <a:pt x="0" y="23916"/>
                  </a:cubicBezTo>
                  <a:cubicBezTo>
                    <a:pt x="0" y="37095"/>
                    <a:pt x="35230" y="47800"/>
                    <a:pt x="78658" y="47800"/>
                  </a:cubicBezTo>
                  <a:cubicBezTo>
                    <a:pt x="122117" y="47800"/>
                    <a:pt x="157347" y="37095"/>
                    <a:pt x="157347" y="23916"/>
                  </a:cubicBezTo>
                  <a:cubicBezTo>
                    <a:pt x="157347" y="10705"/>
                    <a:pt x="122117" y="1"/>
                    <a:pt x="786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39"/>
            <p:cNvSpPr/>
            <p:nvPr/>
          </p:nvSpPr>
          <p:spPr>
            <a:xfrm>
              <a:off x="2014700" y="3778025"/>
              <a:ext cx="3948175" cy="1207850"/>
            </a:xfrm>
            <a:custGeom>
              <a:rect b="b" l="l" r="r" t="t"/>
              <a:pathLst>
                <a:path extrusionOk="0" h="48314" w="157927">
                  <a:moveTo>
                    <a:pt x="78948" y="515"/>
                  </a:moveTo>
                  <a:cubicBezTo>
                    <a:pt x="100677" y="515"/>
                    <a:pt x="120317" y="3183"/>
                    <a:pt x="134525" y="7522"/>
                  </a:cubicBezTo>
                  <a:cubicBezTo>
                    <a:pt x="141629" y="9676"/>
                    <a:pt x="147351" y="12248"/>
                    <a:pt x="151305" y="15076"/>
                  </a:cubicBezTo>
                  <a:cubicBezTo>
                    <a:pt x="153298" y="16491"/>
                    <a:pt x="154808" y="17969"/>
                    <a:pt x="155837" y="19480"/>
                  </a:cubicBezTo>
                  <a:cubicBezTo>
                    <a:pt x="156866" y="21023"/>
                    <a:pt x="157380" y="22566"/>
                    <a:pt x="157380" y="24173"/>
                  </a:cubicBezTo>
                  <a:cubicBezTo>
                    <a:pt x="157380" y="25748"/>
                    <a:pt x="156866" y="27291"/>
                    <a:pt x="155837" y="28834"/>
                  </a:cubicBezTo>
                  <a:cubicBezTo>
                    <a:pt x="154037" y="31502"/>
                    <a:pt x="150726" y="34009"/>
                    <a:pt x="146129" y="36324"/>
                  </a:cubicBezTo>
                  <a:cubicBezTo>
                    <a:pt x="132404" y="43171"/>
                    <a:pt x="107460" y="47799"/>
                    <a:pt x="78948" y="47799"/>
                  </a:cubicBezTo>
                  <a:cubicBezTo>
                    <a:pt x="57250" y="47799"/>
                    <a:pt x="37610" y="45131"/>
                    <a:pt x="23402" y="40792"/>
                  </a:cubicBezTo>
                  <a:cubicBezTo>
                    <a:pt x="16298" y="38638"/>
                    <a:pt x="10544" y="36067"/>
                    <a:pt x="6623" y="33238"/>
                  </a:cubicBezTo>
                  <a:cubicBezTo>
                    <a:pt x="4630" y="31824"/>
                    <a:pt x="3119" y="30345"/>
                    <a:pt x="2090" y="28834"/>
                  </a:cubicBezTo>
                  <a:cubicBezTo>
                    <a:pt x="1062" y="27291"/>
                    <a:pt x="547" y="25748"/>
                    <a:pt x="547" y="24173"/>
                  </a:cubicBezTo>
                  <a:cubicBezTo>
                    <a:pt x="547" y="22566"/>
                    <a:pt x="1062" y="21023"/>
                    <a:pt x="2090" y="19480"/>
                  </a:cubicBezTo>
                  <a:cubicBezTo>
                    <a:pt x="3890" y="16812"/>
                    <a:pt x="7201" y="14305"/>
                    <a:pt x="11798" y="11990"/>
                  </a:cubicBezTo>
                  <a:cubicBezTo>
                    <a:pt x="25524" y="5144"/>
                    <a:pt x="50468" y="515"/>
                    <a:pt x="78948" y="515"/>
                  </a:cubicBezTo>
                  <a:close/>
                  <a:moveTo>
                    <a:pt x="78948" y="1"/>
                  </a:moveTo>
                  <a:cubicBezTo>
                    <a:pt x="57218" y="1"/>
                    <a:pt x="37513" y="2669"/>
                    <a:pt x="23241" y="7008"/>
                  </a:cubicBezTo>
                  <a:cubicBezTo>
                    <a:pt x="16105" y="9162"/>
                    <a:pt x="10319" y="11765"/>
                    <a:pt x="6301" y="14626"/>
                  </a:cubicBezTo>
                  <a:cubicBezTo>
                    <a:pt x="4308" y="16073"/>
                    <a:pt x="2733" y="17584"/>
                    <a:pt x="1640" y="19191"/>
                  </a:cubicBezTo>
                  <a:cubicBezTo>
                    <a:pt x="580" y="20766"/>
                    <a:pt x="1" y="22437"/>
                    <a:pt x="1" y="24173"/>
                  </a:cubicBezTo>
                  <a:cubicBezTo>
                    <a:pt x="1" y="25877"/>
                    <a:pt x="580" y="27548"/>
                    <a:pt x="1640" y="29123"/>
                  </a:cubicBezTo>
                  <a:cubicBezTo>
                    <a:pt x="3537" y="31920"/>
                    <a:pt x="6912" y="34492"/>
                    <a:pt x="11541" y="36774"/>
                  </a:cubicBezTo>
                  <a:cubicBezTo>
                    <a:pt x="25427" y="43717"/>
                    <a:pt x="50403" y="48314"/>
                    <a:pt x="78948" y="48314"/>
                  </a:cubicBezTo>
                  <a:cubicBezTo>
                    <a:pt x="100709" y="48314"/>
                    <a:pt x="120414" y="45646"/>
                    <a:pt x="134686" y="41306"/>
                  </a:cubicBezTo>
                  <a:cubicBezTo>
                    <a:pt x="141822" y="39153"/>
                    <a:pt x="147608" y="36549"/>
                    <a:pt x="151626" y="33688"/>
                  </a:cubicBezTo>
                  <a:cubicBezTo>
                    <a:pt x="153619" y="32241"/>
                    <a:pt x="155194" y="30731"/>
                    <a:pt x="156287" y="29123"/>
                  </a:cubicBezTo>
                  <a:cubicBezTo>
                    <a:pt x="157348" y="27548"/>
                    <a:pt x="157926" y="25877"/>
                    <a:pt x="157926" y="24173"/>
                  </a:cubicBezTo>
                  <a:cubicBezTo>
                    <a:pt x="157926" y="22437"/>
                    <a:pt x="157348" y="20766"/>
                    <a:pt x="156287" y="19191"/>
                  </a:cubicBezTo>
                  <a:cubicBezTo>
                    <a:pt x="154390" y="16394"/>
                    <a:pt x="151015" y="13823"/>
                    <a:pt x="146386" y="11540"/>
                  </a:cubicBezTo>
                  <a:cubicBezTo>
                    <a:pt x="132500" y="4597"/>
                    <a:pt x="107524" y="1"/>
                    <a:pt x="789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39"/>
            <p:cNvSpPr/>
            <p:nvPr/>
          </p:nvSpPr>
          <p:spPr>
            <a:xfrm>
              <a:off x="2234900" y="3729000"/>
              <a:ext cx="3507775" cy="1013375"/>
            </a:xfrm>
            <a:custGeom>
              <a:rect b="b" l="l" r="r" t="t"/>
              <a:pathLst>
                <a:path extrusionOk="0" h="40535" w="140311">
                  <a:moveTo>
                    <a:pt x="70140" y="1"/>
                  </a:moveTo>
                  <a:cubicBezTo>
                    <a:pt x="31406" y="1"/>
                    <a:pt x="1" y="9098"/>
                    <a:pt x="1" y="20284"/>
                  </a:cubicBezTo>
                  <a:cubicBezTo>
                    <a:pt x="1" y="31470"/>
                    <a:pt x="31406" y="40535"/>
                    <a:pt x="70140" y="40535"/>
                  </a:cubicBezTo>
                  <a:cubicBezTo>
                    <a:pt x="108906" y="40535"/>
                    <a:pt x="140311" y="31470"/>
                    <a:pt x="140311" y="20284"/>
                  </a:cubicBezTo>
                  <a:cubicBezTo>
                    <a:pt x="140311" y="9098"/>
                    <a:pt x="108906" y="1"/>
                    <a:pt x="701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39"/>
            <p:cNvSpPr/>
            <p:nvPr/>
          </p:nvSpPr>
          <p:spPr>
            <a:xfrm>
              <a:off x="2228475" y="3722575"/>
              <a:ext cx="3520625" cy="1027050"/>
            </a:xfrm>
            <a:custGeom>
              <a:rect b="b" l="l" r="r" t="t"/>
              <a:pathLst>
                <a:path extrusionOk="0" h="41082" w="140825">
                  <a:moveTo>
                    <a:pt x="70087" y="547"/>
                  </a:moveTo>
                  <a:cubicBezTo>
                    <a:pt x="70190" y="547"/>
                    <a:pt x="70293" y="547"/>
                    <a:pt x="70397" y="547"/>
                  </a:cubicBezTo>
                  <a:cubicBezTo>
                    <a:pt x="89780" y="547"/>
                    <a:pt x="107298" y="2797"/>
                    <a:pt x="119931" y="6462"/>
                  </a:cubicBezTo>
                  <a:cubicBezTo>
                    <a:pt x="126263" y="8294"/>
                    <a:pt x="131407" y="10480"/>
                    <a:pt x="134910" y="12858"/>
                  </a:cubicBezTo>
                  <a:cubicBezTo>
                    <a:pt x="136646" y="14048"/>
                    <a:pt x="138028" y="15333"/>
                    <a:pt x="138928" y="16587"/>
                  </a:cubicBezTo>
                  <a:cubicBezTo>
                    <a:pt x="139828" y="17873"/>
                    <a:pt x="140311" y="19191"/>
                    <a:pt x="140311" y="20541"/>
                  </a:cubicBezTo>
                  <a:cubicBezTo>
                    <a:pt x="140311" y="21859"/>
                    <a:pt x="139828" y="23177"/>
                    <a:pt x="138928" y="24463"/>
                  </a:cubicBezTo>
                  <a:cubicBezTo>
                    <a:pt x="137321" y="26713"/>
                    <a:pt x="134364" y="28866"/>
                    <a:pt x="130282" y="30795"/>
                  </a:cubicBezTo>
                  <a:cubicBezTo>
                    <a:pt x="118067" y="36613"/>
                    <a:pt x="95823" y="40535"/>
                    <a:pt x="70397" y="40535"/>
                  </a:cubicBezTo>
                  <a:cubicBezTo>
                    <a:pt x="51046" y="40535"/>
                    <a:pt x="33527" y="38253"/>
                    <a:pt x="20862" y="34620"/>
                  </a:cubicBezTo>
                  <a:cubicBezTo>
                    <a:pt x="14562" y="32788"/>
                    <a:pt x="9419" y="30602"/>
                    <a:pt x="5915" y="28191"/>
                  </a:cubicBezTo>
                  <a:cubicBezTo>
                    <a:pt x="4147" y="27002"/>
                    <a:pt x="2797" y="25748"/>
                    <a:pt x="1897" y="24463"/>
                  </a:cubicBezTo>
                  <a:cubicBezTo>
                    <a:pt x="997" y="23177"/>
                    <a:pt x="515" y="21859"/>
                    <a:pt x="515" y="20541"/>
                  </a:cubicBezTo>
                  <a:cubicBezTo>
                    <a:pt x="515" y="19191"/>
                    <a:pt x="997" y="17873"/>
                    <a:pt x="1897" y="16587"/>
                  </a:cubicBezTo>
                  <a:cubicBezTo>
                    <a:pt x="3472" y="14369"/>
                    <a:pt x="6461" y="12215"/>
                    <a:pt x="10512" y="10255"/>
                  </a:cubicBezTo>
                  <a:cubicBezTo>
                    <a:pt x="22709" y="4460"/>
                    <a:pt x="44822" y="547"/>
                    <a:pt x="70087" y="547"/>
                  </a:cubicBezTo>
                  <a:close/>
                  <a:moveTo>
                    <a:pt x="70397" y="1"/>
                  </a:moveTo>
                  <a:cubicBezTo>
                    <a:pt x="51013" y="1"/>
                    <a:pt x="33463" y="2251"/>
                    <a:pt x="20733" y="5947"/>
                  </a:cubicBezTo>
                  <a:cubicBezTo>
                    <a:pt x="14369" y="7780"/>
                    <a:pt x="9194" y="9965"/>
                    <a:pt x="5626" y="12408"/>
                  </a:cubicBezTo>
                  <a:cubicBezTo>
                    <a:pt x="3826" y="13662"/>
                    <a:pt x="2411" y="14948"/>
                    <a:pt x="1447" y="16298"/>
                  </a:cubicBezTo>
                  <a:cubicBezTo>
                    <a:pt x="515" y="17648"/>
                    <a:pt x="0" y="19062"/>
                    <a:pt x="0" y="20541"/>
                  </a:cubicBezTo>
                  <a:cubicBezTo>
                    <a:pt x="0" y="21987"/>
                    <a:pt x="515" y="23434"/>
                    <a:pt x="1447" y="24784"/>
                  </a:cubicBezTo>
                  <a:cubicBezTo>
                    <a:pt x="3151" y="27131"/>
                    <a:pt x="6172" y="29316"/>
                    <a:pt x="10287" y="31277"/>
                  </a:cubicBezTo>
                  <a:cubicBezTo>
                    <a:pt x="22662" y="37160"/>
                    <a:pt x="44938" y="41081"/>
                    <a:pt x="70397" y="41081"/>
                  </a:cubicBezTo>
                  <a:cubicBezTo>
                    <a:pt x="89812" y="41081"/>
                    <a:pt x="107363" y="38799"/>
                    <a:pt x="120092" y="35135"/>
                  </a:cubicBezTo>
                  <a:cubicBezTo>
                    <a:pt x="126456" y="33270"/>
                    <a:pt x="131632" y="31084"/>
                    <a:pt x="135200" y="28641"/>
                  </a:cubicBezTo>
                  <a:cubicBezTo>
                    <a:pt x="137000" y="27420"/>
                    <a:pt x="138414" y="26134"/>
                    <a:pt x="139378" y="24784"/>
                  </a:cubicBezTo>
                  <a:cubicBezTo>
                    <a:pt x="140311" y="23434"/>
                    <a:pt x="140825" y="21987"/>
                    <a:pt x="140825" y="20541"/>
                  </a:cubicBezTo>
                  <a:cubicBezTo>
                    <a:pt x="140825" y="19062"/>
                    <a:pt x="140311" y="17648"/>
                    <a:pt x="139378" y="16298"/>
                  </a:cubicBezTo>
                  <a:cubicBezTo>
                    <a:pt x="137675" y="13919"/>
                    <a:pt x="134653" y="11733"/>
                    <a:pt x="130539" y="9772"/>
                  </a:cubicBezTo>
                  <a:cubicBezTo>
                    <a:pt x="118163" y="3890"/>
                    <a:pt x="95855" y="1"/>
                    <a:pt x="703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39"/>
            <p:cNvSpPr/>
            <p:nvPr/>
          </p:nvSpPr>
          <p:spPr>
            <a:xfrm>
              <a:off x="2389200" y="3774000"/>
              <a:ext cx="3199200" cy="890425"/>
            </a:xfrm>
            <a:custGeom>
              <a:rect b="b" l="l" r="r" t="t"/>
              <a:pathLst>
                <a:path extrusionOk="0" h="35617" w="127968">
                  <a:moveTo>
                    <a:pt x="63968" y="1"/>
                  </a:moveTo>
                  <a:cubicBezTo>
                    <a:pt x="28641" y="1"/>
                    <a:pt x="0" y="7973"/>
                    <a:pt x="0" y="17809"/>
                  </a:cubicBezTo>
                  <a:cubicBezTo>
                    <a:pt x="0" y="27645"/>
                    <a:pt x="28641" y="35617"/>
                    <a:pt x="63968" y="35617"/>
                  </a:cubicBezTo>
                  <a:cubicBezTo>
                    <a:pt x="99326" y="35617"/>
                    <a:pt x="127967" y="27645"/>
                    <a:pt x="127967" y="17809"/>
                  </a:cubicBezTo>
                  <a:cubicBezTo>
                    <a:pt x="127967" y="7973"/>
                    <a:pt x="99326" y="1"/>
                    <a:pt x="639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39"/>
            <p:cNvSpPr/>
            <p:nvPr/>
          </p:nvSpPr>
          <p:spPr>
            <a:xfrm>
              <a:off x="2381950" y="3766775"/>
              <a:ext cx="3213675" cy="904900"/>
            </a:xfrm>
            <a:custGeom>
              <a:rect b="b" l="l" r="r" t="t"/>
              <a:pathLst>
                <a:path extrusionOk="0" h="36196" w="128547">
                  <a:moveTo>
                    <a:pt x="64258" y="547"/>
                  </a:moveTo>
                  <a:cubicBezTo>
                    <a:pt x="81937" y="547"/>
                    <a:pt x="97913" y="2540"/>
                    <a:pt x="109453" y="5754"/>
                  </a:cubicBezTo>
                  <a:cubicBezTo>
                    <a:pt x="115206" y="7362"/>
                    <a:pt x="119899" y="9290"/>
                    <a:pt x="123082" y="11380"/>
                  </a:cubicBezTo>
                  <a:cubicBezTo>
                    <a:pt x="124689" y="12440"/>
                    <a:pt x="125910" y="13533"/>
                    <a:pt x="126746" y="14658"/>
                  </a:cubicBezTo>
                  <a:cubicBezTo>
                    <a:pt x="127582" y="15783"/>
                    <a:pt x="128000" y="16941"/>
                    <a:pt x="128000" y="18098"/>
                  </a:cubicBezTo>
                  <a:cubicBezTo>
                    <a:pt x="128000" y="19255"/>
                    <a:pt x="127582" y="20412"/>
                    <a:pt x="126746" y="21537"/>
                  </a:cubicBezTo>
                  <a:cubicBezTo>
                    <a:pt x="125300" y="23498"/>
                    <a:pt x="122600" y="25395"/>
                    <a:pt x="118903" y="27098"/>
                  </a:cubicBezTo>
                  <a:cubicBezTo>
                    <a:pt x="107717" y="32209"/>
                    <a:pt x="87434" y="35649"/>
                    <a:pt x="64258" y="35649"/>
                  </a:cubicBezTo>
                  <a:cubicBezTo>
                    <a:pt x="46610" y="35649"/>
                    <a:pt x="30635" y="33656"/>
                    <a:pt x="19095" y="30441"/>
                  </a:cubicBezTo>
                  <a:cubicBezTo>
                    <a:pt x="13309" y="28834"/>
                    <a:pt x="8648" y="26905"/>
                    <a:pt x="5465" y="24816"/>
                  </a:cubicBezTo>
                  <a:cubicBezTo>
                    <a:pt x="3858" y="23755"/>
                    <a:pt x="2637" y="22662"/>
                    <a:pt x="1801" y="21537"/>
                  </a:cubicBezTo>
                  <a:cubicBezTo>
                    <a:pt x="965" y="20412"/>
                    <a:pt x="547" y="19255"/>
                    <a:pt x="547" y="18098"/>
                  </a:cubicBezTo>
                  <a:cubicBezTo>
                    <a:pt x="547" y="16941"/>
                    <a:pt x="965" y="15783"/>
                    <a:pt x="1801" y="14658"/>
                  </a:cubicBezTo>
                  <a:cubicBezTo>
                    <a:pt x="3248" y="12698"/>
                    <a:pt x="5948" y="10801"/>
                    <a:pt x="9644" y="9097"/>
                  </a:cubicBezTo>
                  <a:cubicBezTo>
                    <a:pt x="20830" y="3986"/>
                    <a:pt x="41114" y="547"/>
                    <a:pt x="64258" y="547"/>
                  </a:cubicBezTo>
                  <a:close/>
                  <a:moveTo>
                    <a:pt x="64258" y="1"/>
                  </a:moveTo>
                  <a:cubicBezTo>
                    <a:pt x="46578" y="1"/>
                    <a:pt x="30570" y="1993"/>
                    <a:pt x="18966" y="5240"/>
                  </a:cubicBezTo>
                  <a:cubicBezTo>
                    <a:pt x="13148" y="6847"/>
                    <a:pt x="8455" y="8776"/>
                    <a:pt x="5176" y="10930"/>
                  </a:cubicBezTo>
                  <a:cubicBezTo>
                    <a:pt x="3537" y="12023"/>
                    <a:pt x="2251" y="13148"/>
                    <a:pt x="1351" y="14337"/>
                  </a:cubicBezTo>
                  <a:cubicBezTo>
                    <a:pt x="483" y="15526"/>
                    <a:pt x="1" y="16812"/>
                    <a:pt x="1" y="18098"/>
                  </a:cubicBezTo>
                  <a:cubicBezTo>
                    <a:pt x="1" y="19384"/>
                    <a:pt x="483" y="20637"/>
                    <a:pt x="1351" y="21859"/>
                  </a:cubicBezTo>
                  <a:cubicBezTo>
                    <a:pt x="2894" y="23948"/>
                    <a:pt x="5658" y="25845"/>
                    <a:pt x="9419" y="27580"/>
                  </a:cubicBezTo>
                  <a:cubicBezTo>
                    <a:pt x="20734" y="32756"/>
                    <a:pt x="41049" y="36195"/>
                    <a:pt x="64258" y="36195"/>
                  </a:cubicBezTo>
                  <a:cubicBezTo>
                    <a:pt x="81969" y="36195"/>
                    <a:pt x="97977" y="34170"/>
                    <a:pt x="109581" y="30956"/>
                  </a:cubicBezTo>
                  <a:cubicBezTo>
                    <a:pt x="115399" y="29348"/>
                    <a:pt x="120092" y="27420"/>
                    <a:pt x="123371" y="25266"/>
                  </a:cubicBezTo>
                  <a:cubicBezTo>
                    <a:pt x="125010" y="24173"/>
                    <a:pt x="126296" y="23048"/>
                    <a:pt x="127164" y="21859"/>
                  </a:cubicBezTo>
                  <a:cubicBezTo>
                    <a:pt x="128064" y="20637"/>
                    <a:pt x="128546" y="19384"/>
                    <a:pt x="128546" y="18098"/>
                  </a:cubicBezTo>
                  <a:cubicBezTo>
                    <a:pt x="128546" y="16812"/>
                    <a:pt x="128064" y="15526"/>
                    <a:pt x="127164" y="14337"/>
                  </a:cubicBezTo>
                  <a:cubicBezTo>
                    <a:pt x="125653" y="12248"/>
                    <a:pt x="122889" y="10351"/>
                    <a:pt x="119096" y="8615"/>
                  </a:cubicBezTo>
                  <a:cubicBezTo>
                    <a:pt x="107813" y="3440"/>
                    <a:pt x="87498" y="1"/>
                    <a:pt x="642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39"/>
            <p:cNvSpPr/>
            <p:nvPr/>
          </p:nvSpPr>
          <p:spPr>
            <a:xfrm>
              <a:off x="2410075" y="3918650"/>
              <a:ext cx="3157425" cy="745775"/>
            </a:xfrm>
            <a:custGeom>
              <a:rect b="b" l="l" r="r" t="t"/>
              <a:pathLst>
                <a:path extrusionOk="0" h="29831" w="126297">
                  <a:moveTo>
                    <a:pt x="63133" y="1"/>
                  </a:moveTo>
                  <a:cubicBezTo>
                    <a:pt x="31342" y="1"/>
                    <a:pt x="4983" y="6462"/>
                    <a:pt x="1" y="14916"/>
                  </a:cubicBezTo>
                  <a:cubicBezTo>
                    <a:pt x="4983" y="23370"/>
                    <a:pt x="31342" y="29831"/>
                    <a:pt x="63133" y="29831"/>
                  </a:cubicBezTo>
                  <a:cubicBezTo>
                    <a:pt x="94955" y="29831"/>
                    <a:pt x="121314" y="23370"/>
                    <a:pt x="126296" y="14916"/>
                  </a:cubicBezTo>
                  <a:cubicBezTo>
                    <a:pt x="121314" y="6462"/>
                    <a:pt x="94955" y="1"/>
                    <a:pt x="631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39"/>
            <p:cNvSpPr/>
            <p:nvPr/>
          </p:nvSpPr>
          <p:spPr>
            <a:xfrm>
              <a:off x="2402050" y="3911425"/>
              <a:ext cx="3173475" cy="760250"/>
            </a:xfrm>
            <a:custGeom>
              <a:rect b="b" l="l" r="r" t="t"/>
              <a:pathLst>
                <a:path extrusionOk="0" h="30410" w="126939">
                  <a:moveTo>
                    <a:pt x="63454" y="547"/>
                  </a:moveTo>
                  <a:cubicBezTo>
                    <a:pt x="79365" y="547"/>
                    <a:pt x="93862" y="2154"/>
                    <a:pt x="105048" y="4822"/>
                  </a:cubicBezTo>
                  <a:cubicBezTo>
                    <a:pt x="110609" y="6172"/>
                    <a:pt x="115367" y="7747"/>
                    <a:pt x="118999" y="9547"/>
                  </a:cubicBezTo>
                  <a:cubicBezTo>
                    <a:pt x="122586" y="11278"/>
                    <a:pt x="125095" y="13224"/>
                    <a:pt x="126315" y="15205"/>
                  </a:cubicBezTo>
                  <a:lnTo>
                    <a:pt x="126315" y="15205"/>
                  </a:lnTo>
                  <a:cubicBezTo>
                    <a:pt x="125095" y="17186"/>
                    <a:pt x="122586" y="19132"/>
                    <a:pt x="118999" y="20862"/>
                  </a:cubicBezTo>
                  <a:cubicBezTo>
                    <a:pt x="108070" y="26230"/>
                    <a:pt x="87273" y="29863"/>
                    <a:pt x="63454" y="29863"/>
                  </a:cubicBezTo>
                  <a:cubicBezTo>
                    <a:pt x="47574" y="29863"/>
                    <a:pt x="33045" y="28256"/>
                    <a:pt x="21891" y="25588"/>
                  </a:cubicBezTo>
                  <a:cubicBezTo>
                    <a:pt x="16330" y="24237"/>
                    <a:pt x="11573" y="22662"/>
                    <a:pt x="7940" y="20862"/>
                  </a:cubicBezTo>
                  <a:cubicBezTo>
                    <a:pt x="4353" y="19132"/>
                    <a:pt x="1844" y="17186"/>
                    <a:pt x="624" y="15205"/>
                  </a:cubicBezTo>
                  <a:lnTo>
                    <a:pt x="624" y="15205"/>
                  </a:lnTo>
                  <a:cubicBezTo>
                    <a:pt x="1844" y="13224"/>
                    <a:pt x="4353" y="11278"/>
                    <a:pt x="7940" y="9547"/>
                  </a:cubicBezTo>
                  <a:cubicBezTo>
                    <a:pt x="18869" y="4179"/>
                    <a:pt x="39635" y="547"/>
                    <a:pt x="63454" y="547"/>
                  </a:cubicBezTo>
                  <a:close/>
                  <a:moveTo>
                    <a:pt x="63454" y="1"/>
                  </a:moveTo>
                  <a:cubicBezTo>
                    <a:pt x="47542" y="1"/>
                    <a:pt x="32981" y="1640"/>
                    <a:pt x="21762" y="4308"/>
                  </a:cubicBezTo>
                  <a:cubicBezTo>
                    <a:pt x="16169" y="5658"/>
                    <a:pt x="11380" y="7265"/>
                    <a:pt x="7683" y="9065"/>
                  </a:cubicBezTo>
                  <a:cubicBezTo>
                    <a:pt x="4019" y="10865"/>
                    <a:pt x="1383" y="12890"/>
                    <a:pt x="97" y="15076"/>
                  </a:cubicBezTo>
                  <a:lnTo>
                    <a:pt x="1" y="15205"/>
                  </a:lnTo>
                  <a:lnTo>
                    <a:pt x="97" y="15333"/>
                  </a:lnTo>
                  <a:cubicBezTo>
                    <a:pt x="1383" y="17519"/>
                    <a:pt x="4019" y="19544"/>
                    <a:pt x="7683" y="21344"/>
                  </a:cubicBezTo>
                  <a:cubicBezTo>
                    <a:pt x="18773" y="26777"/>
                    <a:pt x="39602" y="30409"/>
                    <a:pt x="63454" y="30409"/>
                  </a:cubicBezTo>
                  <a:cubicBezTo>
                    <a:pt x="79397" y="30409"/>
                    <a:pt x="93959" y="28770"/>
                    <a:pt x="105177" y="26102"/>
                  </a:cubicBezTo>
                  <a:cubicBezTo>
                    <a:pt x="110770" y="24752"/>
                    <a:pt x="115560" y="23145"/>
                    <a:pt x="119256" y="21344"/>
                  </a:cubicBezTo>
                  <a:cubicBezTo>
                    <a:pt x="122921" y="19544"/>
                    <a:pt x="125557" y="17519"/>
                    <a:pt x="126842" y="15333"/>
                  </a:cubicBezTo>
                  <a:lnTo>
                    <a:pt x="126939" y="15205"/>
                  </a:lnTo>
                  <a:lnTo>
                    <a:pt x="126842" y="15076"/>
                  </a:lnTo>
                  <a:cubicBezTo>
                    <a:pt x="125557" y="12890"/>
                    <a:pt x="122921" y="10865"/>
                    <a:pt x="119256" y="9065"/>
                  </a:cubicBezTo>
                  <a:cubicBezTo>
                    <a:pt x="108166" y="3633"/>
                    <a:pt x="87337" y="33"/>
                    <a:pt x="634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39"/>
            <p:cNvSpPr/>
            <p:nvPr/>
          </p:nvSpPr>
          <p:spPr>
            <a:xfrm>
              <a:off x="2373925" y="4551900"/>
              <a:ext cx="108500" cy="94850"/>
            </a:xfrm>
            <a:custGeom>
              <a:rect b="b" l="l" r="r" t="t"/>
              <a:pathLst>
                <a:path extrusionOk="0" h="3794" w="4340">
                  <a:moveTo>
                    <a:pt x="2186" y="1"/>
                  </a:moveTo>
                  <a:cubicBezTo>
                    <a:pt x="997" y="1"/>
                    <a:pt x="0" y="869"/>
                    <a:pt x="0" y="1897"/>
                  </a:cubicBezTo>
                  <a:cubicBezTo>
                    <a:pt x="0" y="2958"/>
                    <a:pt x="997" y="3794"/>
                    <a:pt x="2186" y="3794"/>
                  </a:cubicBezTo>
                  <a:cubicBezTo>
                    <a:pt x="3376" y="3794"/>
                    <a:pt x="4340" y="2958"/>
                    <a:pt x="4340" y="1897"/>
                  </a:cubicBezTo>
                  <a:cubicBezTo>
                    <a:pt x="4340" y="869"/>
                    <a:pt x="3376" y="1"/>
                    <a:pt x="218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39"/>
            <p:cNvSpPr/>
            <p:nvPr/>
          </p:nvSpPr>
          <p:spPr>
            <a:xfrm>
              <a:off x="2367500" y="4545475"/>
              <a:ext cx="121375" cy="108525"/>
            </a:xfrm>
            <a:custGeom>
              <a:rect b="b" l="l" r="r" t="t"/>
              <a:pathLst>
                <a:path extrusionOk="0" h="4341" w="4855">
                  <a:moveTo>
                    <a:pt x="2443" y="547"/>
                  </a:moveTo>
                  <a:cubicBezTo>
                    <a:pt x="2958" y="547"/>
                    <a:pt x="3440" y="740"/>
                    <a:pt x="3793" y="1029"/>
                  </a:cubicBezTo>
                  <a:cubicBezTo>
                    <a:pt x="4147" y="1318"/>
                    <a:pt x="4340" y="1736"/>
                    <a:pt x="4340" y="2154"/>
                  </a:cubicBezTo>
                  <a:cubicBezTo>
                    <a:pt x="4340" y="2604"/>
                    <a:pt x="4147" y="2990"/>
                    <a:pt x="3793" y="3311"/>
                  </a:cubicBezTo>
                  <a:cubicBezTo>
                    <a:pt x="3440" y="3601"/>
                    <a:pt x="2958" y="3794"/>
                    <a:pt x="2443" y="3794"/>
                  </a:cubicBezTo>
                  <a:cubicBezTo>
                    <a:pt x="1897" y="3794"/>
                    <a:pt x="1415" y="3601"/>
                    <a:pt x="1093" y="3311"/>
                  </a:cubicBezTo>
                  <a:cubicBezTo>
                    <a:pt x="740" y="2990"/>
                    <a:pt x="547" y="2604"/>
                    <a:pt x="547" y="2154"/>
                  </a:cubicBezTo>
                  <a:cubicBezTo>
                    <a:pt x="547" y="1736"/>
                    <a:pt x="740" y="1318"/>
                    <a:pt x="1093" y="1029"/>
                  </a:cubicBezTo>
                  <a:cubicBezTo>
                    <a:pt x="1415" y="740"/>
                    <a:pt x="1897" y="547"/>
                    <a:pt x="2443" y="547"/>
                  </a:cubicBezTo>
                  <a:close/>
                  <a:moveTo>
                    <a:pt x="2443" y="1"/>
                  </a:moveTo>
                  <a:cubicBezTo>
                    <a:pt x="1768" y="1"/>
                    <a:pt x="1158" y="226"/>
                    <a:pt x="740" y="611"/>
                  </a:cubicBezTo>
                  <a:cubicBezTo>
                    <a:pt x="290" y="997"/>
                    <a:pt x="0" y="1543"/>
                    <a:pt x="0" y="2154"/>
                  </a:cubicBezTo>
                  <a:cubicBezTo>
                    <a:pt x="0" y="2765"/>
                    <a:pt x="290" y="3311"/>
                    <a:pt x="740" y="3697"/>
                  </a:cubicBezTo>
                  <a:cubicBezTo>
                    <a:pt x="1158" y="4083"/>
                    <a:pt x="1768" y="4340"/>
                    <a:pt x="2443" y="4340"/>
                  </a:cubicBezTo>
                  <a:cubicBezTo>
                    <a:pt x="3086" y="4340"/>
                    <a:pt x="3697" y="4083"/>
                    <a:pt x="4147" y="3697"/>
                  </a:cubicBezTo>
                  <a:cubicBezTo>
                    <a:pt x="4597" y="3311"/>
                    <a:pt x="4854" y="2765"/>
                    <a:pt x="4854" y="2154"/>
                  </a:cubicBezTo>
                  <a:cubicBezTo>
                    <a:pt x="4854" y="1543"/>
                    <a:pt x="4597" y="997"/>
                    <a:pt x="4147" y="611"/>
                  </a:cubicBezTo>
                  <a:cubicBezTo>
                    <a:pt x="3697" y="226"/>
                    <a:pt x="3086" y="1"/>
                    <a:pt x="24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39"/>
            <p:cNvSpPr/>
            <p:nvPr/>
          </p:nvSpPr>
          <p:spPr>
            <a:xfrm>
              <a:off x="3153425" y="4759225"/>
              <a:ext cx="108525" cy="94875"/>
            </a:xfrm>
            <a:custGeom>
              <a:rect b="b" l="l" r="r" t="t"/>
              <a:pathLst>
                <a:path extrusionOk="0" h="3795" w="4341">
                  <a:moveTo>
                    <a:pt x="2186" y="1"/>
                  </a:moveTo>
                  <a:cubicBezTo>
                    <a:pt x="965" y="1"/>
                    <a:pt x="1" y="837"/>
                    <a:pt x="1" y="1897"/>
                  </a:cubicBezTo>
                  <a:cubicBezTo>
                    <a:pt x="1" y="2926"/>
                    <a:pt x="965" y="3794"/>
                    <a:pt x="2186" y="3794"/>
                  </a:cubicBezTo>
                  <a:cubicBezTo>
                    <a:pt x="3376" y="3794"/>
                    <a:pt x="4340" y="2926"/>
                    <a:pt x="4340" y="1897"/>
                  </a:cubicBezTo>
                  <a:cubicBezTo>
                    <a:pt x="4340" y="837"/>
                    <a:pt x="3376" y="1"/>
                    <a:pt x="218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39"/>
            <p:cNvSpPr/>
            <p:nvPr/>
          </p:nvSpPr>
          <p:spPr>
            <a:xfrm>
              <a:off x="3147000" y="4752000"/>
              <a:ext cx="121375" cy="108525"/>
            </a:xfrm>
            <a:custGeom>
              <a:rect b="b" l="l" r="r" t="t"/>
              <a:pathLst>
                <a:path extrusionOk="0" h="4341" w="4855">
                  <a:moveTo>
                    <a:pt x="2443" y="547"/>
                  </a:moveTo>
                  <a:cubicBezTo>
                    <a:pt x="2958" y="547"/>
                    <a:pt x="3440" y="740"/>
                    <a:pt x="3793" y="1029"/>
                  </a:cubicBezTo>
                  <a:cubicBezTo>
                    <a:pt x="4115" y="1351"/>
                    <a:pt x="4340" y="1736"/>
                    <a:pt x="4340" y="2186"/>
                  </a:cubicBezTo>
                  <a:cubicBezTo>
                    <a:pt x="4340" y="2604"/>
                    <a:pt x="4115" y="3022"/>
                    <a:pt x="3793" y="3312"/>
                  </a:cubicBezTo>
                  <a:cubicBezTo>
                    <a:pt x="3440" y="3601"/>
                    <a:pt x="2958" y="3794"/>
                    <a:pt x="2443" y="3794"/>
                  </a:cubicBezTo>
                  <a:cubicBezTo>
                    <a:pt x="1897" y="3794"/>
                    <a:pt x="1415" y="3601"/>
                    <a:pt x="1061" y="3312"/>
                  </a:cubicBezTo>
                  <a:cubicBezTo>
                    <a:pt x="740" y="3022"/>
                    <a:pt x="547" y="2604"/>
                    <a:pt x="547" y="2186"/>
                  </a:cubicBezTo>
                  <a:cubicBezTo>
                    <a:pt x="547" y="1736"/>
                    <a:pt x="740" y="1351"/>
                    <a:pt x="1061" y="1029"/>
                  </a:cubicBezTo>
                  <a:cubicBezTo>
                    <a:pt x="1415" y="740"/>
                    <a:pt x="1897" y="547"/>
                    <a:pt x="2443" y="547"/>
                  </a:cubicBezTo>
                  <a:close/>
                  <a:moveTo>
                    <a:pt x="2443" y="1"/>
                  </a:moveTo>
                  <a:cubicBezTo>
                    <a:pt x="1768" y="1"/>
                    <a:pt x="1158" y="258"/>
                    <a:pt x="708" y="644"/>
                  </a:cubicBezTo>
                  <a:cubicBezTo>
                    <a:pt x="290" y="1029"/>
                    <a:pt x="0" y="1576"/>
                    <a:pt x="0" y="2186"/>
                  </a:cubicBezTo>
                  <a:cubicBezTo>
                    <a:pt x="0" y="2797"/>
                    <a:pt x="290" y="3344"/>
                    <a:pt x="708" y="3729"/>
                  </a:cubicBezTo>
                  <a:cubicBezTo>
                    <a:pt x="1158" y="4115"/>
                    <a:pt x="1768" y="4340"/>
                    <a:pt x="2443" y="4340"/>
                  </a:cubicBezTo>
                  <a:cubicBezTo>
                    <a:pt x="3086" y="4340"/>
                    <a:pt x="3697" y="4115"/>
                    <a:pt x="4147" y="3729"/>
                  </a:cubicBezTo>
                  <a:cubicBezTo>
                    <a:pt x="4565" y="3344"/>
                    <a:pt x="4854" y="2797"/>
                    <a:pt x="4854" y="2186"/>
                  </a:cubicBezTo>
                  <a:cubicBezTo>
                    <a:pt x="4854" y="1576"/>
                    <a:pt x="4565" y="1029"/>
                    <a:pt x="4147" y="644"/>
                  </a:cubicBezTo>
                  <a:cubicBezTo>
                    <a:pt x="3697" y="258"/>
                    <a:pt x="3086" y="1"/>
                    <a:pt x="24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39"/>
            <p:cNvSpPr/>
            <p:nvPr/>
          </p:nvSpPr>
          <p:spPr>
            <a:xfrm>
              <a:off x="4080800" y="4793000"/>
              <a:ext cx="108500" cy="94850"/>
            </a:xfrm>
            <a:custGeom>
              <a:rect b="b" l="l" r="r" t="t"/>
              <a:pathLst>
                <a:path extrusionOk="0" h="3794" w="4340">
                  <a:moveTo>
                    <a:pt x="2186" y="0"/>
                  </a:moveTo>
                  <a:cubicBezTo>
                    <a:pt x="964" y="0"/>
                    <a:pt x="0" y="836"/>
                    <a:pt x="0" y="1897"/>
                  </a:cubicBezTo>
                  <a:cubicBezTo>
                    <a:pt x="0" y="2925"/>
                    <a:pt x="964" y="3793"/>
                    <a:pt x="2186" y="3793"/>
                  </a:cubicBezTo>
                  <a:cubicBezTo>
                    <a:pt x="3375" y="3793"/>
                    <a:pt x="4340" y="2925"/>
                    <a:pt x="4340" y="1897"/>
                  </a:cubicBezTo>
                  <a:cubicBezTo>
                    <a:pt x="4340" y="836"/>
                    <a:pt x="3375" y="0"/>
                    <a:pt x="21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39"/>
            <p:cNvSpPr/>
            <p:nvPr/>
          </p:nvSpPr>
          <p:spPr>
            <a:xfrm>
              <a:off x="4074375" y="4786550"/>
              <a:ext cx="121350" cy="107725"/>
            </a:xfrm>
            <a:custGeom>
              <a:rect b="b" l="l" r="r" t="t"/>
              <a:pathLst>
                <a:path extrusionOk="0" h="4309" w="4854">
                  <a:moveTo>
                    <a:pt x="2443" y="515"/>
                  </a:moveTo>
                  <a:cubicBezTo>
                    <a:pt x="2957" y="515"/>
                    <a:pt x="3439" y="708"/>
                    <a:pt x="3793" y="997"/>
                  </a:cubicBezTo>
                  <a:cubicBezTo>
                    <a:pt x="4114" y="1319"/>
                    <a:pt x="4339" y="1705"/>
                    <a:pt x="4339" y="2155"/>
                  </a:cubicBezTo>
                  <a:cubicBezTo>
                    <a:pt x="4339" y="2605"/>
                    <a:pt x="4114" y="2990"/>
                    <a:pt x="3793" y="3280"/>
                  </a:cubicBezTo>
                  <a:cubicBezTo>
                    <a:pt x="3439" y="3601"/>
                    <a:pt x="2957" y="3794"/>
                    <a:pt x="2443" y="3794"/>
                  </a:cubicBezTo>
                  <a:cubicBezTo>
                    <a:pt x="1897" y="3794"/>
                    <a:pt x="1414" y="3601"/>
                    <a:pt x="1061" y="3280"/>
                  </a:cubicBezTo>
                  <a:cubicBezTo>
                    <a:pt x="739" y="2990"/>
                    <a:pt x="514" y="2605"/>
                    <a:pt x="514" y="2155"/>
                  </a:cubicBezTo>
                  <a:cubicBezTo>
                    <a:pt x="514" y="1705"/>
                    <a:pt x="739" y="1319"/>
                    <a:pt x="1061" y="997"/>
                  </a:cubicBezTo>
                  <a:cubicBezTo>
                    <a:pt x="1414" y="708"/>
                    <a:pt x="1897" y="515"/>
                    <a:pt x="2443" y="515"/>
                  </a:cubicBezTo>
                  <a:close/>
                  <a:moveTo>
                    <a:pt x="2443" y="1"/>
                  </a:moveTo>
                  <a:cubicBezTo>
                    <a:pt x="1768" y="1"/>
                    <a:pt x="1157" y="226"/>
                    <a:pt x="707" y="612"/>
                  </a:cubicBezTo>
                  <a:cubicBezTo>
                    <a:pt x="289" y="997"/>
                    <a:pt x="0" y="1544"/>
                    <a:pt x="0" y="2155"/>
                  </a:cubicBezTo>
                  <a:cubicBezTo>
                    <a:pt x="0" y="2765"/>
                    <a:pt x="289" y="3312"/>
                    <a:pt x="707" y="3697"/>
                  </a:cubicBezTo>
                  <a:cubicBezTo>
                    <a:pt x="1157" y="4083"/>
                    <a:pt x="1768" y="4308"/>
                    <a:pt x="2443" y="4308"/>
                  </a:cubicBezTo>
                  <a:cubicBezTo>
                    <a:pt x="3086" y="4308"/>
                    <a:pt x="3697" y="4083"/>
                    <a:pt x="4147" y="3697"/>
                  </a:cubicBezTo>
                  <a:cubicBezTo>
                    <a:pt x="4565" y="3312"/>
                    <a:pt x="4854" y="2765"/>
                    <a:pt x="4854" y="2155"/>
                  </a:cubicBezTo>
                  <a:cubicBezTo>
                    <a:pt x="4854" y="1544"/>
                    <a:pt x="4565" y="997"/>
                    <a:pt x="4147" y="612"/>
                  </a:cubicBezTo>
                  <a:cubicBezTo>
                    <a:pt x="3697" y="226"/>
                    <a:pt x="3086" y="1"/>
                    <a:pt x="24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39"/>
            <p:cNvSpPr/>
            <p:nvPr/>
          </p:nvSpPr>
          <p:spPr>
            <a:xfrm>
              <a:off x="5001725" y="4711825"/>
              <a:ext cx="107700" cy="94850"/>
            </a:xfrm>
            <a:custGeom>
              <a:rect b="b" l="l" r="r" t="t"/>
              <a:pathLst>
                <a:path extrusionOk="0" h="3794" w="4308">
                  <a:moveTo>
                    <a:pt x="2154" y="0"/>
                  </a:moveTo>
                  <a:cubicBezTo>
                    <a:pt x="965" y="0"/>
                    <a:pt x="1" y="836"/>
                    <a:pt x="1" y="1897"/>
                  </a:cubicBezTo>
                  <a:cubicBezTo>
                    <a:pt x="1" y="2926"/>
                    <a:pt x="965" y="3793"/>
                    <a:pt x="2154" y="3793"/>
                  </a:cubicBezTo>
                  <a:cubicBezTo>
                    <a:pt x="3344" y="3793"/>
                    <a:pt x="4308" y="2926"/>
                    <a:pt x="4308" y="1897"/>
                  </a:cubicBezTo>
                  <a:cubicBezTo>
                    <a:pt x="4308" y="836"/>
                    <a:pt x="3344" y="0"/>
                    <a:pt x="21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39"/>
            <p:cNvSpPr/>
            <p:nvPr/>
          </p:nvSpPr>
          <p:spPr>
            <a:xfrm>
              <a:off x="4994500" y="4705400"/>
              <a:ext cx="122175" cy="107700"/>
            </a:xfrm>
            <a:custGeom>
              <a:rect b="b" l="l" r="r" t="t"/>
              <a:pathLst>
                <a:path extrusionOk="0" h="4308" w="4887">
                  <a:moveTo>
                    <a:pt x="2443" y="515"/>
                  </a:moveTo>
                  <a:cubicBezTo>
                    <a:pt x="2990" y="515"/>
                    <a:pt x="3472" y="707"/>
                    <a:pt x="3793" y="997"/>
                  </a:cubicBezTo>
                  <a:cubicBezTo>
                    <a:pt x="4147" y="1318"/>
                    <a:pt x="4340" y="1704"/>
                    <a:pt x="4340" y="2154"/>
                  </a:cubicBezTo>
                  <a:cubicBezTo>
                    <a:pt x="4340" y="2572"/>
                    <a:pt x="4147" y="2990"/>
                    <a:pt x="3793" y="3279"/>
                  </a:cubicBezTo>
                  <a:cubicBezTo>
                    <a:pt x="3472" y="3600"/>
                    <a:pt x="2990" y="3761"/>
                    <a:pt x="2443" y="3761"/>
                  </a:cubicBezTo>
                  <a:cubicBezTo>
                    <a:pt x="1897" y="3761"/>
                    <a:pt x="1415" y="3600"/>
                    <a:pt x="1093" y="3279"/>
                  </a:cubicBezTo>
                  <a:cubicBezTo>
                    <a:pt x="740" y="2990"/>
                    <a:pt x="547" y="2572"/>
                    <a:pt x="547" y="2154"/>
                  </a:cubicBezTo>
                  <a:cubicBezTo>
                    <a:pt x="547" y="1704"/>
                    <a:pt x="740" y="1318"/>
                    <a:pt x="1093" y="997"/>
                  </a:cubicBezTo>
                  <a:cubicBezTo>
                    <a:pt x="1415" y="707"/>
                    <a:pt x="1897" y="515"/>
                    <a:pt x="2443" y="515"/>
                  </a:cubicBezTo>
                  <a:close/>
                  <a:moveTo>
                    <a:pt x="2443" y="0"/>
                  </a:moveTo>
                  <a:cubicBezTo>
                    <a:pt x="1768" y="0"/>
                    <a:pt x="1190" y="225"/>
                    <a:pt x="740" y="611"/>
                  </a:cubicBezTo>
                  <a:cubicBezTo>
                    <a:pt x="290" y="997"/>
                    <a:pt x="0" y="1543"/>
                    <a:pt x="0" y="2154"/>
                  </a:cubicBezTo>
                  <a:cubicBezTo>
                    <a:pt x="0" y="2765"/>
                    <a:pt x="290" y="3311"/>
                    <a:pt x="740" y="3697"/>
                  </a:cubicBezTo>
                  <a:cubicBezTo>
                    <a:pt x="1190" y="4083"/>
                    <a:pt x="1768" y="4308"/>
                    <a:pt x="2443" y="4308"/>
                  </a:cubicBezTo>
                  <a:cubicBezTo>
                    <a:pt x="3118" y="4308"/>
                    <a:pt x="3697" y="4083"/>
                    <a:pt x="4147" y="3697"/>
                  </a:cubicBezTo>
                  <a:cubicBezTo>
                    <a:pt x="4597" y="3311"/>
                    <a:pt x="4886" y="2765"/>
                    <a:pt x="4886" y="2154"/>
                  </a:cubicBezTo>
                  <a:cubicBezTo>
                    <a:pt x="4886" y="1543"/>
                    <a:pt x="4597" y="997"/>
                    <a:pt x="4147" y="611"/>
                  </a:cubicBezTo>
                  <a:cubicBezTo>
                    <a:pt x="3697" y="225"/>
                    <a:pt x="3118" y="0"/>
                    <a:pt x="24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39"/>
            <p:cNvSpPr/>
            <p:nvPr/>
          </p:nvSpPr>
          <p:spPr>
            <a:xfrm>
              <a:off x="5597200" y="4494850"/>
              <a:ext cx="108525" cy="94850"/>
            </a:xfrm>
            <a:custGeom>
              <a:rect b="b" l="l" r="r" t="t"/>
              <a:pathLst>
                <a:path extrusionOk="0" h="3794" w="4341">
                  <a:moveTo>
                    <a:pt x="2154" y="0"/>
                  </a:moveTo>
                  <a:cubicBezTo>
                    <a:pt x="965" y="0"/>
                    <a:pt x="1" y="868"/>
                    <a:pt x="1" y="1897"/>
                  </a:cubicBezTo>
                  <a:cubicBezTo>
                    <a:pt x="1" y="2958"/>
                    <a:pt x="965" y="3793"/>
                    <a:pt x="2154" y="3793"/>
                  </a:cubicBezTo>
                  <a:cubicBezTo>
                    <a:pt x="3344" y="3793"/>
                    <a:pt x="4340" y="2958"/>
                    <a:pt x="4340" y="1897"/>
                  </a:cubicBezTo>
                  <a:cubicBezTo>
                    <a:pt x="4340" y="868"/>
                    <a:pt x="3344" y="0"/>
                    <a:pt x="21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39"/>
            <p:cNvSpPr/>
            <p:nvPr/>
          </p:nvSpPr>
          <p:spPr>
            <a:xfrm>
              <a:off x="5589975" y="4488425"/>
              <a:ext cx="122175" cy="108500"/>
            </a:xfrm>
            <a:custGeom>
              <a:rect b="b" l="l" r="r" t="t"/>
              <a:pathLst>
                <a:path extrusionOk="0" h="4340" w="4887">
                  <a:moveTo>
                    <a:pt x="2443" y="547"/>
                  </a:moveTo>
                  <a:cubicBezTo>
                    <a:pt x="2990" y="547"/>
                    <a:pt x="3472" y="740"/>
                    <a:pt x="3793" y="1029"/>
                  </a:cubicBezTo>
                  <a:cubicBezTo>
                    <a:pt x="4147" y="1318"/>
                    <a:pt x="4340" y="1736"/>
                    <a:pt x="4340" y="2154"/>
                  </a:cubicBezTo>
                  <a:cubicBezTo>
                    <a:pt x="4340" y="2604"/>
                    <a:pt x="4147" y="2990"/>
                    <a:pt x="3793" y="3311"/>
                  </a:cubicBezTo>
                  <a:cubicBezTo>
                    <a:pt x="3472" y="3600"/>
                    <a:pt x="2990" y="3793"/>
                    <a:pt x="2443" y="3793"/>
                  </a:cubicBezTo>
                  <a:cubicBezTo>
                    <a:pt x="1929" y="3793"/>
                    <a:pt x="1447" y="3600"/>
                    <a:pt x="1093" y="3311"/>
                  </a:cubicBezTo>
                  <a:cubicBezTo>
                    <a:pt x="740" y="2990"/>
                    <a:pt x="547" y="2604"/>
                    <a:pt x="547" y="2154"/>
                  </a:cubicBezTo>
                  <a:cubicBezTo>
                    <a:pt x="547" y="1736"/>
                    <a:pt x="740" y="1318"/>
                    <a:pt x="1093" y="1029"/>
                  </a:cubicBezTo>
                  <a:cubicBezTo>
                    <a:pt x="1447" y="740"/>
                    <a:pt x="1929" y="547"/>
                    <a:pt x="2443" y="547"/>
                  </a:cubicBezTo>
                  <a:close/>
                  <a:moveTo>
                    <a:pt x="2443" y="0"/>
                  </a:moveTo>
                  <a:cubicBezTo>
                    <a:pt x="1800" y="0"/>
                    <a:pt x="1190" y="225"/>
                    <a:pt x="740" y="611"/>
                  </a:cubicBezTo>
                  <a:cubicBezTo>
                    <a:pt x="290" y="997"/>
                    <a:pt x="0" y="1543"/>
                    <a:pt x="0" y="2154"/>
                  </a:cubicBezTo>
                  <a:cubicBezTo>
                    <a:pt x="0" y="2765"/>
                    <a:pt x="290" y="3311"/>
                    <a:pt x="740" y="3697"/>
                  </a:cubicBezTo>
                  <a:cubicBezTo>
                    <a:pt x="1190" y="4083"/>
                    <a:pt x="1800" y="4340"/>
                    <a:pt x="2443" y="4340"/>
                  </a:cubicBezTo>
                  <a:cubicBezTo>
                    <a:pt x="3118" y="4340"/>
                    <a:pt x="3729" y="4083"/>
                    <a:pt x="4147" y="3697"/>
                  </a:cubicBezTo>
                  <a:cubicBezTo>
                    <a:pt x="4597" y="3311"/>
                    <a:pt x="4886" y="2765"/>
                    <a:pt x="4886" y="2154"/>
                  </a:cubicBezTo>
                  <a:cubicBezTo>
                    <a:pt x="4886" y="1543"/>
                    <a:pt x="4597" y="997"/>
                    <a:pt x="4147" y="611"/>
                  </a:cubicBezTo>
                  <a:cubicBezTo>
                    <a:pt x="3729" y="225"/>
                    <a:pt x="3118" y="0"/>
                    <a:pt x="24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39"/>
            <p:cNvSpPr/>
            <p:nvPr/>
          </p:nvSpPr>
          <p:spPr>
            <a:xfrm>
              <a:off x="5777200" y="4211900"/>
              <a:ext cx="125400" cy="83625"/>
            </a:xfrm>
            <a:custGeom>
              <a:rect b="b" l="l" r="r" t="t"/>
              <a:pathLst>
                <a:path extrusionOk="0" h="3345" w="5016">
                  <a:moveTo>
                    <a:pt x="1555" y="1"/>
                  </a:moveTo>
                  <a:cubicBezTo>
                    <a:pt x="995" y="1"/>
                    <a:pt x="545" y="187"/>
                    <a:pt x="355" y="550"/>
                  </a:cubicBezTo>
                  <a:cubicBezTo>
                    <a:pt x="1" y="1225"/>
                    <a:pt x="676" y="2286"/>
                    <a:pt x="1865" y="2897"/>
                  </a:cubicBezTo>
                  <a:cubicBezTo>
                    <a:pt x="2424" y="3198"/>
                    <a:pt x="2996" y="3344"/>
                    <a:pt x="3483" y="3344"/>
                  </a:cubicBezTo>
                  <a:cubicBezTo>
                    <a:pt x="4034" y="3344"/>
                    <a:pt x="4474" y="3158"/>
                    <a:pt x="4662" y="2800"/>
                  </a:cubicBezTo>
                  <a:cubicBezTo>
                    <a:pt x="5015" y="2093"/>
                    <a:pt x="4340" y="1032"/>
                    <a:pt x="3151" y="421"/>
                  </a:cubicBezTo>
                  <a:cubicBezTo>
                    <a:pt x="2601" y="139"/>
                    <a:pt x="2037" y="1"/>
                    <a:pt x="15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39"/>
            <p:cNvSpPr/>
            <p:nvPr/>
          </p:nvSpPr>
          <p:spPr>
            <a:xfrm>
              <a:off x="5777200" y="4204750"/>
              <a:ext cx="125400" cy="97250"/>
            </a:xfrm>
            <a:custGeom>
              <a:rect b="b" l="l" r="r" t="t"/>
              <a:pathLst>
                <a:path extrusionOk="0" h="3890" w="5016">
                  <a:moveTo>
                    <a:pt x="1544" y="547"/>
                  </a:moveTo>
                  <a:cubicBezTo>
                    <a:pt x="1994" y="547"/>
                    <a:pt x="2508" y="675"/>
                    <a:pt x="3023" y="965"/>
                  </a:cubicBezTo>
                  <a:cubicBezTo>
                    <a:pt x="3473" y="1190"/>
                    <a:pt x="3858" y="1479"/>
                    <a:pt x="4115" y="1800"/>
                  </a:cubicBezTo>
                  <a:cubicBezTo>
                    <a:pt x="4373" y="2122"/>
                    <a:pt x="4469" y="2443"/>
                    <a:pt x="4469" y="2668"/>
                  </a:cubicBezTo>
                  <a:cubicBezTo>
                    <a:pt x="4469" y="2765"/>
                    <a:pt x="4469" y="2861"/>
                    <a:pt x="4405" y="2958"/>
                  </a:cubicBezTo>
                  <a:cubicBezTo>
                    <a:pt x="4340" y="3086"/>
                    <a:pt x="4244" y="3183"/>
                    <a:pt x="4083" y="3247"/>
                  </a:cubicBezTo>
                  <a:cubicBezTo>
                    <a:pt x="3923" y="3311"/>
                    <a:pt x="3698" y="3375"/>
                    <a:pt x="3473" y="3375"/>
                  </a:cubicBezTo>
                  <a:cubicBezTo>
                    <a:pt x="3023" y="3375"/>
                    <a:pt x="2508" y="3215"/>
                    <a:pt x="1994" y="2958"/>
                  </a:cubicBezTo>
                  <a:cubicBezTo>
                    <a:pt x="1544" y="2733"/>
                    <a:pt x="1158" y="2411"/>
                    <a:pt x="901" y="2122"/>
                  </a:cubicBezTo>
                  <a:cubicBezTo>
                    <a:pt x="644" y="1800"/>
                    <a:pt x="515" y="1479"/>
                    <a:pt x="515" y="1254"/>
                  </a:cubicBezTo>
                  <a:cubicBezTo>
                    <a:pt x="547" y="1125"/>
                    <a:pt x="547" y="1029"/>
                    <a:pt x="612" y="965"/>
                  </a:cubicBezTo>
                  <a:cubicBezTo>
                    <a:pt x="676" y="836"/>
                    <a:pt x="772" y="740"/>
                    <a:pt x="933" y="675"/>
                  </a:cubicBezTo>
                  <a:cubicBezTo>
                    <a:pt x="1094" y="579"/>
                    <a:pt x="1319" y="547"/>
                    <a:pt x="1544" y="547"/>
                  </a:cubicBezTo>
                  <a:close/>
                  <a:moveTo>
                    <a:pt x="1544" y="0"/>
                  </a:moveTo>
                  <a:cubicBezTo>
                    <a:pt x="1255" y="0"/>
                    <a:pt x="965" y="65"/>
                    <a:pt x="708" y="193"/>
                  </a:cubicBezTo>
                  <a:cubicBezTo>
                    <a:pt x="451" y="290"/>
                    <a:pt x="258" y="482"/>
                    <a:pt x="130" y="707"/>
                  </a:cubicBezTo>
                  <a:cubicBezTo>
                    <a:pt x="33" y="868"/>
                    <a:pt x="1" y="1061"/>
                    <a:pt x="1" y="1254"/>
                  </a:cubicBezTo>
                  <a:cubicBezTo>
                    <a:pt x="1" y="1640"/>
                    <a:pt x="194" y="2058"/>
                    <a:pt x="483" y="2443"/>
                  </a:cubicBezTo>
                  <a:cubicBezTo>
                    <a:pt x="805" y="2829"/>
                    <a:pt x="1222" y="3150"/>
                    <a:pt x="1737" y="3440"/>
                  </a:cubicBezTo>
                  <a:cubicBezTo>
                    <a:pt x="2315" y="3729"/>
                    <a:pt x="2926" y="3890"/>
                    <a:pt x="3473" y="3890"/>
                  </a:cubicBezTo>
                  <a:cubicBezTo>
                    <a:pt x="3762" y="3890"/>
                    <a:pt x="4051" y="3858"/>
                    <a:pt x="4308" y="3729"/>
                  </a:cubicBezTo>
                  <a:cubicBezTo>
                    <a:pt x="4565" y="3633"/>
                    <a:pt x="4758" y="3440"/>
                    <a:pt x="4887" y="3183"/>
                  </a:cubicBezTo>
                  <a:cubicBezTo>
                    <a:pt x="4983" y="3022"/>
                    <a:pt x="5015" y="2861"/>
                    <a:pt x="5015" y="2668"/>
                  </a:cubicBezTo>
                  <a:cubicBezTo>
                    <a:pt x="5015" y="2250"/>
                    <a:pt x="4823" y="1832"/>
                    <a:pt x="4533" y="1479"/>
                  </a:cubicBezTo>
                  <a:cubicBezTo>
                    <a:pt x="4212" y="1093"/>
                    <a:pt x="3794" y="740"/>
                    <a:pt x="3280" y="482"/>
                  </a:cubicBezTo>
                  <a:cubicBezTo>
                    <a:pt x="2701" y="161"/>
                    <a:pt x="2090" y="32"/>
                    <a:pt x="15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39"/>
            <p:cNvSpPr/>
            <p:nvPr/>
          </p:nvSpPr>
          <p:spPr>
            <a:xfrm>
              <a:off x="2074975" y="4211900"/>
              <a:ext cx="125400" cy="83625"/>
            </a:xfrm>
            <a:custGeom>
              <a:rect b="b" l="l" r="r" t="t"/>
              <a:pathLst>
                <a:path extrusionOk="0" h="3345" w="5016">
                  <a:moveTo>
                    <a:pt x="3461" y="1"/>
                  </a:moveTo>
                  <a:cubicBezTo>
                    <a:pt x="2979" y="1"/>
                    <a:pt x="2415" y="139"/>
                    <a:pt x="1865" y="421"/>
                  </a:cubicBezTo>
                  <a:cubicBezTo>
                    <a:pt x="676" y="1032"/>
                    <a:pt x="1" y="2093"/>
                    <a:pt x="354" y="2800"/>
                  </a:cubicBezTo>
                  <a:cubicBezTo>
                    <a:pt x="542" y="3158"/>
                    <a:pt x="983" y="3344"/>
                    <a:pt x="1533" y="3344"/>
                  </a:cubicBezTo>
                  <a:cubicBezTo>
                    <a:pt x="2020" y="3344"/>
                    <a:pt x="2592" y="3198"/>
                    <a:pt x="3151" y="2897"/>
                  </a:cubicBezTo>
                  <a:cubicBezTo>
                    <a:pt x="4340" y="2286"/>
                    <a:pt x="5015" y="1225"/>
                    <a:pt x="4662" y="550"/>
                  </a:cubicBezTo>
                  <a:cubicBezTo>
                    <a:pt x="4472" y="187"/>
                    <a:pt x="4022" y="1"/>
                    <a:pt x="34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39"/>
            <p:cNvSpPr/>
            <p:nvPr/>
          </p:nvSpPr>
          <p:spPr>
            <a:xfrm>
              <a:off x="2074975" y="4204750"/>
              <a:ext cx="125400" cy="97250"/>
            </a:xfrm>
            <a:custGeom>
              <a:rect b="b" l="l" r="r" t="t"/>
              <a:pathLst>
                <a:path extrusionOk="0" h="3890" w="5016">
                  <a:moveTo>
                    <a:pt x="3472" y="547"/>
                  </a:moveTo>
                  <a:cubicBezTo>
                    <a:pt x="3697" y="547"/>
                    <a:pt x="3922" y="579"/>
                    <a:pt x="4083" y="675"/>
                  </a:cubicBezTo>
                  <a:cubicBezTo>
                    <a:pt x="4244" y="740"/>
                    <a:pt x="4340" y="836"/>
                    <a:pt x="4405" y="965"/>
                  </a:cubicBezTo>
                  <a:cubicBezTo>
                    <a:pt x="4469" y="1029"/>
                    <a:pt x="4469" y="1125"/>
                    <a:pt x="4469" y="1254"/>
                  </a:cubicBezTo>
                  <a:cubicBezTo>
                    <a:pt x="4469" y="1479"/>
                    <a:pt x="4372" y="1800"/>
                    <a:pt x="4115" y="2122"/>
                  </a:cubicBezTo>
                  <a:cubicBezTo>
                    <a:pt x="3858" y="2411"/>
                    <a:pt x="3472" y="2733"/>
                    <a:pt x="3022" y="2958"/>
                  </a:cubicBezTo>
                  <a:cubicBezTo>
                    <a:pt x="2508" y="3215"/>
                    <a:pt x="1994" y="3375"/>
                    <a:pt x="1544" y="3375"/>
                  </a:cubicBezTo>
                  <a:cubicBezTo>
                    <a:pt x="1319" y="3375"/>
                    <a:pt x="1094" y="3311"/>
                    <a:pt x="933" y="3247"/>
                  </a:cubicBezTo>
                  <a:cubicBezTo>
                    <a:pt x="772" y="3183"/>
                    <a:pt x="676" y="3086"/>
                    <a:pt x="612" y="2958"/>
                  </a:cubicBezTo>
                  <a:cubicBezTo>
                    <a:pt x="547" y="2861"/>
                    <a:pt x="515" y="2765"/>
                    <a:pt x="515" y="2668"/>
                  </a:cubicBezTo>
                  <a:cubicBezTo>
                    <a:pt x="515" y="2443"/>
                    <a:pt x="644" y="2122"/>
                    <a:pt x="901" y="1800"/>
                  </a:cubicBezTo>
                  <a:cubicBezTo>
                    <a:pt x="1158" y="1479"/>
                    <a:pt x="1544" y="1190"/>
                    <a:pt x="1994" y="965"/>
                  </a:cubicBezTo>
                  <a:cubicBezTo>
                    <a:pt x="2508" y="675"/>
                    <a:pt x="3022" y="547"/>
                    <a:pt x="3472" y="547"/>
                  </a:cubicBezTo>
                  <a:close/>
                  <a:moveTo>
                    <a:pt x="3472" y="0"/>
                  </a:moveTo>
                  <a:cubicBezTo>
                    <a:pt x="2926" y="32"/>
                    <a:pt x="2315" y="161"/>
                    <a:pt x="1737" y="482"/>
                  </a:cubicBezTo>
                  <a:cubicBezTo>
                    <a:pt x="1222" y="740"/>
                    <a:pt x="804" y="1093"/>
                    <a:pt x="483" y="1479"/>
                  </a:cubicBezTo>
                  <a:cubicBezTo>
                    <a:pt x="194" y="1832"/>
                    <a:pt x="1" y="2250"/>
                    <a:pt x="1" y="2668"/>
                  </a:cubicBezTo>
                  <a:cubicBezTo>
                    <a:pt x="1" y="2861"/>
                    <a:pt x="33" y="3022"/>
                    <a:pt x="129" y="3215"/>
                  </a:cubicBezTo>
                  <a:lnTo>
                    <a:pt x="129" y="3183"/>
                  </a:lnTo>
                  <a:cubicBezTo>
                    <a:pt x="258" y="3440"/>
                    <a:pt x="451" y="3633"/>
                    <a:pt x="708" y="3729"/>
                  </a:cubicBezTo>
                  <a:cubicBezTo>
                    <a:pt x="965" y="3858"/>
                    <a:pt x="1254" y="3890"/>
                    <a:pt x="1544" y="3890"/>
                  </a:cubicBezTo>
                  <a:cubicBezTo>
                    <a:pt x="2090" y="3890"/>
                    <a:pt x="2701" y="3729"/>
                    <a:pt x="3280" y="3440"/>
                  </a:cubicBezTo>
                  <a:cubicBezTo>
                    <a:pt x="3794" y="3150"/>
                    <a:pt x="4212" y="2829"/>
                    <a:pt x="4533" y="2443"/>
                  </a:cubicBezTo>
                  <a:cubicBezTo>
                    <a:pt x="4822" y="2058"/>
                    <a:pt x="5015" y="1640"/>
                    <a:pt x="5015" y="1254"/>
                  </a:cubicBezTo>
                  <a:cubicBezTo>
                    <a:pt x="5015" y="1061"/>
                    <a:pt x="4983" y="868"/>
                    <a:pt x="4887" y="707"/>
                  </a:cubicBezTo>
                  <a:cubicBezTo>
                    <a:pt x="4758" y="482"/>
                    <a:pt x="4565" y="290"/>
                    <a:pt x="4308" y="193"/>
                  </a:cubicBezTo>
                  <a:cubicBezTo>
                    <a:pt x="4051" y="65"/>
                    <a:pt x="3762" y="0"/>
                    <a:pt x="34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39"/>
            <p:cNvSpPr/>
            <p:nvPr/>
          </p:nvSpPr>
          <p:spPr>
            <a:xfrm>
              <a:off x="2379550" y="3664725"/>
              <a:ext cx="13675" cy="457275"/>
            </a:xfrm>
            <a:custGeom>
              <a:rect b="b" l="l" r="r" t="t"/>
              <a:pathLst>
                <a:path extrusionOk="0" h="18291" w="547">
                  <a:moveTo>
                    <a:pt x="1" y="0"/>
                  </a:moveTo>
                  <a:lnTo>
                    <a:pt x="1" y="18290"/>
                  </a:lnTo>
                  <a:lnTo>
                    <a:pt x="547" y="18290"/>
                  </a:lnTo>
                  <a:lnTo>
                    <a:pt x="54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39"/>
            <p:cNvSpPr/>
            <p:nvPr/>
          </p:nvSpPr>
          <p:spPr>
            <a:xfrm>
              <a:off x="2675275" y="4226450"/>
              <a:ext cx="12875" cy="229050"/>
            </a:xfrm>
            <a:custGeom>
              <a:rect b="b" l="l" r="r" t="t"/>
              <a:pathLst>
                <a:path extrusionOk="0" h="9162" w="515">
                  <a:moveTo>
                    <a:pt x="1" y="0"/>
                  </a:moveTo>
                  <a:lnTo>
                    <a:pt x="1" y="9161"/>
                  </a:lnTo>
                  <a:lnTo>
                    <a:pt x="515" y="9161"/>
                  </a:lnTo>
                  <a:lnTo>
                    <a:pt x="51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39"/>
            <p:cNvSpPr/>
            <p:nvPr/>
          </p:nvSpPr>
          <p:spPr>
            <a:xfrm>
              <a:off x="2675275" y="3712925"/>
              <a:ext cx="12875" cy="456475"/>
            </a:xfrm>
            <a:custGeom>
              <a:rect b="b" l="l" r="r" t="t"/>
              <a:pathLst>
                <a:path extrusionOk="0" h="18259" w="515">
                  <a:moveTo>
                    <a:pt x="1" y="1"/>
                  </a:moveTo>
                  <a:lnTo>
                    <a:pt x="1" y="18259"/>
                  </a:lnTo>
                  <a:lnTo>
                    <a:pt x="515" y="18259"/>
                  </a:lnTo>
                  <a:lnTo>
                    <a:pt x="51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39"/>
            <p:cNvSpPr/>
            <p:nvPr/>
          </p:nvSpPr>
          <p:spPr>
            <a:xfrm>
              <a:off x="5312725" y="4017500"/>
              <a:ext cx="12875" cy="456475"/>
            </a:xfrm>
            <a:custGeom>
              <a:rect b="b" l="l" r="r" t="t"/>
              <a:pathLst>
                <a:path extrusionOk="0" h="18259" w="515">
                  <a:moveTo>
                    <a:pt x="0" y="1"/>
                  </a:moveTo>
                  <a:lnTo>
                    <a:pt x="0" y="18259"/>
                  </a:lnTo>
                  <a:lnTo>
                    <a:pt x="515" y="18259"/>
                  </a:lnTo>
                  <a:lnTo>
                    <a:pt x="51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39"/>
            <p:cNvSpPr/>
            <p:nvPr/>
          </p:nvSpPr>
          <p:spPr>
            <a:xfrm>
              <a:off x="5034675" y="3549000"/>
              <a:ext cx="13675" cy="1004525"/>
            </a:xfrm>
            <a:custGeom>
              <a:rect b="b" l="l" r="r" t="t"/>
              <a:pathLst>
                <a:path extrusionOk="0" h="40181" w="547">
                  <a:moveTo>
                    <a:pt x="1" y="0"/>
                  </a:moveTo>
                  <a:lnTo>
                    <a:pt x="1" y="40181"/>
                  </a:lnTo>
                  <a:lnTo>
                    <a:pt x="547" y="40181"/>
                  </a:lnTo>
                  <a:lnTo>
                    <a:pt x="54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39"/>
            <p:cNvSpPr/>
            <p:nvPr/>
          </p:nvSpPr>
          <p:spPr>
            <a:xfrm>
              <a:off x="3883900" y="4445825"/>
              <a:ext cx="13700" cy="209775"/>
            </a:xfrm>
            <a:custGeom>
              <a:rect b="b" l="l" r="r" t="t"/>
              <a:pathLst>
                <a:path extrusionOk="0" h="8391" w="548">
                  <a:moveTo>
                    <a:pt x="1" y="1"/>
                  </a:moveTo>
                  <a:lnTo>
                    <a:pt x="1" y="8390"/>
                  </a:lnTo>
                  <a:lnTo>
                    <a:pt x="547" y="8390"/>
                  </a:lnTo>
                  <a:lnTo>
                    <a:pt x="54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39"/>
            <p:cNvSpPr/>
            <p:nvPr/>
          </p:nvSpPr>
          <p:spPr>
            <a:xfrm>
              <a:off x="3005550" y="4067325"/>
              <a:ext cx="13700" cy="511925"/>
            </a:xfrm>
            <a:custGeom>
              <a:rect b="b" l="l" r="r" t="t"/>
              <a:pathLst>
                <a:path extrusionOk="0" h="20477" w="548">
                  <a:moveTo>
                    <a:pt x="1" y="1"/>
                  </a:moveTo>
                  <a:lnTo>
                    <a:pt x="1" y="20477"/>
                  </a:lnTo>
                  <a:lnTo>
                    <a:pt x="547" y="20477"/>
                  </a:lnTo>
                  <a:lnTo>
                    <a:pt x="54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39"/>
            <p:cNvSpPr/>
            <p:nvPr/>
          </p:nvSpPr>
          <p:spPr>
            <a:xfrm>
              <a:off x="4566975" y="4538250"/>
              <a:ext cx="13675" cy="103675"/>
            </a:xfrm>
            <a:custGeom>
              <a:rect b="b" l="l" r="r" t="t"/>
              <a:pathLst>
                <a:path extrusionOk="0" h="4147" w="547">
                  <a:moveTo>
                    <a:pt x="1" y="0"/>
                  </a:moveTo>
                  <a:lnTo>
                    <a:pt x="1" y="4147"/>
                  </a:lnTo>
                  <a:lnTo>
                    <a:pt x="547" y="4147"/>
                  </a:lnTo>
                  <a:lnTo>
                    <a:pt x="54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39"/>
            <p:cNvSpPr/>
            <p:nvPr/>
          </p:nvSpPr>
          <p:spPr>
            <a:xfrm>
              <a:off x="4566975" y="4294750"/>
              <a:ext cx="13675" cy="211375"/>
            </a:xfrm>
            <a:custGeom>
              <a:rect b="b" l="l" r="r" t="t"/>
              <a:pathLst>
                <a:path extrusionOk="0" h="8455" w="547">
                  <a:moveTo>
                    <a:pt x="1" y="0"/>
                  </a:moveTo>
                  <a:lnTo>
                    <a:pt x="1" y="8454"/>
                  </a:lnTo>
                  <a:lnTo>
                    <a:pt x="547" y="8454"/>
                  </a:lnTo>
                  <a:lnTo>
                    <a:pt x="54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39"/>
            <p:cNvSpPr/>
            <p:nvPr/>
          </p:nvSpPr>
          <p:spPr>
            <a:xfrm>
              <a:off x="3883900" y="4236075"/>
              <a:ext cx="13700" cy="114150"/>
            </a:xfrm>
            <a:custGeom>
              <a:rect b="b" l="l" r="r" t="t"/>
              <a:pathLst>
                <a:path extrusionOk="0" h="4566" w="548">
                  <a:moveTo>
                    <a:pt x="1" y="1"/>
                  </a:moveTo>
                  <a:lnTo>
                    <a:pt x="1" y="4565"/>
                  </a:lnTo>
                  <a:lnTo>
                    <a:pt x="547" y="4565"/>
                  </a:lnTo>
                  <a:lnTo>
                    <a:pt x="54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39"/>
            <p:cNvSpPr/>
            <p:nvPr/>
          </p:nvSpPr>
          <p:spPr>
            <a:xfrm>
              <a:off x="5312725" y="3703300"/>
              <a:ext cx="12875" cy="208950"/>
            </a:xfrm>
            <a:custGeom>
              <a:rect b="b" l="l" r="r" t="t"/>
              <a:pathLst>
                <a:path extrusionOk="0" h="8358" w="515">
                  <a:moveTo>
                    <a:pt x="0" y="0"/>
                  </a:moveTo>
                  <a:lnTo>
                    <a:pt x="0" y="8358"/>
                  </a:lnTo>
                  <a:lnTo>
                    <a:pt x="515" y="8358"/>
                  </a:lnTo>
                  <a:lnTo>
                    <a:pt x="51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39"/>
            <p:cNvSpPr/>
            <p:nvPr/>
          </p:nvSpPr>
          <p:spPr>
            <a:xfrm>
              <a:off x="5578725" y="3255675"/>
              <a:ext cx="13675" cy="1019000"/>
            </a:xfrm>
            <a:custGeom>
              <a:rect b="b" l="l" r="r" t="t"/>
              <a:pathLst>
                <a:path extrusionOk="0" h="40760" w="547">
                  <a:moveTo>
                    <a:pt x="0" y="1"/>
                  </a:moveTo>
                  <a:lnTo>
                    <a:pt x="0" y="40760"/>
                  </a:lnTo>
                  <a:lnTo>
                    <a:pt x="547" y="40760"/>
                  </a:lnTo>
                  <a:lnTo>
                    <a:pt x="54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39"/>
            <p:cNvSpPr/>
            <p:nvPr/>
          </p:nvSpPr>
          <p:spPr>
            <a:xfrm>
              <a:off x="2379550" y="3351300"/>
              <a:ext cx="13675" cy="246750"/>
            </a:xfrm>
            <a:custGeom>
              <a:rect b="b" l="l" r="r" t="t"/>
              <a:pathLst>
                <a:path extrusionOk="0" h="9870" w="547">
                  <a:moveTo>
                    <a:pt x="1" y="1"/>
                  </a:moveTo>
                  <a:lnTo>
                    <a:pt x="1" y="9869"/>
                  </a:lnTo>
                  <a:lnTo>
                    <a:pt x="547" y="9869"/>
                  </a:lnTo>
                  <a:lnTo>
                    <a:pt x="54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39"/>
            <p:cNvSpPr/>
            <p:nvPr/>
          </p:nvSpPr>
          <p:spPr>
            <a:xfrm>
              <a:off x="4804850" y="2847450"/>
              <a:ext cx="63500" cy="167975"/>
            </a:xfrm>
            <a:custGeom>
              <a:rect b="b" l="l" r="r" t="t"/>
              <a:pathLst>
                <a:path extrusionOk="0" h="6719" w="2540">
                  <a:moveTo>
                    <a:pt x="0" y="0"/>
                  </a:moveTo>
                  <a:lnTo>
                    <a:pt x="0" y="6718"/>
                  </a:lnTo>
                  <a:lnTo>
                    <a:pt x="2540" y="6718"/>
                  </a:lnTo>
                  <a:lnTo>
                    <a:pt x="25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39"/>
            <p:cNvSpPr/>
            <p:nvPr/>
          </p:nvSpPr>
          <p:spPr>
            <a:xfrm>
              <a:off x="4797600" y="2840200"/>
              <a:ext cx="77175" cy="181650"/>
            </a:xfrm>
            <a:custGeom>
              <a:rect b="b" l="l" r="r" t="t"/>
              <a:pathLst>
                <a:path extrusionOk="0" h="7266" w="3087">
                  <a:moveTo>
                    <a:pt x="2540" y="547"/>
                  </a:moveTo>
                  <a:lnTo>
                    <a:pt x="2540" y="6751"/>
                  </a:lnTo>
                  <a:lnTo>
                    <a:pt x="547" y="6751"/>
                  </a:lnTo>
                  <a:lnTo>
                    <a:pt x="547" y="547"/>
                  </a:lnTo>
                  <a:close/>
                  <a:moveTo>
                    <a:pt x="1" y="1"/>
                  </a:moveTo>
                  <a:lnTo>
                    <a:pt x="1" y="7266"/>
                  </a:lnTo>
                  <a:lnTo>
                    <a:pt x="3087" y="7266"/>
                  </a:lnTo>
                  <a:lnTo>
                    <a:pt x="3087" y="7008"/>
                  </a:lnTo>
                  <a:lnTo>
                    <a:pt x="308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39"/>
            <p:cNvSpPr/>
            <p:nvPr/>
          </p:nvSpPr>
          <p:spPr>
            <a:xfrm>
              <a:off x="3151025" y="1597825"/>
              <a:ext cx="1674725" cy="363250"/>
            </a:xfrm>
            <a:custGeom>
              <a:rect b="b" l="l" r="r" t="t"/>
              <a:pathLst>
                <a:path extrusionOk="0" h="14530" w="66989">
                  <a:moveTo>
                    <a:pt x="0" y="0"/>
                  </a:moveTo>
                  <a:lnTo>
                    <a:pt x="0" y="14530"/>
                  </a:lnTo>
                  <a:lnTo>
                    <a:pt x="66989" y="14530"/>
                  </a:lnTo>
                  <a:lnTo>
                    <a:pt x="6698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39"/>
            <p:cNvSpPr/>
            <p:nvPr/>
          </p:nvSpPr>
          <p:spPr>
            <a:xfrm>
              <a:off x="3143775" y="1591400"/>
              <a:ext cx="1688425" cy="376100"/>
            </a:xfrm>
            <a:custGeom>
              <a:rect b="b" l="l" r="r" t="t"/>
              <a:pathLst>
                <a:path extrusionOk="0" h="15044" w="67537">
                  <a:moveTo>
                    <a:pt x="66990" y="547"/>
                  </a:moveTo>
                  <a:lnTo>
                    <a:pt x="66990" y="14498"/>
                  </a:lnTo>
                  <a:lnTo>
                    <a:pt x="547" y="14498"/>
                  </a:lnTo>
                  <a:lnTo>
                    <a:pt x="547" y="547"/>
                  </a:lnTo>
                  <a:close/>
                  <a:moveTo>
                    <a:pt x="1" y="0"/>
                  </a:moveTo>
                  <a:lnTo>
                    <a:pt x="1" y="15044"/>
                  </a:lnTo>
                  <a:lnTo>
                    <a:pt x="67536" y="15044"/>
                  </a:lnTo>
                  <a:lnTo>
                    <a:pt x="6753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39"/>
            <p:cNvSpPr/>
            <p:nvPr/>
          </p:nvSpPr>
          <p:spPr>
            <a:xfrm>
              <a:off x="4804850" y="3839900"/>
              <a:ext cx="63500" cy="167975"/>
            </a:xfrm>
            <a:custGeom>
              <a:rect b="b" l="l" r="r" t="t"/>
              <a:pathLst>
                <a:path extrusionOk="0" h="6719" w="2540">
                  <a:moveTo>
                    <a:pt x="0" y="1"/>
                  </a:moveTo>
                  <a:lnTo>
                    <a:pt x="0" y="6719"/>
                  </a:lnTo>
                  <a:lnTo>
                    <a:pt x="2540" y="6719"/>
                  </a:lnTo>
                  <a:lnTo>
                    <a:pt x="254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39"/>
            <p:cNvSpPr/>
            <p:nvPr/>
          </p:nvSpPr>
          <p:spPr>
            <a:xfrm>
              <a:off x="4797600" y="3832675"/>
              <a:ext cx="77175" cy="181650"/>
            </a:xfrm>
            <a:custGeom>
              <a:rect b="b" l="l" r="r" t="t"/>
              <a:pathLst>
                <a:path extrusionOk="0" h="7266" w="3087">
                  <a:moveTo>
                    <a:pt x="2540" y="547"/>
                  </a:moveTo>
                  <a:lnTo>
                    <a:pt x="2540" y="6751"/>
                  </a:lnTo>
                  <a:lnTo>
                    <a:pt x="547" y="6751"/>
                  </a:lnTo>
                  <a:lnTo>
                    <a:pt x="547" y="547"/>
                  </a:lnTo>
                  <a:close/>
                  <a:moveTo>
                    <a:pt x="1" y="0"/>
                  </a:moveTo>
                  <a:lnTo>
                    <a:pt x="1" y="7265"/>
                  </a:lnTo>
                  <a:lnTo>
                    <a:pt x="3087" y="7265"/>
                  </a:lnTo>
                  <a:lnTo>
                    <a:pt x="3087" y="7008"/>
                  </a:lnTo>
                  <a:lnTo>
                    <a:pt x="308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39"/>
            <p:cNvSpPr/>
            <p:nvPr/>
          </p:nvSpPr>
          <p:spPr>
            <a:xfrm>
              <a:off x="3102800" y="3839900"/>
              <a:ext cx="63500" cy="167975"/>
            </a:xfrm>
            <a:custGeom>
              <a:rect b="b" l="l" r="r" t="t"/>
              <a:pathLst>
                <a:path extrusionOk="0" h="6719" w="2540">
                  <a:moveTo>
                    <a:pt x="0" y="1"/>
                  </a:moveTo>
                  <a:lnTo>
                    <a:pt x="0" y="6719"/>
                  </a:lnTo>
                  <a:lnTo>
                    <a:pt x="2540" y="6719"/>
                  </a:lnTo>
                  <a:lnTo>
                    <a:pt x="254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39"/>
            <p:cNvSpPr/>
            <p:nvPr/>
          </p:nvSpPr>
          <p:spPr>
            <a:xfrm>
              <a:off x="3095575" y="3832675"/>
              <a:ext cx="77175" cy="181650"/>
            </a:xfrm>
            <a:custGeom>
              <a:rect b="b" l="l" r="r" t="t"/>
              <a:pathLst>
                <a:path extrusionOk="0" h="7266" w="3087">
                  <a:moveTo>
                    <a:pt x="2540" y="547"/>
                  </a:moveTo>
                  <a:lnTo>
                    <a:pt x="2540" y="6751"/>
                  </a:lnTo>
                  <a:lnTo>
                    <a:pt x="547" y="6751"/>
                  </a:lnTo>
                  <a:lnTo>
                    <a:pt x="547" y="547"/>
                  </a:lnTo>
                  <a:close/>
                  <a:moveTo>
                    <a:pt x="0" y="0"/>
                  </a:moveTo>
                  <a:lnTo>
                    <a:pt x="0" y="7265"/>
                  </a:lnTo>
                  <a:lnTo>
                    <a:pt x="3086" y="7265"/>
                  </a:lnTo>
                  <a:lnTo>
                    <a:pt x="3086" y="7008"/>
                  </a:lnTo>
                  <a:lnTo>
                    <a:pt x="30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39"/>
            <p:cNvSpPr/>
            <p:nvPr/>
          </p:nvSpPr>
          <p:spPr>
            <a:xfrm>
              <a:off x="3093150" y="1874275"/>
              <a:ext cx="63525" cy="167975"/>
            </a:xfrm>
            <a:custGeom>
              <a:rect b="b" l="l" r="r" t="t"/>
              <a:pathLst>
                <a:path extrusionOk="0" h="6719" w="2541">
                  <a:moveTo>
                    <a:pt x="1" y="0"/>
                  </a:moveTo>
                  <a:lnTo>
                    <a:pt x="1" y="6718"/>
                  </a:lnTo>
                  <a:lnTo>
                    <a:pt x="2540" y="6718"/>
                  </a:lnTo>
                  <a:lnTo>
                    <a:pt x="25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39"/>
            <p:cNvSpPr/>
            <p:nvPr/>
          </p:nvSpPr>
          <p:spPr>
            <a:xfrm>
              <a:off x="3086725" y="1867025"/>
              <a:ext cx="77175" cy="181650"/>
            </a:xfrm>
            <a:custGeom>
              <a:rect b="b" l="l" r="r" t="t"/>
              <a:pathLst>
                <a:path extrusionOk="0" h="7266" w="3087">
                  <a:moveTo>
                    <a:pt x="2540" y="547"/>
                  </a:moveTo>
                  <a:lnTo>
                    <a:pt x="2540" y="6751"/>
                  </a:lnTo>
                  <a:lnTo>
                    <a:pt x="515" y="6751"/>
                  </a:lnTo>
                  <a:lnTo>
                    <a:pt x="515" y="547"/>
                  </a:lnTo>
                  <a:close/>
                  <a:moveTo>
                    <a:pt x="1" y="1"/>
                  </a:moveTo>
                  <a:lnTo>
                    <a:pt x="1" y="7266"/>
                  </a:lnTo>
                  <a:lnTo>
                    <a:pt x="3086" y="7266"/>
                  </a:lnTo>
                  <a:lnTo>
                    <a:pt x="3086" y="7008"/>
                  </a:lnTo>
                  <a:lnTo>
                    <a:pt x="308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39"/>
            <p:cNvSpPr/>
            <p:nvPr/>
          </p:nvSpPr>
          <p:spPr>
            <a:xfrm>
              <a:off x="3093150" y="3349700"/>
              <a:ext cx="63525" cy="167975"/>
            </a:xfrm>
            <a:custGeom>
              <a:rect b="b" l="l" r="r" t="t"/>
              <a:pathLst>
                <a:path extrusionOk="0" h="6719" w="2541">
                  <a:moveTo>
                    <a:pt x="1" y="1"/>
                  </a:moveTo>
                  <a:lnTo>
                    <a:pt x="1" y="6719"/>
                  </a:lnTo>
                  <a:lnTo>
                    <a:pt x="2540" y="6719"/>
                  </a:lnTo>
                  <a:lnTo>
                    <a:pt x="254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39"/>
            <p:cNvSpPr/>
            <p:nvPr/>
          </p:nvSpPr>
          <p:spPr>
            <a:xfrm>
              <a:off x="3086725" y="3343275"/>
              <a:ext cx="77175" cy="181650"/>
            </a:xfrm>
            <a:custGeom>
              <a:rect b="b" l="l" r="r" t="t"/>
              <a:pathLst>
                <a:path extrusionOk="0" h="7266" w="3087">
                  <a:moveTo>
                    <a:pt x="2540" y="547"/>
                  </a:moveTo>
                  <a:lnTo>
                    <a:pt x="2540" y="6719"/>
                  </a:lnTo>
                  <a:lnTo>
                    <a:pt x="515" y="6719"/>
                  </a:lnTo>
                  <a:lnTo>
                    <a:pt x="515" y="547"/>
                  </a:lnTo>
                  <a:close/>
                  <a:moveTo>
                    <a:pt x="1" y="0"/>
                  </a:moveTo>
                  <a:lnTo>
                    <a:pt x="1" y="7265"/>
                  </a:lnTo>
                  <a:lnTo>
                    <a:pt x="3086" y="7265"/>
                  </a:lnTo>
                  <a:lnTo>
                    <a:pt x="3086" y="6976"/>
                  </a:lnTo>
                  <a:lnTo>
                    <a:pt x="30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39"/>
            <p:cNvSpPr/>
            <p:nvPr/>
          </p:nvSpPr>
          <p:spPr>
            <a:xfrm>
              <a:off x="3093150" y="2846650"/>
              <a:ext cx="63525" cy="167975"/>
            </a:xfrm>
            <a:custGeom>
              <a:rect b="b" l="l" r="r" t="t"/>
              <a:pathLst>
                <a:path extrusionOk="0" h="6719" w="2541">
                  <a:moveTo>
                    <a:pt x="1" y="0"/>
                  </a:moveTo>
                  <a:lnTo>
                    <a:pt x="1" y="6718"/>
                  </a:lnTo>
                  <a:lnTo>
                    <a:pt x="2540" y="6718"/>
                  </a:lnTo>
                  <a:lnTo>
                    <a:pt x="25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39"/>
            <p:cNvSpPr/>
            <p:nvPr/>
          </p:nvSpPr>
          <p:spPr>
            <a:xfrm>
              <a:off x="3086725" y="2839400"/>
              <a:ext cx="77175" cy="181650"/>
            </a:xfrm>
            <a:custGeom>
              <a:rect b="b" l="l" r="r" t="t"/>
              <a:pathLst>
                <a:path extrusionOk="0" h="7266" w="3087">
                  <a:moveTo>
                    <a:pt x="2540" y="547"/>
                  </a:moveTo>
                  <a:lnTo>
                    <a:pt x="2540" y="6719"/>
                  </a:lnTo>
                  <a:lnTo>
                    <a:pt x="515" y="6719"/>
                  </a:lnTo>
                  <a:lnTo>
                    <a:pt x="515" y="547"/>
                  </a:lnTo>
                  <a:close/>
                  <a:moveTo>
                    <a:pt x="1" y="1"/>
                  </a:moveTo>
                  <a:lnTo>
                    <a:pt x="1" y="7265"/>
                  </a:lnTo>
                  <a:lnTo>
                    <a:pt x="3086" y="7265"/>
                  </a:lnTo>
                  <a:lnTo>
                    <a:pt x="3086" y="7008"/>
                  </a:lnTo>
                  <a:lnTo>
                    <a:pt x="308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39"/>
            <p:cNvSpPr/>
            <p:nvPr/>
          </p:nvSpPr>
          <p:spPr>
            <a:xfrm>
              <a:off x="4820925" y="1874275"/>
              <a:ext cx="63500" cy="167975"/>
            </a:xfrm>
            <a:custGeom>
              <a:rect b="b" l="l" r="r" t="t"/>
              <a:pathLst>
                <a:path extrusionOk="0" h="6719" w="2540">
                  <a:moveTo>
                    <a:pt x="0" y="0"/>
                  </a:moveTo>
                  <a:lnTo>
                    <a:pt x="0" y="6718"/>
                  </a:lnTo>
                  <a:lnTo>
                    <a:pt x="2540" y="6718"/>
                  </a:lnTo>
                  <a:lnTo>
                    <a:pt x="25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39"/>
            <p:cNvSpPr/>
            <p:nvPr/>
          </p:nvSpPr>
          <p:spPr>
            <a:xfrm>
              <a:off x="4813675" y="1867025"/>
              <a:ext cx="77175" cy="181650"/>
            </a:xfrm>
            <a:custGeom>
              <a:rect b="b" l="l" r="r" t="t"/>
              <a:pathLst>
                <a:path extrusionOk="0" h="7266" w="3087">
                  <a:moveTo>
                    <a:pt x="2572" y="547"/>
                  </a:moveTo>
                  <a:lnTo>
                    <a:pt x="2572" y="6751"/>
                  </a:lnTo>
                  <a:lnTo>
                    <a:pt x="547" y="6751"/>
                  </a:lnTo>
                  <a:lnTo>
                    <a:pt x="547" y="547"/>
                  </a:lnTo>
                  <a:close/>
                  <a:moveTo>
                    <a:pt x="1" y="1"/>
                  </a:moveTo>
                  <a:lnTo>
                    <a:pt x="1" y="7266"/>
                  </a:lnTo>
                  <a:lnTo>
                    <a:pt x="3087" y="7266"/>
                  </a:lnTo>
                  <a:lnTo>
                    <a:pt x="3087" y="7008"/>
                  </a:lnTo>
                  <a:lnTo>
                    <a:pt x="308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39"/>
            <p:cNvSpPr/>
            <p:nvPr/>
          </p:nvSpPr>
          <p:spPr>
            <a:xfrm>
              <a:off x="4820925" y="3349700"/>
              <a:ext cx="63500" cy="167975"/>
            </a:xfrm>
            <a:custGeom>
              <a:rect b="b" l="l" r="r" t="t"/>
              <a:pathLst>
                <a:path extrusionOk="0" h="6719" w="2540">
                  <a:moveTo>
                    <a:pt x="0" y="1"/>
                  </a:moveTo>
                  <a:lnTo>
                    <a:pt x="0" y="6719"/>
                  </a:lnTo>
                  <a:lnTo>
                    <a:pt x="2540" y="6719"/>
                  </a:lnTo>
                  <a:lnTo>
                    <a:pt x="254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39"/>
            <p:cNvSpPr/>
            <p:nvPr/>
          </p:nvSpPr>
          <p:spPr>
            <a:xfrm>
              <a:off x="4813675" y="3343275"/>
              <a:ext cx="77175" cy="181650"/>
            </a:xfrm>
            <a:custGeom>
              <a:rect b="b" l="l" r="r" t="t"/>
              <a:pathLst>
                <a:path extrusionOk="0" h="7266" w="3087">
                  <a:moveTo>
                    <a:pt x="2572" y="547"/>
                  </a:moveTo>
                  <a:lnTo>
                    <a:pt x="2572" y="6719"/>
                  </a:lnTo>
                  <a:lnTo>
                    <a:pt x="547" y="6719"/>
                  </a:lnTo>
                  <a:lnTo>
                    <a:pt x="547" y="547"/>
                  </a:lnTo>
                  <a:close/>
                  <a:moveTo>
                    <a:pt x="1" y="0"/>
                  </a:moveTo>
                  <a:lnTo>
                    <a:pt x="1" y="7265"/>
                  </a:lnTo>
                  <a:lnTo>
                    <a:pt x="3087" y="7265"/>
                  </a:lnTo>
                  <a:lnTo>
                    <a:pt x="3087" y="6976"/>
                  </a:lnTo>
                  <a:lnTo>
                    <a:pt x="308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39"/>
            <p:cNvSpPr/>
            <p:nvPr/>
          </p:nvSpPr>
          <p:spPr>
            <a:xfrm>
              <a:off x="3093150" y="2358850"/>
              <a:ext cx="63525" cy="168775"/>
            </a:xfrm>
            <a:custGeom>
              <a:rect b="b" l="l" r="r" t="t"/>
              <a:pathLst>
                <a:path extrusionOk="0" h="6751" w="2541">
                  <a:moveTo>
                    <a:pt x="1" y="0"/>
                  </a:moveTo>
                  <a:lnTo>
                    <a:pt x="1" y="6751"/>
                  </a:lnTo>
                  <a:lnTo>
                    <a:pt x="2540" y="6751"/>
                  </a:lnTo>
                  <a:lnTo>
                    <a:pt x="25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39"/>
            <p:cNvSpPr/>
            <p:nvPr/>
          </p:nvSpPr>
          <p:spPr>
            <a:xfrm>
              <a:off x="3086725" y="2352425"/>
              <a:ext cx="77175" cy="181625"/>
            </a:xfrm>
            <a:custGeom>
              <a:rect b="b" l="l" r="r" t="t"/>
              <a:pathLst>
                <a:path extrusionOk="0" h="7265" w="3087">
                  <a:moveTo>
                    <a:pt x="2540" y="547"/>
                  </a:moveTo>
                  <a:lnTo>
                    <a:pt x="2540" y="6718"/>
                  </a:lnTo>
                  <a:lnTo>
                    <a:pt x="515" y="6718"/>
                  </a:lnTo>
                  <a:lnTo>
                    <a:pt x="515" y="547"/>
                  </a:lnTo>
                  <a:close/>
                  <a:moveTo>
                    <a:pt x="1" y="0"/>
                  </a:moveTo>
                  <a:lnTo>
                    <a:pt x="1" y="7265"/>
                  </a:lnTo>
                  <a:lnTo>
                    <a:pt x="3086" y="7265"/>
                  </a:lnTo>
                  <a:lnTo>
                    <a:pt x="3086" y="7008"/>
                  </a:lnTo>
                  <a:lnTo>
                    <a:pt x="30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39"/>
            <p:cNvSpPr/>
            <p:nvPr/>
          </p:nvSpPr>
          <p:spPr>
            <a:xfrm>
              <a:off x="4820925" y="2358850"/>
              <a:ext cx="63500" cy="168775"/>
            </a:xfrm>
            <a:custGeom>
              <a:rect b="b" l="l" r="r" t="t"/>
              <a:pathLst>
                <a:path extrusionOk="0" h="6751" w="2540">
                  <a:moveTo>
                    <a:pt x="0" y="0"/>
                  </a:moveTo>
                  <a:lnTo>
                    <a:pt x="0" y="6751"/>
                  </a:lnTo>
                  <a:lnTo>
                    <a:pt x="2540" y="6751"/>
                  </a:lnTo>
                  <a:lnTo>
                    <a:pt x="25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39"/>
            <p:cNvSpPr/>
            <p:nvPr/>
          </p:nvSpPr>
          <p:spPr>
            <a:xfrm>
              <a:off x="4813675" y="2352425"/>
              <a:ext cx="77175" cy="181625"/>
            </a:xfrm>
            <a:custGeom>
              <a:rect b="b" l="l" r="r" t="t"/>
              <a:pathLst>
                <a:path extrusionOk="0" h="7265" w="3087">
                  <a:moveTo>
                    <a:pt x="2572" y="547"/>
                  </a:moveTo>
                  <a:lnTo>
                    <a:pt x="2572" y="6718"/>
                  </a:lnTo>
                  <a:lnTo>
                    <a:pt x="547" y="6718"/>
                  </a:lnTo>
                  <a:lnTo>
                    <a:pt x="547" y="547"/>
                  </a:lnTo>
                  <a:close/>
                  <a:moveTo>
                    <a:pt x="1" y="0"/>
                  </a:moveTo>
                  <a:lnTo>
                    <a:pt x="1" y="7265"/>
                  </a:lnTo>
                  <a:lnTo>
                    <a:pt x="3087" y="7265"/>
                  </a:lnTo>
                  <a:lnTo>
                    <a:pt x="3087" y="7008"/>
                  </a:lnTo>
                  <a:lnTo>
                    <a:pt x="308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39"/>
            <p:cNvSpPr/>
            <p:nvPr/>
          </p:nvSpPr>
          <p:spPr>
            <a:xfrm>
              <a:off x="3151025" y="1781050"/>
              <a:ext cx="1674725" cy="362450"/>
            </a:xfrm>
            <a:custGeom>
              <a:rect b="b" l="l" r="r" t="t"/>
              <a:pathLst>
                <a:path extrusionOk="0" h="14498" w="66989">
                  <a:moveTo>
                    <a:pt x="0" y="0"/>
                  </a:moveTo>
                  <a:lnTo>
                    <a:pt x="0" y="14498"/>
                  </a:lnTo>
                  <a:lnTo>
                    <a:pt x="66989" y="14498"/>
                  </a:lnTo>
                  <a:lnTo>
                    <a:pt x="6698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39"/>
            <p:cNvSpPr/>
            <p:nvPr/>
          </p:nvSpPr>
          <p:spPr>
            <a:xfrm>
              <a:off x="3143775" y="1773825"/>
              <a:ext cx="1688425" cy="376900"/>
            </a:xfrm>
            <a:custGeom>
              <a:rect b="b" l="l" r="r" t="t"/>
              <a:pathLst>
                <a:path extrusionOk="0" h="15076" w="67537">
                  <a:moveTo>
                    <a:pt x="66990" y="547"/>
                  </a:moveTo>
                  <a:lnTo>
                    <a:pt x="66990" y="14529"/>
                  </a:lnTo>
                  <a:lnTo>
                    <a:pt x="547" y="14529"/>
                  </a:lnTo>
                  <a:lnTo>
                    <a:pt x="547" y="547"/>
                  </a:lnTo>
                  <a:close/>
                  <a:moveTo>
                    <a:pt x="1" y="0"/>
                  </a:moveTo>
                  <a:lnTo>
                    <a:pt x="1" y="15076"/>
                  </a:lnTo>
                  <a:lnTo>
                    <a:pt x="67536" y="15076"/>
                  </a:lnTo>
                  <a:lnTo>
                    <a:pt x="6753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39"/>
            <p:cNvSpPr/>
            <p:nvPr/>
          </p:nvSpPr>
          <p:spPr>
            <a:xfrm>
              <a:off x="3505400" y="1873475"/>
              <a:ext cx="95650" cy="177600"/>
            </a:xfrm>
            <a:custGeom>
              <a:rect b="b" l="l" r="r" t="t"/>
              <a:pathLst>
                <a:path extrusionOk="0" h="7104" w="3826">
                  <a:moveTo>
                    <a:pt x="1" y="0"/>
                  </a:moveTo>
                  <a:lnTo>
                    <a:pt x="1" y="7104"/>
                  </a:lnTo>
                  <a:lnTo>
                    <a:pt x="3826" y="7104"/>
                  </a:lnTo>
                  <a:lnTo>
                    <a:pt x="38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39"/>
            <p:cNvSpPr/>
            <p:nvPr/>
          </p:nvSpPr>
          <p:spPr>
            <a:xfrm>
              <a:off x="3498175" y="1867025"/>
              <a:ext cx="109325" cy="190500"/>
            </a:xfrm>
            <a:custGeom>
              <a:rect b="b" l="l" r="r" t="t"/>
              <a:pathLst>
                <a:path extrusionOk="0" h="7620" w="4373">
                  <a:moveTo>
                    <a:pt x="3826" y="515"/>
                  </a:moveTo>
                  <a:lnTo>
                    <a:pt x="3826" y="7105"/>
                  </a:lnTo>
                  <a:lnTo>
                    <a:pt x="547" y="7105"/>
                  </a:lnTo>
                  <a:lnTo>
                    <a:pt x="547" y="515"/>
                  </a:lnTo>
                  <a:close/>
                  <a:moveTo>
                    <a:pt x="0" y="1"/>
                  </a:moveTo>
                  <a:lnTo>
                    <a:pt x="0" y="7619"/>
                  </a:lnTo>
                  <a:lnTo>
                    <a:pt x="4372" y="7619"/>
                  </a:lnTo>
                  <a:lnTo>
                    <a:pt x="437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39"/>
            <p:cNvSpPr/>
            <p:nvPr/>
          </p:nvSpPr>
          <p:spPr>
            <a:xfrm>
              <a:off x="3358350" y="1873475"/>
              <a:ext cx="95650" cy="177600"/>
            </a:xfrm>
            <a:custGeom>
              <a:rect b="b" l="l" r="r" t="t"/>
              <a:pathLst>
                <a:path extrusionOk="0" h="7104" w="3826">
                  <a:moveTo>
                    <a:pt x="0" y="0"/>
                  </a:moveTo>
                  <a:lnTo>
                    <a:pt x="0" y="7104"/>
                  </a:lnTo>
                  <a:lnTo>
                    <a:pt x="3826" y="7104"/>
                  </a:lnTo>
                  <a:lnTo>
                    <a:pt x="38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39"/>
            <p:cNvSpPr/>
            <p:nvPr/>
          </p:nvSpPr>
          <p:spPr>
            <a:xfrm>
              <a:off x="3351925" y="1867025"/>
              <a:ext cx="108500" cy="190500"/>
            </a:xfrm>
            <a:custGeom>
              <a:rect b="b" l="l" r="r" t="t"/>
              <a:pathLst>
                <a:path extrusionOk="0" h="7620" w="4340">
                  <a:moveTo>
                    <a:pt x="3825" y="515"/>
                  </a:moveTo>
                  <a:lnTo>
                    <a:pt x="3825" y="7105"/>
                  </a:lnTo>
                  <a:lnTo>
                    <a:pt x="515" y="7105"/>
                  </a:lnTo>
                  <a:lnTo>
                    <a:pt x="515" y="515"/>
                  </a:lnTo>
                  <a:close/>
                  <a:moveTo>
                    <a:pt x="0" y="1"/>
                  </a:moveTo>
                  <a:lnTo>
                    <a:pt x="0" y="7619"/>
                  </a:lnTo>
                  <a:lnTo>
                    <a:pt x="4340" y="7619"/>
                  </a:lnTo>
                  <a:lnTo>
                    <a:pt x="434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39"/>
            <p:cNvSpPr/>
            <p:nvPr/>
          </p:nvSpPr>
          <p:spPr>
            <a:xfrm>
              <a:off x="3231375" y="1873475"/>
              <a:ext cx="76375" cy="177600"/>
            </a:xfrm>
            <a:custGeom>
              <a:rect b="b" l="l" r="r" t="t"/>
              <a:pathLst>
                <a:path extrusionOk="0" h="7104" w="3055">
                  <a:moveTo>
                    <a:pt x="1" y="0"/>
                  </a:moveTo>
                  <a:lnTo>
                    <a:pt x="1" y="7104"/>
                  </a:lnTo>
                  <a:lnTo>
                    <a:pt x="3054" y="7104"/>
                  </a:lnTo>
                  <a:lnTo>
                    <a:pt x="305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39"/>
            <p:cNvSpPr/>
            <p:nvPr/>
          </p:nvSpPr>
          <p:spPr>
            <a:xfrm>
              <a:off x="3224950" y="1867025"/>
              <a:ext cx="89225" cy="190500"/>
            </a:xfrm>
            <a:custGeom>
              <a:rect b="b" l="l" r="r" t="t"/>
              <a:pathLst>
                <a:path extrusionOk="0" h="7620" w="3569">
                  <a:moveTo>
                    <a:pt x="3022" y="515"/>
                  </a:moveTo>
                  <a:lnTo>
                    <a:pt x="3022" y="7105"/>
                  </a:lnTo>
                  <a:lnTo>
                    <a:pt x="515" y="7105"/>
                  </a:lnTo>
                  <a:lnTo>
                    <a:pt x="515" y="515"/>
                  </a:lnTo>
                  <a:close/>
                  <a:moveTo>
                    <a:pt x="0" y="1"/>
                  </a:moveTo>
                  <a:lnTo>
                    <a:pt x="0" y="7619"/>
                  </a:lnTo>
                  <a:lnTo>
                    <a:pt x="3568" y="7619"/>
                  </a:lnTo>
                  <a:lnTo>
                    <a:pt x="356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39"/>
            <p:cNvSpPr/>
            <p:nvPr/>
          </p:nvSpPr>
          <p:spPr>
            <a:xfrm>
              <a:off x="3651675" y="1873475"/>
              <a:ext cx="95650" cy="177600"/>
            </a:xfrm>
            <a:custGeom>
              <a:rect b="b" l="l" r="r" t="t"/>
              <a:pathLst>
                <a:path extrusionOk="0" h="7104" w="3826">
                  <a:moveTo>
                    <a:pt x="0" y="0"/>
                  </a:moveTo>
                  <a:lnTo>
                    <a:pt x="0" y="7104"/>
                  </a:lnTo>
                  <a:lnTo>
                    <a:pt x="3825" y="7104"/>
                  </a:lnTo>
                  <a:lnTo>
                    <a:pt x="382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39"/>
            <p:cNvSpPr/>
            <p:nvPr/>
          </p:nvSpPr>
          <p:spPr>
            <a:xfrm>
              <a:off x="3645225" y="1867025"/>
              <a:ext cx="108525" cy="190500"/>
            </a:xfrm>
            <a:custGeom>
              <a:rect b="b" l="l" r="r" t="t"/>
              <a:pathLst>
                <a:path extrusionOk="0" h="7620" w="4341">
                  <a:moveTo>
                    <a:pt x="3826" y="515"/>
                  </a:moveTo>
                  <a:lnTo>
                    <a:pt x="3826" y="7105"/>
                  </a:lnTo>
                  <a:lnTo>
                    <a:pt x="515" y="7105"/>
                  </a:lnTo>
                  <a:lnTo>
                    <a:pt x="515" y="515"/>
                  </a:lnTo>
                  <a:close/>
                  <a:moveTo>
                    <a:pt x="1" y="1"/>
                  </a:moveTo>
                  <a:lnTo>
                    <a:pt x="1" y="7619"/>
                  </a:lnTo>
                  <a:lnTo>
                    <a:pt x="4340" y="7619"/>
                  </a:lnTo>
                  <a:lnTo>
                    <a:pt x="434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39"/>
            <p:cNvSpPr/>
            <p:nvPr/>
          </p:nvSpPr>
          <p:spPr>
            <a:xfrm>
              <a:off x="3797925" y="1873475"/>
              <a:ext cx="587450" cy="177600"/>
            </a:xfrm>
            <a:custGeom>
              <a:rect b="b" l="l" r="r" t="t"/>
              <a:pathLst>
                <a:path extrusionOk="0" h="7104" w="23498">
                  <a:moveTo>
                    <a:pt x="0" y="0"/>
                  </a:moveTo>
                  <a:lnTo>
                    <a:pt x="0" y="7104"/>
                  </a:lnTo>
                  <a:lnTo>
                    <a:pt x="23498" y="7104"/>
                  </a:lnTo>
                  <a:lnTo>
                    <a:pt x="2349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39"/>
            <p:cNvSpPr/>
            <p:nvPr/>
          </p:nvSpPr>
          <p:spPr>
            <a:xfrm>
              <a:off x="3791500" y="1867025"/>
              <a:ext cx="600325" cy="190500"/>
            </a:xfrm>
            <a:custGeom>
              <a:rect b="b" l="l" r="r" t="t"/>
              <a:pathLst>
                <a:path extrusionOk="0" h="7620" w="24013">
                  <a:moveTo>
                    <a:pt x="23498" y="515"/>
                  </a:moveTo>
                  <a:lnTo>
                    <a:pt x="23498" y="7105"/>
                  </a:lnTo>
                  <a:lnTo>
                    <a:pt x="547" y="7105"/>
                  </a:lnTo>
                  <a:lnTo>
                    <a:pt x="547" y="515"/>
                  </a:lnTo>
                  <a:close/>
                  <a:moveTo>
                    <a:pt x="0" y="1"/>
                  </a:moveTo>
                  <a:lnTo>
                    <a:pt x="0" y="258"/>
                  </a:lnTo>
                  <a:lnTo>
                    <a:pt x="0" y="7619"/>
                  </a:lnTo>
                  <a:lnTo>
                    <a:pt x="24012" y="7619"/>
                  </a:lnTo>
                  <a:lnTo>
                    <a:pt x="240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39"/>
            <p:cNvSpPr/>
            <p:nvPr/>
          </p:nvSpPr>
          <p:spPr>
            <a:xfrm>
              <a:off x="4497050" y="1909625"/>
              <a:ext cx="89225" cy="90025"/>
            </a:xfrm>
            <a:custGeom>
              <a:rect b="b" l="l" r="r" t="t"/>
              <a:pathLst>
                <a:path extrusionOk="0" h="3601" w="3569">
                  <a:moveTo>
                    <a:pt x="1801" y="1"/>
                  </a:moveTo>
                  <a:cubicBezTo>
                    <a:pt x="805" y="1"/>
                    <a:pt x="1" y="804"/>
                    <a:pt x="1" y="1801"/>
                  </a:cubicBezTo>
                  <a:cubicBezTo>
                    <a:pt x="1" y="2797"/>
                    <a:pt x="805" y="3601"/>
                    <a:pt x="1801" y="3601"/>
                  </a:cubicBezTo>
                  <a:cubicBezTo>
                    <a:pt x="2765" y="3601"/>
                    <a:pt x="3569" y="2797"/>
                    <a:pt x="3569" y="1801"/>
                  </a:cubicBezTo>
                  <a:cubicBezTo>
                    <a:pt x="3569" y="804"/>
                    <a:pt x="2765" y="1"/>
                    <a:pt x="18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39"/>
            <p:cNvSpPr/>
            <p:nvPr/>
          </p:nvSpPr>
          <p:spPr>
            <a:xfrm>
              <a:off x="4490625" y="1903200"/>
              <a:ext cx="102900" cy="102875"/>
            </a:xfrm>
            <a:custGeom>
              <a:rect b="b" l="l" r="r" t="t"/>
              <a:pathLst>
                <a:path extrusionOk="0" h="4115" w="4116">
                  <a:moveTo>
                    <a:pt x="2058" y="547"/>
                  </a:moveTo>
                  <a:cubicBezTo>
                    <a:pt x="2894" y="547"/>
                    <a:pt x="3569" y="1222"/>
                    <a:pt x="3569" y="2058"/>
                  </a:cubicBezTo>
                  <a:cubicBezTo>
                    <a:pt x="3569" y="2893"/>
                    <a:pt x="2894" y="3568"/>
                    <a:pt x="2058" y="3568"/>
                  </a:cubicBezTo>
                  <a:cubicBezTo>
                    <a:pt x="1190" y="3568"/>
                    <a:pt x="515" y="2893"/>
                    <a:pt x="515" y="2058"/>
                  </a:cubicBezTo>
                  <a:cubicBezTo>
                    <a:pt x="515" y="1222"/>
                    <a:pt x="1190" y="547"/>
                    <a:pt x="2058" y="547"/>
                  </a:cubicBezTo>
                  <a:close/>
                  <a:moveTo>
                    <a:pt x="2058" y="0"/>
                  </a:moveTo>
                  <a:cubicBezTo>
                    <a:pt x="901" y="0"/>
                    <a:pt x="1" y="933"/>
                    <a:pt x="1" y="2058"/>
                  </a:cubicBezTo>
                  <a:cubicBezTo>
                    <a:pt x="1" y="3183"/>
                    <a:pt x="901"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39"/>
            <p:cNvSpPr/>
            <p:nvPr/>
          </p:nvSpPr>
          <p:spPr>
            <a:xfrm>
              <a:off x="4672250" y="1909625"/>
              <a:ext cx="89225" cy="90025"/>
            </a:xfrm>
            <a:custGeom>
              <a:rect b="b" l="l" r="r" t="t"/>
              <a:pathLst>
                <a:path extrusionOk="0" h="3601" w="3569">
                  <a:moveTo>
                    <a:pt x="1801" y="1"/>
                  </a:moveTo>
                  <a:cubicBezTo>
                    <a:pt x="804" y="1"/>
                    <a:pt x="0" y="804"/>
                    <a:pt x="0" y="1801"/>
                  </a:cubicBezTo>
                  <a:cubicBezTo>
                    <a:pt x="0" y="2797"/>
                    <a:pt x="804" y="3601"/>
                    <a:pt x="1801" y="3601"/>
                  </a:cubicBezTo>
                  <a:cubicBezTo>
                    <a:pt x="2797" y="3601"/>
                    <a:pt x="3568" y="2797"/>
                    <a:pt x="3568" y="1801"/>
                  </a:cubicBezTo>
                  <a:cubicBezTo>
                    <a:pt x="3568" y="804"/>
                    <a:pt x="2797" y="1"/>
                    <a:pt x="18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39"/>
            <p:cNvSpPr/>
            <p:nvPr/>
          </p:nvSpPr>
          <p:spPr>
            <a:xfrm>
              <a:off x="4665825" y="1903200"/>
              <a:ext cx="102875" cy="102875"/>
            </a:xfrm>
            <a:custGeom>
              <a:rect b="b" l="l" r="r" t="t"/>
              <a:pathLst>
                <a:path extrusionOk="0" h="4115" w="4115">
                  <a:moveTo>
                    <a:pt x="2058" y="547"/>
                  </a:moveTo>
                  <a:cubicBezTo>
                    <a:pt x="2893" y="547"/>
                    <a:pt x="3568" y="1222"/>
                    <a:pt x="3568" y="2058"/>
                  </a:cubicBezTo>
                  <a:cubicBezTo>
                    <a:pt x="3568" y="2893"/>
                    <a:pt x="2893" y="3568"/>
                    <a:pt x="2058" y="3568"/>
                  </a:cubicBezTo>
                  <a:cubicBezTo>
                    <a:pt x="1222" y="3568"/>
                    <a:pt x="515" y="2893"/>
                    <a:pt x="515" y="2058"/>
                  </a:cubicBezTo>
                  <a:cubicBezTo>
                    <a:pt x="515" y="1222"/>
                    <a:pt x="1222" y="547"/>
                    <a:pt x="2058" y="547"/>
                  </a:cubicBezTo>
                  <a:close/>
                  <a:moveTo>
                    <a:pt x="2058" y="0"/>
                  </a:moveTo>
                  <a:cubicBezTo>
                    <a:pt x="900" y="0"/>
                    <a:pt x="0" y="933"/>
                    <a:pt x="0" y="2058"/>
                  </a:cubicBezTo>
                  <a:cubicBezTo>
                    <a:pt x="0" y="3183"/>
                    <a:pt x="900"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39"/>
            <p:cNvSpPr/>
            <p:nvPr/>
          </p:nvSpPr>
          <p:spPr>
            <a:xfrm>
              <a:off x="4235900" y="1909625"/>
              <a:ext cx="89225" cy="90025"/>
            </a:xfrm>
            <a:custGeom>
              <a:rect b="b" l="l" r="r" t="t"/>
              <a:pathLst>
                <a:path extrusionOk="0" h="3601" w="3569">
                  <a:moveTo>
                    <a:pt x="1800" y="1"/>
                  </a:moveTo>
                  <a:cubicBezTo>
                    <a:pt x="804" y="1"/>
                    <a:pt x="0" y="804"/>
                    <a:pt x="0" y="1801"/>
                  </a:cubicBezTo>
                  <a:cubicBezTo>
                    <a:pt x="0" y="2797"/>
                    <a:pt x="804" y="3601"/>
                    <a:pt x="1800" y="3601"/>
                  </a:cubicBezTo>
                  <a:cubicBezTo>
                    <a:pt x="2764" y="3601"/>
                    <a:pt x="3568" y="2797"/>
                    <a:pt x="3568" y="1801"/>
                  </a:cubicBezTo>
                  <a:cubicBezTo>
                    <a:pt x="3568" y="804"/>
                    <a:pt x="2764" y="1"/>
                    <a:pt x="18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39"/>
            <p:cNvSpPr/>
            <p:nvPr/>
          </p:nvSpPr>
          <p:spPr>
            <a:xfrm>
              <a:off x="4229450" y="1903200"/>
              <a:ext cx="102900" cy="102875"/>
            </a:xfrm>
            <a:custGeom>
              <a:rect b="b" l="l" r="r" t="t"/>
              <a:pathLst>
                <a:path extrusionOk="0" h="4115" w="4116">
                  <a:moveTo>
                    <a:pt x="2058" y="547"/>
                  </a:moveTo>
                  <a:cubicBezTo>
                    <a:pt x="2894" y="547"/>
                    <a:pt x="3569" y="1222"/>
                    <a:pt x="3569" y="2058"/>
                  </a:cubicBezTo>
                  <a:cubicBezTo>
                    <a:pt x="3569" y="2893"/>
                    <a:pt x="2894" y="3568"/>
                    <a:pt x="2058" y="3568"/>
                  </a:cubicBezTo>
                  <a:cubicBezTo>
                    <a:pt x="1222" y="3568"/>
                    <a:pt x="515" y="2893"/>
                    <a:pt x="515" y="2058"/>
                  </a:cubicBezTo>
                  <a:cubicBezTo>
                    <a:pt x="515" y="1222"/>
                    <a:pt x="1222" y="547"/>
                    <a:pt x="2058" y="547"/>
                  </a:cubicBezTo>
                  <a:close/>
                  <a:moveTo>
                    <a:pt x="2058" y="0"/>
                  </a:moveTo>
                  <a:cubicBezTo>
                    <a:pt x="901" y="0"/>
                    <a:pt x="1" y="933"/>
                    <a:pt x="1" y="2058"/>
                  </a:cubicBezTo>
                  <a:cubicBezTo>
                    <a:pt x="1" y="3183"/>
                    <a:pt x="901"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39"/>
            <p:cNvSpPr/>
            <p:nvPr/>
          </p:nvSpPr>
          <p:spPr>
            <a:xfrm>
              <a:off x="3214500" y="2143475"/>
              <a:ext cx="1546975" cy="124600"/>
            </a:xfrm>
            <a:custGeom>
              <a:rect b="b" l="l" r="r" t="t"/>
              <a:pathLst>
                <a:path extrusionOk="0" h="4984" w="61879">
                  <a:moveTo>
                    <a:pt x="1" y="1"/>
                  </a:moveTo>
                  <a:lnTo>
                    <a:pt x="1" y="4983"/>
                  </a:lnTo>
                  <a:lnTo>
                    <a:pt x="61878" y="4983"/>
                  </a:lnTo>
                  <a:lnTo>
                    <a:pt x="6187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39"/>
            <p:cNvSpPr/>
            <p:nvPr/>
          </p:nvSpPr>
          <p:spPr>
            <a:xfrm>
              <a:off x="3207275" y="2137050"/>
              <a:ext cx="1561425" cy="137450"/>
            </a:xfrm>
            <a:custGeom>
              <a:rect b="b" l="l" r="r" t="t"/>
              <a:pathLst>
                <a:path extrusionOk="0" h="5498" w="62457">
                  <a:moveTo>
                    <a:pt x="61910" y="547"/>
                  </a:moveTo>
                  <a:lnTo>
                    <a:pt x="61910" y="4951"/>
                  </a:lnTo>
                  <a:lnTo>
                    <a:pt x="547" y="4951"/>
                  </a:lnTo>
                  <a:lnTo>
                    <a:pt x="547" y="547"/>
                  </a:lnTo>
                  <a:close/>
                  <a:moveTo>
                    <a:pt x="0" y="0"/>
                  </a:moveTo>
                  <a:lnTo>
                    <a:pt x="0" y="5497"/>
                  </a:lnTo>
                  <a:lnTo>
                    <a:pt x="62457" y="5497"/>
                  </a:lnTo>
                  <a:lnTo>
                    <a:pt x="6245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39"/>
            <p:cNvSpPr/>
            <p:nvPr/>
          </p:nvSpPr>
          <p:spPr>
            <a:xfrm>
              <a:off x="3151025" y="2268050"/>
              <a:ext cx="1674725" cy="362450"/>
            </a:xfrm>
            <a:custGeom>
              <a:rect b="b" l="l" r="r" t="t"/>
              <a:pathLst>
                <a:path extrusionOk="0" h="14498" w="66989">
                  <a:moveTo>
                    <a:pt x="0" y="0"/>
                  </a:moveTo>
                  <a:lnTo>
                    <a:pt x="0" y="14497"/>
                  </a:lnTo>
                  <a:lnTo>
                    <a:pt x="66989" y="14497"/>
                  </a:lnTo>
                  <a:lnTo>
                    <a:pt x="6698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39"/>
            <p:cNvSpPr/>
            <p:nvPr/>
          </p:nvSpPr>
          <p:spPr>
            <a:xfrm>
              <a:off x="3143775" y="2260800"/>
              <a:ext cx="1688425" cy="376125"/>
            </a:xfrm>
            <a:custGeom>
              <a:rect b="b" l="l" r="r" t="t"/>
              <a:pathLst>
                <a:path extrusionOk="0" h="15045" w="67537">
                  <a:moveTo>
                    <a:pt x="66990" y="547"/>
                  </a:moveTo>
                  <a:lnTo>
                    <a:pt x="66990" y="14530"/>
                  </a:lnTo>
                  <a:lnTo>
                    <a:pt x="547" y="14530"/>
                  </a:lnTo>
                  <a:lnTo>
                    <a:pt x="547" y="547"/>
                  </a:lnTo>
                  <a:close/>
                  <a:moveTo>
                    <a:pt x="1" y="1"/>
                  </a:moveTo>
                  <a:lnTo>
                    <a:pt x="1" y="15044"/>
                  </a:lnTo>
                  <a:lnTo>
                    <a:pt x="67536" y="15044"/>
                  </a:lnTo>
                  <a:lnTo>
                    <a:pt x="6753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39"/>
            <p:cNvSpPr/>
            <p:nvPr/>
          </p:nvSpPr>
          <p:spPr>
            <a:xfrm>
              <a:off x="3358350" y="2360450"/>
              <a:ext cx="95650" cy="177625"/>
            </a:xfrm>
            <a:custGeom>
              <a:rect b="b" l="l" r="r" t="t"/>
              <a:pathLst>
                <a:path extrusionOk="0" h="7105" w="3826">
                  <a:moveTo>
                    <a:pt x="0" y="1"/>
                  </a:moveTo>
                  <a:lnTo>
                    <a:pt x="0" y="7105"/>
                  </a:lnTo>
                  <a:lnTo>
                    <a:pt x="3826" y="7105"/>
                  </a:lnTo>
                  <a:lnTo>
                    <a:pt x="38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39"/>
            <p:cNvSpPr/>
            <p:nvPr/>
          </p:nvSpPr>
          <p:spPr>
            <a:xfrm>
              <a:off x="3351925" y="2354025"/>
              <a:ext cx="108500" cy="190475"/>
            </a:xfrm>
            <a:custGeom>
              <a:rect b="b" l="l" r="r" t="t"/>
              <a:pathLst>
                <a:path extrusionOk="0" h="7619" w="4340">
                  <a:moveTo>
                    <a:pt x="3825" y="515"/>
                  </a:moveTo>
                  <a:lnTo>
                    <a:pt x="3825" y="7104"/>
                  </a:lnTo>
                  <a:lnTo>
                    <a:pt x="515" y="7104"/>
                  </a:lnTo>
                  <a:lnTo>
                    <a:pt x="515" y="515"/>
                  </a:lnTo>
                  <a:close/>
                  <a:moveTo>
                    <a:pt x="0" y="0"/>
                  </a:moveTo>
                  <a:lnTo>
                    <a:pt x="0" y="7619"/>
                  </a:lnTo>
                  <a:lnTo>
                    <a:pt x="4340" y="7619"/>
                  </a:lnTo>
                  <a:lnTo>
                    <a:pt x="43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39"/>
            <p:cNvSpPr/>
            <p:nvPr/>
          </p:nvSpPr>
          <p:spPr>
            <a:xfrm>
              <a:off x="3651675" y="2360450"/>
              <a:ext cx="95650" cy="177625"/>
            </a:xfrm>
            <a:custGeom>
              <a:rect b="b" l="l" r="r" t="t"/>
              <a:pathLst>
                <a:path extrusionOk="0" h="7105" w="3826">
                  <a:moveTo>
                    <a:pt x="0" y="1"/>
                  </a:moveTo>
                  <a:lnTo>
                    <a:pt x="0" y="7105"/>
                  </a:lnTo>
                  <a:lnTo>
                    <a:pt x="3825" y="7105"/>
                  </a:lnTo>
                  <a:lnTo>
                    <a:pt x="382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39"/>
            <p:cNvSpPr/>
            <p:nvPr/>
          </p:nvSpPr>
          <p:spPr>
            <a:xfrm>
              <a:off x="3645225" y="2354025"/>
              <a:ext cx="108525" cy="190475"/>
            </a:xfrm>
            <a:custGeom>
              <a:rect b="b" l="l" r="r" t="t"/>
              <a:pathLst>
                <a:path extrusionOk="0" h="7619" w="4341">
                  <a:moveTo>
                    <a:pt x="3826" y="515"/>
                  </a:moveTo>
                  <a:lnTo>
                    <a:pt x="3826" y="7104"/>
                  </a:lnTo>
                  <a:lnTo>
                    <a:pt x="515" y="7104"/>
                  </a:lnTo>
                  <a:lnTo>
                    <a:pt x="515" y="515"/>
                  </a:lnTo>
                  <a:close/>
                  <a:moveTo>
                    <a:pt x="1" y="0"/>
                  </a:moveTo>
                  <a:lnTo>
                    <a:pt x="1" y="7619"/>
                  </a:lnTo>
                  <a:lnTo>
                    <a:pt x="4340" y="7619"/>
                  </a:lnTo>
                  <a:lnTo>
                    <a:pt x="43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39"/>
            <p:cNvSpPr/>
            <p:nvPr/>
          </p:nvSpPr>
          <p:spPr>
            <a:xfrm>
              <a:off x="3505400" y="2360450"/>
              <a:ext cx="95650" cy="177625"/>
            </a:xfrm>
            <a:custGeom>
              <a:rect b="b" l="l" r="r" t="t"/>
              <a:pathLst>
                <a:path extrusionOk="0" h="7105" w="3826">
                  <a:moveTo>
                    <a:pt x="1" y="1"/>
                  </a:moveTo>
                  <a:lnTo>
                    <a:pt x="1" y="7105"/>
                  </a:lnTo>
                  <a:lnTo>
                    <a:pt x="3826" y="7105"/>
                  </a:lnTo>
                  <a:lnTo>
                    <a:pt x="38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39"/>
            <p:cNvSpPr/>
            <p:nvPr/>
          </p:nvSpPr>
          <p:spPr>
            <a:xfrm>
              <a:off x="3498175" y="2354025"/>
              <a:ext cx="109325" cy="190475"/>
            </a:xfrm>
            <a:custGeom>
              <a:rect b="b" l="l" r="r" t="t"/>
              <a:pathLst>
                <a:path extrusionOk="0" h="7619" w="4373">
                  <a:moveTo>
                    <a:pt x="3826" y="515"/>
                  </a:moveTo>
                  <a:lnTo>
                    <a:pt x="3826" y="7104"/>
                  </a:lnTo>
                  <a:lnTo>
                    <a:pt x="547" y="7104"/>
                  </a:lnTo>
                  <a:lnTo>
                    <a:pt x="547" y="515"/>
                  </a:lnTo>
                  <a:close/>
                  <a:moveTo>
                    <a:pt x="0" y="0"/>
                  </a:moveTo>
                  <a:lnTo>
                    <a:pt x="0" y="7619"/>
                  </a:lnTo>
                  <a:lnTo>
                    <a:pt x="4372" y="7619"/>
                  </a:lnTo>
                  <a:lnTo>
                    <a:pt x="437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39"/>
            <p:cNvSpPr/>
            <p:nvPr/>
          </p:nvSpPr>
          <p:spPr>
            <a:xfrm>
              <a:off x="3231375" y="2360450"/>
              <a:ext cx="76375" cy="177625"/>
            </a:xfrm>
            <a:custGeom>
              <a:rect b="b" l="l" r="r" t="t"/>
              <a:pathLst>
                <a:path extrusionOk="0" h="7105" w="3055">
                  <a:moveTo>
                    <a:pt x="1" y="1"/>
                  </a:moveTo>
                  <a:lnTo>
                    <a:pt x="1" y="7105"/>
                  </a:lnTo>
                  <a:lnTo>
                    <a:pt x="3054" y="7105"/>
                  </a:lnTo>
                  <a:lnTo>
                    <a:pt x="305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39"/>
            <p:cNvSpPr/>
            <p:nvPr/>
          </p:nvSpPr>
          <p:spPr>
            <a:xfrm>
              <a:off x="3224950" y="2354025"/>
              <a:ext cx="89225" cy="190475"/>
            </a:xfrm>
            <a:custGeom>
              <a:rect b="b" l="l" r="r" t="t"/>
              <a:pathLst>
                <a:path extrusionOk="0" h="7619" w="3569">
                  <a:moveTo>
                    <a:pt x="3022" y="515"/>
                  </a:moveTo>
                  <a:lnTo>
                    <a:pt x="3022" y="7104"/>
                  </a:lnTo>
                  <a:lnTo>
                    <a:pt x="515" y="7104"/>
                  </a:lnTo>
                  <a:lnTo>
                    <a:pt x="515" y="515"/>
                  </a:lnTo>
                  <a:close/>
                  <a:moveTo>
                    <a:pt x="0" y="0"/>
                  </a:moveTo>
                  <a:lnTo>
                    <a:pt x="0" y="7619"/>
                  </a:lnTo>
                  <a:lnTo>
                    <a:pt x="3568" y="7619"/>
                  </a:lnTo>
                  <a:lnTo>
                    <a:pt x="356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39"/>
            <p:cNvSpPr/>
            <p:nvPr/>
          </p:nvSpPr>
          <p:spPr>
            <a:xfrm>
              <a:off x="3797925" y="2360450"/>
              <a:ext cx="587450" cy="177625"/>
            </a:xfrm>
            <a:custGeom>
              <a:rect b="b" l="l" r="r" t="t"/>
              <a:pathLst>
                <a:path extrusionOk="0" h="7105" w="23498">
                  <a:moveTo>
                    <a:pt x="0" y="1"/>
                  </a:moveTo>
                  <a:lnTo>
                    <a:pt x="0" y="7105"/>
                  </a:lnTo>
                  <a:lnTo>
                    <a:pt x="23498" y="7105"/>
                  </a:lnTo>
                  <a:lnTo>
                    <a:pt x="2349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39"/>
            <p:cNvSpPr/>
            <p:nvPr/>
          </p:nvSpPr>
          <p:spPr>
            <a:xfrm>
              <a:off x="3791500" y="2354025"/>
              <a:ext cx="600325" cy="190475"/>
            </a:xfrm>
            <a:custGeom>
              <a:rect b="b" l="l" r="r" t="t"/>
              <a:pathLst>
                <a:path extrusionOk="0" h="7619" w="24013">
                  <a:moveTo>
                    <a:pt x="23498" y="515"/>
                  </a:moveTo>
                  <a:lnTo>
                    <a:pt x="23498" y="7104"/>
                  </a:lnTo>
                  <a:lnTo>
                    <a:pt x="547" y="7104"/>
                  </a:lnTo>
                  <a:lnTo>
                    <a:pt x="547" y="515"/>
                  </a:lnTo>
                  <a:close/>
                  <a:moveTo>
                    <a:pt x="0" y="0"/>
                  </a:moveTo>
                  <a:lnTo>
                    <a:pt x="0" y="258"/>
                  </a:lnTo>
                  <a:lnTo>
                    <a:pt x="0" y="7619"/>
                  </a:lnTo>
                  <a:lnTo>
                    <a:pt x="24012" y="7619"/>
                  </a:lnTo>
                  <a:lnTo>
                    <a:pt x="240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39"/>
            <p:cNvSpPr/>
            <p:nvPr/>
          </p:nvSpPr>
          <p:spPr>
            <a:xfrm>
              <a:off x="4497050" y="2396625"/>
              <a:ext cx="89225" cy="89225"/>
            </a:xfrm>
            <a:custGeom>
              <a:rect b="b" l="l" r="r" t="t"/>
              <a:pathLst>
                <a:path extrusionOk="0" h="3569" w="3569">
                  <a:moveTo>
                    <a:pt x="1801" y="0"/>
                  </a:moveTo>
                  <a:cubicBezTo>
                    <a:pt x="805" y="0"/>
                    <a:pt x="1" y="804"/>
                    <a:pt x="1" y="1800"/>
                  </a:cubicBezTo>
                  <a:cubicBezTo>
                    <a:pt x="1" y="2797"/>
                    <a:pt x="805" y="3568"/>
                    <a:pt x="1801" y="3568"/>
                  </a:cubicBezTo>
                  <a:cubicBezTo>
                    <a:pt x="2765" y="3568"/>
                    <a:pt x="3569" y="2797"/>
                    <a:pt x="3569" y="1800"/>
                  </a:cubicBezTo>
                  <a:cubicBezTo>
                    <a:pt x="3569" y="804"/>
                    <a:pt x="2765" y="0"/>
                    <a:pt x="18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39"/>
            <p:cNvSpPr/>
            <p:nvPr/>
          </p:nvSpPr>
          <p:spPr>
            <a:xfrm>
              <a:off x="4490625" y="2390175"/>
              <a:ext cx="102900" cy="102900"/>
            </a:xfrm>
            <a:custGeom>
              <a:rect b="b" l="l" r="r" t="t"/>
              <a:pathLst>
                <a:path extrusionOk="0" h="4116" w="4116">
                  <a:moveTo>
                    <a:pt x="2058" y="515"/>
                  </a:moveTo>
                  <a:cubicBezTo>
                    <a:pt x="2894" y="515"/>
                    <a:pt x="3569" y="1222"/>
                    <a:pt x="3569" y="2058"/>
                  </a:cubicBezTo>
                  <a:cubicBezTo>
                    <a:pt x="3569" y="2894"/>
                    <a:pt x="2894" y="3569"/>
                    <a:pt x="2058" y="3569"/>
                  </a:cubicBezTo>
                  <a:cubicBezTo>
                    <a:pt x="1190" y="3569"/>
                    <a:pt x="515" y="2894"/>
                    <a:pt x="515" y="2058"/>
                  </a:cubicBezTo>
                  <a:cubicBezTo>
                    <a:pt x="515" y="1222"/>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39"/>
            <p:cNvSpPr/>
            <p:nvPr/>
          </p:nvSpPr>
          <p:spPr>
            <a:xfrm>
              <a:off x="4672250" y="2396625"/>
              <a:ext cx="89225" cy="89225"/>
            </a:xfrm>
            <a:custGeom>
              <a:rect b="b" l="l" r="r" t="t"/>
              <a:pathLst>
                <a:path extrusionOk="0" h="3569" w="3569">
                  <a:moveTo>
                    <a:pt x="1801" y="0"/>
                  </a:moveTo>
                  <a:cubicBezTo>
                    <a:pt x="804" y="0"/>
                    <a:pt x="0" y="804"/>
                    <a:pt x="0" y="1800"/>
                  </a:cubicBezTo>
                  <a:cubicBezTo>
                    <a:pt x="0" y="2797"/>
                    <a:pt x="804" y="3568"/>
                    <a:pt x="1801" y="3568"/>
                  </a:cubicBezTo>
                  <a:cubicBezTo>
                    <a:pt x="2797" y="3568"/>
                    <a:pt x="3568" y="2797"/>
                    <a:pt x="3568" y="1800"/>
                  </a:cubicBezTo>
                  <a:cubicBezTo>
                    <a:pt x="3568" y="804"/>
                    <a:pt x="2797" y="0"/>
                    <a:pt x="18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39"/>
            <p:cNvSpPr/>
            <p:nvPr/>
          </p:nvSpPr>
          <p:spPr>
            <a:xfrm>
              <a:off x="4665825" y="2390175"/>
              <a:ext cx="102875" cy="102900"/>
            </a:xfrm>
            <a:custGeom>
              <a:rect b="b" l="l" r="r" t="t"/>
              <a:pathLst>
                <a:path extrusionOk="0" h="4116" w="4115">
                  <a:moveTo>
                    <a:pt x="2058" y="515"/>
                  </a:moveTo>
                  <a:cubicBezTo>
                    <a:pt x="2893" y="515"/>
                    <a:pt x="3568" y="1222"/>
                    <a:pt x="3568" y="2058"/>
                  </a:cubicBezTo>
                  <a:cubicBezTo>
                    <a:pt x="3568" y="2894"/>
                    <a:pt x="2893" y="3569"/>
                    <a:pt x="2058" y="3569"/>
                  </a:cubicBezTo>
                  <a:cubicBezTo>
                    <a:pt x="1222" y="3569"/>
                    <a:pt x="515" y="2894"/>
                    <a:pt x="515" y="2058"/>
                  </a:cubicBezTo>
                  <a:cubicBezTo>
                    <a:pt x="515" y="1222"/>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39"/>
            <p:cNvSpPr/>
            <p:nvPr/>
          </p:nvSpPr>
          <p:spPr>
            <a:xfrm>
              <a:off x="4235900" y="2396625"/>
              <a:ext cx="89225" cy="89225"/>
            </a:xfrm>
            <a:custGeom>
              <a:rect b="b" l="l" r="r" t="t"/>
              <a:pathLst>
                <a:path extrusionOk="0" h="3569" w="3569">
                  <a:moveTo>
                    <a:pt x="1800" y="0"/>
                  </a:moveTo>
                  <a:cubicBezTo>
                    <a:pt x="804" y="0"/>
                    <a:pt x="0" y="804"/>
                    <a:pt x="0" y="1800"/>
                  </a:cubicBezTo>
                  <a:cubicBezTo>
                    <a:pt x="0" y="2797"/>
                    <a:pt x="804" y="3568"/>
                    <a:pt x="1800" y="3568"/>
                  </a:cubicBezTo>
                  <a:cubicBezTo>
                    <a:pt x="2764" y="3568"/>
                    <a:pt x="3568" y="2797"/>
                    <a:pt x="3568" y="1800"/>
                  </a:cubicBezTo>
                  <a:cubicBezTo>
                    <a:pt x="3568" y="804"/>
                    <a:pt x="2764" y="0"/>
                    <a:pt x="18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39"/>
            <p:cNvSpPr/>
            <p:nvPr/>
          </p:nvSpPr>
          <p:spPr>
            <a:xfrm>
              <a:off x="4229450" y="2390175"/>
              <a:ext cx="102900" cy="102900"/>
            </a:xfrm>
            <a:custGeom>
              <a:rect b="b" l="l" r="r" t="t"/>
              <a:pathLst>
                <a:path extrusionOk="0" h="4116" w="4116">
                  <a:moveTo>
                    <a:pt x="2058" y="515"/>
                  </a:moveTo>
                  <a:cubicBezTo>
                    <a:pt x="2894" y="515"/>
                    <a:pt x="3569" y="1222"/>
                    <a:pt x="3569" y="2058"/>
                  </a:cubicBezTo>
                  <a:cubicBezTo>
                    <a:pt x="3569" y="2894"/>
                    <a:pt x="2894" y="3569"/>
                    <a:pt x="2058" y="3569"/>
                  </a:cubicBezTo>
                  <a:cubicBezTo>
                    <a:pt x="1222" y="3569"/>
                    <a:pt x="515" y="2894"/>
                    <a:pt x="515" y="2058"/>
                  </a:cubicBezTo>
                  <a:cubicBezTo>
                    <a:pt x="515" y="1222"/>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9"/>
            <p:cNvSpPr/>
            <p:nvPr/>
          </p:nvSpPr>
          <p:spPr>
            <a:xfrm>
              <a:off x="3214500" y="2630475"/>
              <a:ext cx="1546975" cy="124575"/>
            </a:xfrm>
            <a:custGeom>
              <a:rect b="b" l="l" r="r" t="t"/>
              <a:pathLst>
                <a:path extrusionOk="0" h="4983" w="61879">
                  <a:moveTo>
                    <a:pt x="1" y="0"/>
                  </a:moveTo>
                  <a:lnTo>
                    <a:pt x="1" y="4983"/>
                  </a:lnTo>
                  <a:lnTo>
                    <a:pt x="61878" y="4983"/>
                  </a:lnTo>
                  <a:lnTo>
                    <a:pt x="6187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39"/>
            <p:cNvSpPr/>
            <p:nvPr/>
          </p:nvSpPr>
          <p:spPr>
            <a:xfrm>
              <a:off x="3207275" y="2624050"/>
              <a:ext cx="1561425" cy="137425"/>
            </a:xfrm>
            <a:custGeom>
              <a:rect b="b" l="l" r="r" t="t"/>
              <a:pathLst>
                <a:path extrusionOk="0" h="5497" w="62457">
                  <a:moveTo>
                    <a:pt x="61910" y="514"/>
                  </a:moveTo>
                  <a:lnTo>
                    <a:pt x="61910" y="4950"/>
                  </a:lnTo>
                  <a:lnTo>
                    <a:pt x="547" y="4950"/>
                  </a:lnTo>
                  <a:lnTo>
                    <a:pt x="547" y="514"/>
                  </a:lnTo>
                  <a:close/>
                  <a:moveTo>
                    <a:pt x="0" y="0"/>
                  </a:moveTo>
                  <a:lnTo>
                    <a:pt x="0" y="5497"/>
                  </a:lnTo>
                  <a:lnTo>
                    <a:pt x="62457" y="5497"/>
                  </a:lnTo>
                  <a:lnTo>
                    <a:pt x="6245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39"/>
            <p:cNvSpPr/>
            <p:nvPr/>
          </p:nvSpPr>
          <p:spPr>
            <a:xfrm>
              <a:off x="3151025" y="2755025"/>
              <a:ext cx="1674725" cy="362450"/>
            </a:xfrm>
            <a:custGeom>
              <a:rect b="b" l="l" r="r" t="t"/>
              <a:pathLst>
                <a:path extrusionOk="0" h="14498" w="66989">
                  <a:moveTo>
                    <a:pt x="0" y="1"/>
                  </a:moveTo>
                  <a:lnTo>
                    <a:pt x="0" y="14498"/>
                  </a:lnTo>
                  <a:lnTo>
                    <a:pt x="66989" y="14498"/>
                  </a:lnTo>
                  <a:lnTo>
                    <a:pt x="6698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9"/>
            <p:cNvSpPr/>
            <p:nvPr/>
          </p:nvSpPr>
          <p:spPr>
            <a:xfrm>
              <a:off x="3143775" y="2747800"/>
              <a:ext cx="1688425" cy="376100"/>
            </a:xfrm>
            <a:custGeom>
              <a:rect b="b" l="l" r="r" t="t"/>
              <a:pathLst>
                <a:path extrusionOk="0" h="15044" w="67537">
                  <a:moveTo>
                    <a:pt x="66990" y="547"/>
                  </a:moveTo>
                  <a:lnTo>
                    <a:pt x="66990" y="14530"/>
                  </a:lnTo>
                  <a:lnTo>
                    <a:pt x="547" y="14530"/>
                  </a:lnTo>
                  <a:lnTo>
                    <a:pt x="547" y="547"/>
                  </a:lnTo>
                  <a:close/>
                  <a:moveTo>
                    <a:pt x="1" y="0"/>
                  </a:moveTo>
                  <a:lnTo>
                    <a:pt x="1" y="15044"/>
                  </a:lnTo>
                  <a:lnTo>
                    <a:pt x="67536" y="15044"/>
                  </a:lnTo>
                  <a:lnTo>
                    <a:pt x="6753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9"/>
            <p:cNvSpPr/>
            <p:nvPr/>
          </p:nvSpPr>
          <p:spPr>
            <a:xfrm>
              <a:off x="3505400" y="2847450"/>
              <a:ext cx="95650" cy="177625"/>
            </a:xfrm>
            <a:custGeom>
              <a:rect b="b" l="l" r="r" t="t"/>
              <a:pathLst>
                <a:path extrusionOk="0" h="7105" w="3826">
                  <a:moveTo>
                    <a:pt x="1" y="0"/>
                  </a:moveTo>
                  <a:lnTo>
                    <a:pt x="1" y="7104"/>
                  </a:lnTo>
                  <a:lnTo>
                    <a:pt x="3826" y="7104"/>
                  </a:lnTo>
                  <a:lnTo>
                    <a:pt x="38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9"/>
            <p:cNvSpPr/>
            <p:nvPr/>
          </p:nvSpPr>
          <p:spPr>
            <a:xfrm>
              <a:off x="3498175" y="2840200"/>
              <a:ext cx="109325" cy="191300"/>
            </a:xfrm>
            <a:custGeom>
              <a:rect b="b" l="l" r="r" t="t"/>
              <a:pathLst>
                <a:path extrusionOk="0" h="7652" w="4373">
                  <a:moveTo>
                    <a:pt x="3826" y="547"/>
                  </a:moveTo>
                  <a:lnTo>
                    <a:pt x="3826" y="7137"/>
                  </a:lnTo>
                  <a:lnTo>
                    <a:pt x="547" y="7137"/>
                  </a:lnTo>
                  <a:lnTo>
                    <a:pt x="547" y="547"/>
                  </a:lnTo>
                  <a:close/>
                  <a:moveTo>
                    <a:pt x="0" y="1"/>
                  </a:moveTo>
                  <a:lnTo>
                    <a:pt x="0" y="7651"/>
                  </a:lnTo>
                  <a:lnTo>
                    <a:pt x="4372" y="7651"/>
                  </a:lnTo>
                  <a:lnTo>
                    <a:pt x="437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9"/>
            <p:cNvSpPr/>
            <p:nvPr/>
          </p:nvSpPr>
          <p:spPr>
            <a:xfrm>
              <a:off x="3651675" y="2847450"/>
              <a:ext cx="95650" cy="177625"/>
            </a:xfrm>
            <a:custGeom>
              <a:rect b="b" l="l" r="r" t="t"/>
              <a:pathLst>
                <a:path extrusionOk="0" h="7105" w="3826">
                  <a:moveTo>
                    <a:pt x="0" y="0"/>
                  </a:moveTo>
                  <a:lnTo>
                    <a:pt x="0" y="7104"/>
                  </a:lnTo>
                  <a:lnTo>
                    <a:pt x="3825" y="7104"/>
                  </a:lnTo>
                  <a:lnTo>
                    <a:pt x="382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9"/>
            <p:cNvSpPr/>
            <p:nvPr/>
          </p:nvSpPr>
          <p:spPr>
            <a:xfrm>
              <a:off x="3645225" y="2840200"/>
              <a:ext cx="108525" cy="191300"/>
            </a:xfrm>
            <a:custGeom>
              <a:rect b="b" l="l" r="r" t="t"/>
              <a:pathLst>
                <a:path extrusionOk="0" h="7652" w="4341">
                  <a:moveTo>
                    <a:pt x="3826" y="547"/>
                  </a:moveTo>
                  <a:lnTo>
                    <a:pt x="3826" y="7137"/>
                  </a:lnTo>
                  <a:lnTo>
                    <a:pt x="515" y="7137"/>
                  </a:lnTo>
                  <a:lnTo>
                    <a:pt x="515" y="547"/>
                  </a:lnTo>
                  <a:close/>
                  <a:moveTo>
                    <a:pt x="1" y="1"/>
                  </a:moveTo>
                  <a:lnTo>
                    <a:pt x="1" y="7651"/>
                  </a:lnTo>
                  <a:lnTo>
                    <a:pt x="4340" y="7651"/>
                  </a:lnTo>
                  <a:lnTo>
                    <a:pt x="434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9"/>
            <p:cNvSpPr/>
            <p:nvPr/>
          </p:nvSpPr>
          <p:spPr>
            <a:xfrm>
              <a:off x="3358350" y="2847450"/>
              <a:ext cx="95650" cy="177625"/>
            </a:xfrm>
            <a:custGeom>
              <a:rect b="b" l="l" r="r" t="t"/>
              <a:pathLst>
                <a:path extrusionOk="0" h="7105" w="3826">
                  <a:moveTo>
                    <a:pt x="0" y="0"/>
                  </a:moveTo>
                  <a:lnTo>
                    <a:pt x="0" y="7104"/>
                  </a:lnTo>
                  <a:lnTo>
                    <a:pt x="3826" y="7104"/>
                  </a:lnTo>
                  <a:lnTo>
                    <a:pt x="38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9"/>
            <p:cNvSpPr/>
            <p:nvPr/>
          </p:nvSpPr>
          <p:spPr>
            <a:xfrm>
              <a:off x="3351925" y="2840200"/>
              <a:ext cx="108500" cy="191300"/>
            </a:xfrm>
            <a:custGeom>
              <a:rect b="b" l="l" r="r" t="t"/>
              <a:pathLst>
                <a:path extrusionOk="0" h="7652" w="4340">
                  <a:moveTo>
                    <a:pt x="3825" y="547"/>
                  </a:moveTo>
                  <a:lnTo>
                    <a:pt x="3825" y="7137"/>
                  </a:lnTo>
                  <a:lnTo>
                    <a:pt x="515" y="7137"/>
                  </a:lnTo>
                  <a:lnTo>
                    <a:pt x="515" y="547"/>
                  </a:lnTo>
                  <a:close/>
                  <a:moveTo>
                    <a:pt x="0" y="1"/>
                  </a:moveTo>
                  <a:lnTo>
                    <a:pt x="0" y="7651"/>
                  </a:lnTo>
                  <a:lnTo>
                    <a:pt x="4340" y="7651"/>
                  </a:lnTo>
                  <a:lnTo>
                    <a:pt x="434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9"/>
            <p:cNvSpPr/>
            <p:nvPr/>
          </p:nvSpPr>
          <p:spPr>
            <a:xfrm>
              <a:off x="3797925" y="2847450"/>
              <a:ext cx="587450" cy="177625"/>
            </a:xfrm>
            <a:custGeom>
              <a:rect b="b" l="l" r="r" t="t"/>
              <a:pathLst>
                <a:path extrusionOk="0" h="7105" w="23498">
                  <a:moveTo>
                    <a:pt x="0" y="0"/>
                  </a:moveTo>
                  <a:lnTo>
                    <a:pt x="0" y="7104"/>
                  </a:lnTo>
                  <a:lnTo>
                    <a:pt x="23498" y="7104"/>
                  </a:lnTo>
                  <a:lnTo>
                    <a:pt x="2349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9"/>
            <p:cNvSpPr/>
            <p:nvPr/>
          </p:nvSpPr>
          <p:spPr>
            <a:xfrm>
              <a:off x="3791500" y="2840200"/>
              <a:ext cx="600325" cy="191300"/>
            </a:xfrm>
            <a:custGeom>
              <a:rect b="b" l="l" r="r" t="t"/>
              <a:pathLst>
                <a:path extrusionOk="0" h="7652" w="24013">
                  <a:moveTo>
                    <a:pt x="23498" y="547"/>
                  </a:moveTo>
                  <a:lnTo>
                    <a:pt x="23498" y="7137"/>
                  </a:lnTo>
                  <a:lnTo>
                    <a:pt x="547" y="7137"/>
                  </a:lnTo>
                  <a:lnTo>
                    <a:pt x="547" y="547"/>
                  </a:lnTo>
                  <a:close/>
                  <a:moveTo>
                    <a:pt x="0" y="1"/>
                  </a:moveTo>
                  <a:lnTo>
                    <a:pt x="0" y="290"/>
                  </a:lnTo>
                  <a:lnTo>
                    <a:pt x="0" y="7651"/>
                  </a:lnTo>
                  <a:lnTo>
                    <a:pt x="24012" y="7651"/>
                  </a:lnTo>
                  <a:lnTo>
                    <a:pt x="240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9"/>
            <p:cNvSpPr/>
            <p:nvPr/>
          </p:nvSpPr>
          <p:spPr>
            <a:xfrm>
              <a:off x="3231375" y="2847450"/>
              <a:ext cx="76375" cy="177625"/>
            </a:xfrm>
            <a:custGeom>
              <a:rect b="b" l="l" r="r" t="t"/>
              <a:pathLst>
                <a:path extrusionOk="0" h="7105" w="3055">
                  <a:moveTo>
                    <a:pt x="1" y="0"/>
                  </a:moveTo>
                  <a:lnTo>
                    <a:pt x="1" y="7104"/>
                  </a:lnTo>
                  <a:lnTo>
                    <a:pt x="3054" y="7104"/>
                  </a:lnTo>
                  <a:lnTo>
                    <a:pt x="305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9"/>
            <p:cNvSpPr/>
            <p:nvPr/>
          </p:nvSpPr>
          <p:spPr>
            <a:xfrm>
              <a:off x="3224950" y="2840200"/>
              <a:ext cx="89225" cy="191300"/>
            </a:xfrm>
            <a:custGeom>
              <a:rect b="b" l="l" r="r" t="t"/>
              <a:pathLst>
                <a:path extrusionOk="0" h="7652" w="3569">
                  <a:moveTo>
                    <a:pt x="3022" y="547"/>
                  </a:moveTo>
                  <a:lnTo>
                    <a:pt x="3022" y="7137"/>
                  </a:lnTo>
                  <a:lnTo>
                    <a:pt x="515" y="7137"/>
                  </a:lnTo>
                  <a:lnTo>
                    <a:pt x="515" y="547"/>
                  </a:lnTo>
                  <a:close/>
                  <a:moveTo>
                    <a:pt x="0" y="1"/>
                  </a:moveTo>
                  <a:lnTo>
                    <a:pt x="0" y="7651"/>
                  </a:lnTo>
                  <a:lnTo>
                    <a:pt x="3568" y="7651"/>
                  </a:lnTo>
                  <a:lnTo>
                    <a:pt x="356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9"/>
            <p:cNvSpPr/>
            <p:nvPr/>
          </p:nvSpPr>
          <p:spPr>
            <a:xfrm>
              <a:off x="4497050" y="2883600"/>
              <a:ext cx="89225" cy="89225"/>
            </a:xfrm>
            <a:custGeom>
              <a:rect b="b" l="l" r="r" t="t"/>
              <a:pathLst>
                <a:path extrusionOk="0" h="3569" w="3569">
                  <a:moveTo>
                    <a:pt x="1801" y="1"/>
                  </a:moveTo>
                  <a:cubicBezTo>
                    <a:pt x="805" y="1"/>
                    <a:pt x="1" y="804"/>
                    <a:pt x="1" y="1801"/>
                  </a:cubicBezTo>
                  <a:cubicBezTo>
                    <a:pt x="1" y="2765"/>
                    <a:pt x="805" y="3569"/>
                    <a:pt x="1801" y="3569"/>
                  </a:cubicBezTo>
                  <a:cubicBezTo>
                    <a:pt x="2765" y="3569"/>
                    <a:pt x="3569" y="2765"/>
                    <a:pt x="3569" y="1801"/>
                  </a:cubicBezTo>
                  <a:cubicBezTo>
                    <a:pt x="3569" y="804"/>
                    <a:pt x="2765" y="1"/>
                    <a:pt x="18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39"/>
            <p:cNvSpPr/>
            <p:nvPr/>
          </p:nvSpPr>
          <p:spPr>
            <a:xfrm>
              <a:off x="4490625" y="2877175"/>
              <a:ext cx="102900" cy="102900"/>
            </a:xfrm>
            <a:custGeom>
              <a:rect b="b" l="l" r="r" t="t"/>
              <a:pathLst>
                <a:path extrusionOk="0" h="4116" w="4116">
                  <a:moveTo>
                    <a:pt x="2058" y="515"/>
                  </a:moveTo>
                  <a:cubicBezTo>
                    <a:pt x="2894" y="515"/>
                    <a:pt x="3569" y="1222"/>
                    <a:pt x="3569" y="2058"/>
                  </a:cubicBezTo>
                  <a:cubicBezTo>
                    <a:pt x="3569" y="2894"/>
                    <a:pt x="2894" y="3569"/>
                    <a:pt x="2058" y="3569"/>
                  </a:cubicBezTo>
                  <a:cubicBezTo>
                    <a:pt x="1190" y="3569"/>
                    <a:pt x="515" y="2894"/>
                    <a:pt x="515" y="2058"/>
                  </a:cubicBezTo>
                  <a:cubicBezTo>
                    <a:pt x="515" y="1222"/>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39"/>
            <p:cNvSpPr/>
            <p:nvPr/>
          </p:nvSpPr>
          <p:spPr>
            <a:xfrm>
              <a:off x="4672250" y="2883600"/>
              <a:ext cx="89225" cy="89225"/>
            </a:xfrm>
            <a:custGeom>
              <a:rect b="b" l="l" r="r" t="t"/>
              <a:pathLst>
                <a:path extrusionOk="0" h="3569" w="3569">
                  <a:moveTo>
                    <a:pt x="1801" y="1"/>
                  </a:moveTo>
                  <a:cubicBezTo>
                    <a:pt x="804" y="1"/>
                    <a:pt x="0" y="804"/>
                    <a:pt x="0" y="1801"/>
                  </a:cubicBezTo>
                  <a:cubicBezTo>
                    <a:pt x="0" y="2765"/>
                    <a:pt x="804" y="3569"/>
                    <a:pt x="1801" y="3569"/>
                  </a:cubicBezTo>
                  <a:cubicBezTo>
                    <a:pt x="2797" y="3569"/>
                    <a:pt x="3568" y="2765"/>
                    <a:pt x="3568" y="1801"/>
                  </a:cubicBezTo>
                  <a:cubicBezTo>
                    <a:pt x="3568" y="804"/>
                    <a:pt x="2797" y="1"/>
                    <a:pt x="18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39"/>
            <p:cNvSpPr/>
            <p:nvPr/>
          </p:nvSpPr>
          <p:spPr>
            <a:xfrm>
              <a:off x="4665825" y="2877175"/>
              <a:ext cx="102875" cy="102900"/>
            </a:xfrm>
            <a:custGeom>
              <a:rect b="b" l="l" r="r" t="t"/>
              <a:pathLst>
                <a:path extrusionOk="0" h="4116" w="4115">
                  <a:moveTo>
                    <a:pt x="2058" y="515"/>
                  </a:moveTo>
                  <a:cubicBezTo>
                    <a:pt x="2893" y="515"/>
                    <a:pt x="3568" y="1222"/>
                    <a:pt x="3568" y="2058"/>
                  </a:cubicBezTo>
                  <a:cubicBezTo>
                    <a:pt x="3568" y="2894"/>
                    <a:pt x="2893" y="3569"/>
                    <a:pt x="2058" y="3569"/>
                  </a:cubicBezTo>
                  <a:cubicBezTo>
                    <a:pt x="1222" y="3569"/>
                    <a:pt x="515" y="2894"/>
                    <a:pt x="515" y="2058"/>
                  </a:cubicBezTo>
                  <a:cubicBezTo>
                    <a:pt x="515" y="1222"/>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39"/>
            <p:cNvSpPr/>
            <p:nvPr/>
          </p:nvSpPr>
          <p:spPr>
            <a:xfrm>
              <a:off x="4235900" y="2883600"/>
              <a:ext cx="89225" cy="89225"/>
            </a:xfrm>
            <a:custGeom>
              <a:rect b="b" l="l" r="r" t="t"/>
              <a:pathLst>
                <a:path extrusionOk="0" h="3569" w="3569">
                  <a:moveTo>
                    <a:pt x="1800" y="1"/>
                  </a:moveTo>
                  <a:cubicBezTo>
                    <a:pt x="804" y="1"/>
                    <a:pt x="0" y="804"/>
                    <a:pt x="0" y="1801"/>
                  </a:cubicBezTo>
                  <a:cubicBezTo>
                    <a:pt x="0" y="2765"/>
                    <a:pt x="804" y="3569"/>
                    <a:pt x="1800" y="3569"/>
                  </a:cubicBezTo>
                  <a:cubicBezTo>
                    <a:pt x="2764" y="3569"/>
                    <a:pt x="3568" y="2765"/>
                    <a:pt x="3568" y="1801"/>
                  </a:cubicBezTo>
                  <a:cubicBezTo>
                    <a:pt x="3568" y="804"/>
                    <a:pt x="2764" y="1"/>
                    <a:pt x="18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39"/>
            <p:cNvSpPr/>
            <p:nvPr/>
          </p:nvSpPr>
          <p:spPr>
            <a:xfrm>
              <a:off x="4229450" y="2877175"/>
              <a:ext cx="102900" cy="102900"/>
            </a:xfrm>
            <a:custGeom>
              <a:rect b="b" l="l" r="r" t="t"/>
              <a:pathLst>
                <a:path extrusionOk="0" h="4116" w="4116">
                  <a:moveTo>
                    <a:pt x="2058" y="515"/>
                  </a:moveTo>
                  <a:cubicBezTo>
                    <a:pt x="2894" y="515"/>
                    <a:pt x="3569" y="1222"/>
                    <a:pt x="3569" y="2058"/>
                  </a:cubicBezTo>
                  <a:cubicBezTo>
                    <a:pt x="3569" y="2894"/>
                    <a:pt x="2894" y="3569"/>
                    <a:pt x="2058" y="3569"/>
                  </a:cubicBezTo>
                  <a:cubicBezTo>
                    <a:pt x="1222" y="3569"/>
                    <a:pt x="515" y="2894"/>
                    <a:pt x="515" y="2058"/>
                  </a:cubicBezTo>
                  <a:cubicBezTo>
                    <a:pt x="515" y="1222"/>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39"/>
            <p:cNvSpPr/>
            <p:nvPr/>
          </p:nvSpPr>
          <p:spPr>
            <a:xfrm>
              <a:off x="3214500" y="3117450"/>
              <a:ext cx="1546975" cy="124600"/>
            </a:xfrm>
            <a:custGeom>
              <a:rect b="b" l="l" r="r" t="t"/>
              <a:pathLst>
                <a:path extrusionOk="0" h="4984" w="61879">
                  <a:moveTo>
                    <a:pt x="1" y="1"/>
                  </a:moveTo>
                  <a:lnTo>
                    <a:pt x="1" y="4983"/>
                  </a:lnTo>
                  <a:lnTo>
                    <a:pt x="61878" y="4983"/>
                  </a:lnTo>
                  <a:lnTo>
                    <a:pt x="6187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39"/>
            <p:cNvSpPr/>
            <p:nvPr/>
          </p:nvSpPr>
          <p:spPr>
            <a:xfrm>
              <a:off x="3207275" y="3111025"/>
              <a:ext cx="1561425" cy="137450"/>
            </a:xfrm>
            <a:custGeom>
              <a:rect b="b" l="l" r="r" t="t"/>
              <a:pathLst>
                <a:path extrusionOk="0" h="5498" w="62457">
                  <a:moveTo>
                    <a:pt x="61910" y="515"/>
                  </a:moveTo>
                  <a:lnTo>
                    <a:pt x="61910" y="4951"/>
                  </a:lnTo>
                  <a:lnTo>
                    <a:pt x="547" y="4951"/>
                  </a:lnTo>
                  <a:lnTo>
                    <a:pt x="547" y="515"/>
                  </a:lnTo>
                  <a:close/>
                  <a:moveTo>
                    <a:pt x="0" y="1"/>
                  </a:moveTo>
                  <a:lnTo>
                    <a:pt x="0" y="5497"/>
                  </a:lnTo>
                  <a:lnTo>
                    <a:pt x="62457" y="5497"/>
                  </a:lnTo>
                  <a:lnTo>
                    <a:pt x="6245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39"/>
            <p:cNvSpPr/>
            <p:nvPr/>
          </p:nvSpPr>
          <p:spPr>
            <a:xfrm>
              <a:off x="3151025" y="3242025"/>
              <a:ext cx="1674725" cy="362450"/>
            </a:xfrm>
            <a:custGeom>
              <a:rect b="b" l="l" r="r" t="t"/>
              <a:pathLst>
                <a:path extrusionOk="0" h="14498" w="66989">
                  <a:moveTo>
                    <a:pt x="0" y="0"/>
                  </a:moveTo>
                  <a:lnTo>
                    <a:pt x="0" y="14497"/>
                  </a:lnTo>
                  <a:lnTo>
                    <a:pt x="66989" y="14497"/>
                  </a:lnTo>
                  <a:lnTo>
                    <a:pt x="6698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39"/>
            <p:cNvSpPr/>
            <p:nvPr/>
          </p:nvSpPr>
          <p:spPr>
            <a:xfrm>
              <a:off x="3143775" y="3234775"/>
              <a:ext cx="1688425" cy="376125"/>
            </a:xfrm>
            <a:custGeom>
              <a:rect b="b" l="l" r="r" t="t"/>
              <a:pathLst>
                <a:path extrusionOk="0" h="15045" w="67537">
                  <a:moveTo>
                    <a:pt x="66990" y="547"/>
                  </a:moveTo>
                  <a:lnTo>
                    <a:pt x="66990" y="14530"/>
                  </a:lnTo>
                  <a:lnTo>
                    <a:pt x="547" y="14530"/>
                  </a:lnTo>
                  <a:lnTo>
                    <a:pt x="547" y="547"/>
                  </a:lnTo>
                  <a:close/>
                  <a:moveTo>
                    <a:pt x="1" y="1"/>
                  </a:moveTo>
                  <a:lnTo>
                    <a:pt x="1" y="15044"/>
                  </a:lnTo>
                  <a:lnTo>
                    <a:pt x="67536" y="15044"/>
                  </a:lnTo>
                  <a:lnTo>
                    <a:pt x="6753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39"/>
            <p:cNvSpPr/>
            <p:nvPr/>
          </p:nvSpPr>
          <p:spPr>
            <a:xfrm>
              <a:off x="3651675" y="3334425"/>
              <a:ext cx="95650" cy="177625"/>
            </a:xfrm>
            <a:custGeom>
              <a:rect b="b" l="l" r="r" t="t"/>
              <a:pathLst>
                <a:path extrusionOk="0" h="7105" w="3826">
                  <a:moveTo>
                    <a:pt x="0" y="1"/>
                  </a:moveTo>
                  <a:lnTo>
                    <a:pt x="0" y="7105"/>
                  </a:lnTo>
                  <a:lnTo>
                    <a:pt x="3825" y="7105"/>
                  </a:lnTo>
                  <a:lnTo>
                    <a:pt x="382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39"/>
            <p:cNvSpPr/>
            <p:nvPr/>
          </p:nvSpPr>
          <p:spPr>
            <a:xfrm>
              <a:off x="3645225" y="3327200"/>
              <a:ext cx="108525" cy="191275"/>
            </a:xfrm>
            <a:custGeom>
              <a:rect b="b" l="l" r="r" t="t"/>
              <a:pathLst>
                <a:path extrusionOk="0" h="7651" w="4341">
                  <a:moveTo>
                    <a:pt x="3826" y="547"/>
                  </a:moveTo>
                  <a:lnTo>
                    <a:pt x="3826" y="7104"/>
                  </a:lnTo>
                  <a:lnTo>
                    <a:pt x="515" y="7104"/>
                  </a:lnTo>
                  <a:lnTo>
                    <a:pt x="515" y="547"/>
                  </a:lnTo>
                  <a:close/>
                  <a:moveTo>
                    <a:pt x="1" y="0"/>
                  </a:moveTo>
                  <a:lnTo>
                    <a:pt x="1" y="7651"/>
                  </a:lnTo>
                  <a:lnTo>
                    <a:pt x="4340" y="7651"/>
                  </a:lnTo>
                  <a:lnTo>
                    <a:pt x="43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39"/>
            <p:cNvSpPr/>
            <p:nvPr/>
          </p:nvSpPr>
          <p:spPr>
            <a:xfrm>
              <a:off x="3358350" y="3334425"/>
              <a:ext cx="95650" cy="177625"/>
            </a:xfrm>
            <a:custGeom>
              <a:rect b="b" l="l" r="r" t="t"/>
              <a:pathLst>
                <a:path extrusionOk="0" h="7105" w="3826">
                  <a:moveTo>
                    <a:pt x="0" y="1"/>
                  </a:moveTo>
                  <a:lnTo>
                    <a:pt x="0" y="7105"/>
                  </a:lnTo>
                  <a:lnTo>
                    <a:pt x="3826" y="7105"/>
                  </a:lnTo>
                  <a:lnTo>
                    <a:pt x="38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9"/>
            <p:cNvSpPr/>
            <p:nvPr/>
          </p:nvSpPr>
          <p:spPr>
            <a:xfrm>
              <a:off x="3351925" y="3327200"/>
              <a:ext cx="108500" cy="191275"/>
            </a:xfrm>
            <a:custGeom>
              <a:rect b="b" l="l" r="r" t="t"/>
              <a:pathLst>
                <a:path extrusionOk="0" h="7651" w="4340">
                  <a:moveTo>
                    <a:pt x="3825" y="547"/>
                  </a:moveTo>
                  <a:lnTo>
                    <a:pt x="3825" y="7104"/>
                  </a:lnTo>
                  <a:lnTo>
                    <a:pt x="515" y="7104"/>
                  </a:lnTo>
                  <a:lnTo>
                    <a:pt x="515" y="547"/>
                  </a:lnTo>
                  <a:close/>
                  <a:moveTo>
                    <a:pt x="0" y="0"/>
                  </a:moveTo>
                  <a:lnTo>
                    <a:pt x="0" y="7651"/>
                  </a:lnTo>
                  <a:lnTo>
                    <a:pt x="4340" y="7651"/>
                  </a:lnTo>
                  <a:lnTo>
                    <a:pt x="43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9"/>
            <p:cNvSpPr/>
            <p:nvPr/>
          </p:nvSpPr>
          <p:spPr>
            <a:xfrm>
              <a:off x="3505400" y="3334425"/>
              <a:ext cx="95650" cy="177625"/>
            </a:xfrm>
            <a:custGeom>
              <a:rect b="b" l="l" r="r" t="t"/>
              <a:pathLst>
                <a:path extrusionOk="0" h="7105" w="3826">
                  <a:moveTo>
                    <a:pt x="1" y="1"/>
                  </a:moveTo>
                  <a:lnTo>
                    <a:pt x="1" y="7105"/>
                  </a:lnTo>
                  <a:lnTo>
                    <a:pt x="3826" y="7105"/>
                  </a:lnTo>
                  <a:lnTo>
                    <a:pt x="38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9"/>
            <p:cNvSpPr/>
            <p:nvPr/>
          </p:nvSpPr>
          <p:spPr>
            <a:xfrm>
              <a:off x="3498175" y="3327200"/>
              <a:ext cx="109325" cy="191275"/>
            </a:xfrm>
            <a:custGeom>
              <a:rect b="b" l="l" r="r" t="t"/>
              <a:pathLst>
                <a:path extrusionOk="0" h="7651" w="4373">
                  <a:moveTo>
                    <a:pt x="3826" y="547"/>
                  </a:moveTo>
                  <a:lnTo>
                    <a:pt x="3826" y="7104"/>
                  </a:lnTo>
                  <a:lnTo>
                    <a:pt x="547" y="7104"/>
                  </a:lnTo>
                  <a:lnTo>
                    <a:pt x="547" y="547"/>
                  </a:lnTo>
                  <a:close/>
                  <a:moveTo>
                    <a:pt x="0" y="0"/>
                  </a:moveTo>
                  <a:lnTo>
                    <a:pt x="0" y="7651"/>
                  </a:lnTo>
                  <a:lnTo>
                    <a:pt x="4372" y="7651"/>
                  </a:lnTo>
                  <a:lnTo>
                    <a:pt x="437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9"/>
            <p:cNvSpPr/>
            <p:nvPr/>
          </p:nvSpPr>
          <p:spPr>
            <a:xfrm>
              <a:off x="3231375" y="3334425"/>
              <a:ext cx="76375" cy="177625"/>
            </a:xfrm>
            <a:custGeom>
              <a:rect b="b" l="l" r="r" t="t"/>
              <a:pathLst>
                <a:path extrusionOk="0" h="7105" w="3055">
                  <a:moveTo>
                    <a:pt x="1" y="1"/>
                  </a:moveTo>
                  <a:lnTo>
                    <a:pt x="1" y="7105"/>
                  </a:lnTo>
                  <a:lnTo>
                    <a:pt x="3054" y="7105"/>
                  </a:lnTo>
                  <a:lnTo>
                    <a:pt x="305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9"/>
            <p:cNvSpPr/>
            <p:nvPr/>
          </p:nvSpPr>
          <p:spPr>
            <a:xfrm>
              <a:off x="3224950" y="3327200"/>
              <a:ext cx="89225" cy="191275"/>
            </a:xfrm>
            <a:custGeom>
              <a:rect b="b" l="l" r="r" t="t"/>
              <a:pathLst>
                <a:path extrusionOk="0" h="7651" w="3569">
                  <a:moveTo>
                    <a:pt x="3022" y="547"/>
                  </a:moveTo>
                  <a:lnTo>
                    <a:pt x="3022" y="7104"/>
                  </a:lnTo>
                  <a:lnTo>
                    <a:pt x="515" y="7104"/>
                  </a:lnTo>
                  <a:lnTo>
                    <a:pt x="515" y="547"/>
                  </a:lnTo>
                  <a:close/>
                  <a:moveTo>
                    <a:pt x="0" y="0"/>
                  </a:moveTo>
                  <a:lnTo>
                    <a:pt x="0" y="7651"/>
                  </a:lnTo>
                  <a:lnTo>
                    <a:pt x="3568" y="7651"/>
                  </a:lnTo>
                  <a:lnTo>
                    <a:pt x="356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9"/>
            <p:cNvSpPr/>
            <p:nvPr/>
          </p:nvSpPr>
          <p:spPr>
            <a:xfrm>
              <a:off x="3797925" y="3334425"/>
              <a:ext cx="587450" cy="177625"/>
            </a:xfrm>
            <a:custGeom>
              <a:rect b="b" l="l" r="r" t="t"/>
              <a:pathLst>
                <a:path extrusionOk="0" h="7105" w="23498">
                  <a:moveTo>
                    <a:pt x="0" y="1"/>
                  </a:moveTo>
                  <a:lnTo>
                    <a:pt x="0" y="7105"/>
                  </a:lnTo>
                  <a:lnTo>
                    <a:pt x="23498" y="7105"/>
                  </a:lnTo>
                  <a:lnTo>
                    <a:pt x="2349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9"/>
            <p:cNvSpPr/>
            <p:nvPr/>
          </p:nvSpPr>
          <p:spPr>
            <a:xfrm>
              <a:off x="3791500" y="3327200"/>
              <a:ext cx="600325" cy="191275"/>
            </a:xfrm>
            <a:custGeom>
              <a:rect b="b" l="l" r="r" t="t"/>
              <a:pathLst>
                <a:path extrusionOk="0" h="7651" w="24013">
                  <a:moveTo>
                    <a:pt x="23498" y="547"/>
                  </a:moveTo>
                  <a:lnTo>
                    <a:pt x="23498" y="7104"/>
                  </a:lnTo>
                  <a:lnTo>
                    <a:pt x="547" y="7104"/>
                  </a:lnTo>
                  <a:lnTo>
                    <a:pt x="547" y="547"/>
                  </a:lnTo>
                  <a:close/>
                  <a:moveTo>
                    <a:pt x="0" y="0"/>
                  </a:moveTo>
                  <a:lnTo>
                    <a:pt x="0" y="290"/>
                  </a:lnTo>
                  <a:lnTo>
                    <a:pt x="0" y="7651"/>
                  </a:lnTo>
                  <a:lnTo>
                    <a:pt x="24012" y="7651"/>
                  </a:lnTo>
                  <a:lnTo>
                    <a:pt x="240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9"/>
            <p:cNvSpPr/>
            <p:nvPr/>
          </p:nvSpPr>
          <p:spPr>
            <a:xfrm>
              <a:off x="4497050" y="3370600"/>
              <a:ext cx="89225" cy="89225"/>
            </a:xfrm>
            <a:custGeom>
              <a:rect b="b" l="l" r="r" t="t"/>
              <a:pathLst>
                <a:path extrusionOk="0" h="3569" w="3569">
                  <a:moveTo>
                    <a:pt x="1801" y="0"/>
                  </a:moveTo>
                  <a:cubicBezTo>
                    <a:pt x="805" y="0"/>
                    <a:pt x="1" y="804"/>
                    <a:pt x="1" y="1800"/>
                  </a:cubicBezTo>
                  <a:cubicBezTo>
                    <a:pt x="1" y="2765"/>
                    <a:pt x="805" y="3568"/>
                    <a:pt x="1801" y="3568"/>
                  </a:cubicBezTo>
                  <a:cubicBezTo>
                    <a:pt x="2765" y="3568"/>
                    <a:pt x="3569" y="2765"/>
                    <a:pt x="3569" y="1800"/>
                  </a:cubicBezTo>
                  <a:cubicBezTo>
                    <a:pt x="3569" y="804"/>
                    <a:pt x="2765" y="0"/>
                    <a:pt x="18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9"/>
            <p:cNvSpPr/>
            <p:nvPr/>
          </p:nvSpPr>
          <p:spPr>
            <a:xfrm>
              <a:off x="4490625" y="3364175"/>
              <a:ext cx="102900" cy="102875"/>
            </a:xfrm>
            <a:custGeom>
              <a:rect b="b" l="l" r="r" t="t"/>
              <a:pathLst>
                <a:path extrusionOk="0" h="4115" w="4116">
                  <a:moveTo>
                    <a:pt x="2058" y="514"/>
                  </a:moveTo>
                  <a:cubicBezTo>
                    <a:pt x="2894" y="514"/>
                    <a:pt x="3569" y="1189"/>
                    <a:pt x="3569" y="2057"/>
                  </a:cubicBezTo>
                  <a:cubicBezTo>
                    <a:pt x="3569" y="2893"/>
                    <a:pt x="2894" y="3568"/>
                    <a:pt x="2058" y="3568"/>
                  </a:cubicBezTo>
                  <a:cubicBezTo>
                    <a:pt x="1190" y="3568"/>
                    <a:pt x="515" y="2893"/>
                    <a:pt x="515" y="2057"/>
                  </a:cubicBezTo>
                  <a:cubicBezTo>
                    <a:pt x="515" y="1189"/>
                    <a:pt x="1190" y="514"/>
                    <a:pt x="2058" y="514"/>
                  </a:cubicBezTo>
                  <a:close/>
                  <a:moveTo>
                    <a:pt x="2058" y="0"/>
                  </a:moveTo>
                  <a:cubicBezTo>
                    <a:pt x="901" y="0"/>
                    <a:pt x="1" y="900"/>
                    <a:pt x="1" y="2057"/>
                  </a:cubicBezTo>
                  <a:cubicBezTo>
                    <a:pt x="1" y="3182"/>
                    <a:pt x="901"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9"/>
            <p:cNvSpPr/>
            <p:nvPr/>
          </p:nvSpPr>
          <p:spPr>
            <a:xfrm>
              <a:off x="4672250" y="3370600"/>
              <a:ext cx="89225" cy="89225"/>
            </a:xfrm>
            <a:custGeom>
              <a:rect b="b" l="l" r="r" t="t"/>
              <a:pathLst>
                <a:path extrusionOk="0" h="3569" w="3569">
                  <a:moveTo>
                    <a:pt x="1801" y="0"/>
                  </a:moveTo>
                  <a:cubicBezTo>
                    <a:pt x="804" y="0"/>
                    <a:pt x="0" y="804"/>
                    <a:pt x="0" y="1800"/>
                  </a:cubicBezTo>
                  <a:cubicBezTo>
                    <a:pt x="0" y="2765"/>
                    <a:pt x="804" y="3568"/>
                    <a:pt x="1801" y="3568"/>
                  </a:cubicBezTo>
                  <a:cubicBezTo>
                    <a:pt x="2797" y="3568"/>
                    <a:pt x="3568" y="2765"/>
                    <a:pt x="3568" y="1800"/>
                  </a:cubicBezTo>
                  <a:cubicBezTo>
                    <a:pt x="3568" y="804"/>
                    <a:pt x="2797" y="0"/>
                    <a:pt x="18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9"/>
            <p:cNvSpPr/>
            <p:nvPr/>
          </p:nvSpPr>
          <p:spPr>
            <a:xfrm>
              <a:off x="4665825" y="3364175"/>
              <a:ext cx="102875" cy="102875"/>
            </a:xfrm>
            <a:custGeom>
              <a:rect b="b" l="l" r="r" t="t"/>
              <a:pathLst>
                <a:path extrusionOk="0" h="4115" w="4115">
                  <a:moveTo>
                    <a:pt x="2058" y="514"/>
                  </a:moveTo>
                  <a:cubicBezTo>
                    <a:pt x="2893" y="514"/>
                    <a:pt x="3568" y="1189"/>
                    <a:pt x="3568" y="2057"/>
                  </a:cubicBezTo>
                  <a:cubicBezTo>
                    <a:pt x="3568" y="2893"/>
                    <a:pt x="2893" y="3568"/>
                    <a:pt x="2058" y="3568"/>
                  </a:cubicBezTo>
                  <a:cubicBezTo>
                    <a:pt x="1222" y="3568"/>
                    <a:pt x="515" y="2893"/>
                    <a:pt x="515" y="2057"/>
                  </a:cubicBezTo>
                  <a:cubicBezTo>
                    <a:pt x="515" y="1189"/>
                    <a:pt x="1222" y="514"/>
                    <a:pt x="2058" y="514"/>
                  </a:cubicBezTo>
                  <a:close/>
                  <a:moveTo>
                    <a:pt x="2058" y="0"/>
                  </a:moveTo>
                  <a:cubicBezTo>
                    <a:pt x="900" y="0"/>
                    <a:pt x="0" y="900"/>
                    <a:pt x="0" y="2057"/>
                  </a:cubicBezTo>
                  <a:cubicBezTo>
                    <a:pt x="0" y="3182"/>
                    <a:pt x="900"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9"/>
            <p:cNvSpPr/>
            <p:nvPr/>
          </p:nvSpPr>
          <p:spPr>
            <a:xfrm>
              <a:off x="4235900" y="3370600"/>
              <a:ext cx="89225" cy="89225"/>
            </a:xfrm>
            <a:custGeom>
              <a:rect b="b" l="l" r="r" t="t"/>
              <a:pathLst>
                <a:path extrusionOk="0" h="3569" w="3569">
                  <a:moveTo>
                    <a:pt x="1800" y="0"/>
                  </a:moveTo>
                  <a:cubicBezTo>
                    <a:pt x="804" y="0"/>
                    <a:pt x="0" y="804"/>
                    <a:pt x="0" y="1800"/>
                  </a:cubicBezTo>
                  <a:cubicBezTo>
                    <a:pt x="0" y="2765"/>
                    <a:pt x="804" y="3568"/>
                    <a:pt x="1800" y="3568"/>
                  </a:cubicBezTo>
                  <a:cubicBezTo>
                    <a:pt x="2764" y="3568"/>
                    <a:pt x="3568" y="2765"/>
                    <a:pt x="3568" y="1800"/>
                  </a:cubicBezTo>
                  <a:cubicBezTo>
                    <a:pt x="3568" y="804"/>
                    <a:pt x="2764" y="0"/>
                    <a:pt x="18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9"/>
            <p:cNvSpPr/>
            <p:nvPr/>
          </p:nvSpPr>
          <p:spPr>
            <a:xfrm>
              <a:off x="4229450" y="3364175"/>
              <a:ext cx="102900" cy="102875"/>
            </a:xfrm>
            <a:custGeom>
              <a:rect b="b" l="l" r="r" t="t"/>
              <a:pathLst>
                <a:path extrusionOk="0" h="4115" w="4116">
                  <a:moveTo>
                    <a:pt x="2058" y="514"/>
                  </a:moveTo>
                  <a:cubicBezTo>
                    <a:pt x="2894" y="514"/>
                    <a:pt x="3569" y="1189"/>
                    <a:pt x="3569" y="2057"/>
                  </a:cubicBezTo>
                  <a:cubicBezTo>
                    <a:pt x="3569" y="2893"/>
                    <a:pt x="2894" y="3568"/>
                    <a:pt x="2058" y="3568"/>
                  </a:cubicBezTo>
                  <a:cubicBezTo>
                    <a:pt x="1222" y="3568"/>
                    <a:pt x="515" y="2893"/>
                    <a:pt x="515" y="2057"/>
                  </a:cubicBezTo>
                  <a:cubicBezTo>
                    <a:pt x="515" y="1189"/>
                    <a:pt x="1222" y="514"/>
                    <a:pt x="2058" y="514"/>
                  </a:cubicBezTo>
                  <a:close/>
                  <a:moveTo>
                    <a:pt x="2058" y="0"/>
                  </a:moveTo>
                  <a:cubicBezTo>
                    <a:pt x="901" y="0"/>
                    <a:pt x="1" y="900"/>
                    <a:pt x="1" y="2057"/>
                  </a:cubicBezTo>
                  <a:cubicBezTo>
                    <a:pt x="1" y="3182"/>
                    <a:pt x="901"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9"/>
            <p:cNvSpPr/>
            <p:nvPr/>
          </p:nvSpPr>
          <p:spPr>
            <a:xfrm>
              <a:off x="3214500" y="3604450"/>
              <a:ext cx="1546975" cy="123775"/>
            </a:xfrm>
            <a:custGeom>
              <a:rect b="b" l="l" r="r" t="t"/>
              <a:pathLst>
                <a:path extrusionOk="0" h="4951" w="61879">
                  <a:moveTo>
                    <a:pt x="1" y="0"/>
                  </a:moveTo>
                  <a:lnTo>
                    <a:pt x="1" y="4951"/>
                  </a:lnTo>
                  <a:lnTo>
                    <a:pt x="61878" y="4951"/>
                  </a:lnTo>
                  <a:lnTo>
                    <a:pt x="6187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9"/>
            <p:cNvSpPr/>
            <p:nvPr/>
          </p:nvSpPr>
          <p:spPr>
            <a:xfrm>
              <a:off x="3207275" y="3598025"/>
              <a:ext cx="1561425" cy="137425"/>
            </a:xfrm>
            <a:custGeom>
              <a:rect b="b" l="l" r="r" t="t"/>
              <a:pathLst>
                <a:path extrusionOk="0" h="5497" w="62457">
                  <a:moveTo>
                    <a:pt x="61910" y="514"/>
                  </a:moveTo>
                  <a:lnTo>
                    <a:pt x="61910" y="4950"/>
                  </a:lnTo>
                  <a:lnTo>
                    <a:pt x="547" y="4950"/>
                  </a:lnTo>
                  <a:lnTo>
                    <a:pt x="547" y="514"/>
                  </a:lnTo>
                  <a:close/>
                  <a:moveTo>
                    <a:pt x="0" y="0"/>
                  </a:moveTo>
                  <a:lnTo>
                    <a:pt x="0" y="5497"/>
                  </a:lnTo>
                  <a:lnTo>
                    <a:pt x="62457" y="5497"/>
                  </a:lnTo>
                  <a:lnTo>
                    <a:pt x="6245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9"/>
            <p:cNvSpPr/>
            <p:nvPr/>
          </p:nvSpPr>
          <p:spPr>
            <a:xfrm>
              <a:off x="3151025" y="3728200"/>
              <a:ext cx="1674725" cy="363250"/>
            </a:xfrm>
            <a:custGeom>
              <a:rect b="b" l="l" r="r" t="t"/>
              <a:pathLst>
                <a:path extrusionOk="0" h="14530" w="66989">
                  <a:moveTo>
                    <a:pt x="0" y="1"/>
                  </a:moveTo>
                  <a:lnTo>
                    <a:pt x="0" y="14530"/>
                  </a:lnTo>
                  <a:lnTo>
                    <a:pt x="66989" y="14530"/>
                  </a:lnTo>
                  <a:lnTo>
                    <a:pt x="6698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9"/>
            <p:cNvSpPr/>
            <p:nvPr/>
          </p:nvSpPr>
          <p:spPr>
            <a:xfrm>
              <a:off x="3143775" y="3721775"/>
              <a:ext cx="1688425" cy="376125"/>
            </a:xfrm>
            <a:custGeom>
              <a:rect b="b" l="l" r="r" t="t"/>
              <a:pathLst>
                <a:path extrusionOk="0" h="15045" w="67537">
                  <a:moveTo>
                    <a:pt x="66990" y="547"/>
                  </a:moveTo>
                  <a:lnTo>
                    <a:pt x="66990" y="14530"/>
                  </a:lnTo>
                  <a:lnTo>
                    <a:pt x="547" y="14530"/>
                  </a:lnTo>
                  <a:lnTo>
                    <a:pt x="547" y="547"/>
                  </a:lnTo>
                  <a:close/>
                  <a:moveTo>
                    <a:pt x="1" y="0"/>
                  </a:moveTo>
                  <a:lnTo>
                    <a:pt x="1" y="15044"/>
                  </a:lnTo>
                  <a:lnTo>
                    <a:pt x="67536" y="15044"/>
                  </a:lnTo>
                  <a:lnTo>
                    <a:pt x="6753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9"/>
            <p:cNvSpPr/>
            <p:nvPr/>
          </p:nvSpPr>
          <p:spPr>
            <a:xfrm>
              <a:off x="3358350" y="3821425"/>
              <a:ext cx="95650" cy="177625"/>
            </a:xfrm>
            <a:custGeom>
              <a:rect b="b" l="l" r="r" t="t"/>
              <a:pathLst>
                <a:path extrusionOk="0" h="7105" w="3826">
                  <a:moveTo>
                    <a:pt x="0" y="0"/>
                  </a:moveTo>
                  <a:lnTo>
                    <a:pt x="0" y="7104"/>
                  </a:lnTo>
                  <a:lnTo>
                    <a:pt x="3826" y="7104"/>
                  </a:lnTo>
                  <a:lnTo>
                    <a:pt x="38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9"/>
            <p:cNvSpPr/>
            <p:nvPr/>
          </p:nvSpPr>
          <p:spPr>
            <a:xfrm>
              <a:off x="3351925" y="3814200"/>
              <a:ext cx="108500" cy="191275"/>
            </a:xfrm>
            <a:custGeom>
              <a:rect b="b" l="l" r="r" t="t"/>
              <a:pathLst>
                <a:path extrusionOk="0" h="7651" w="4340">
                  <a:moveTo>
                    <a:pt x="3825" y="546"/>
                  </a:moveTo>
                  <a:lnTo>
                    <a:pt x="3825" y="7104"/>
                  </a:lnTo>
                  <a:lnTo>
                    <a:pt x="515" y="7104"/>
                  </a:lnTo>
                  <a:lnTo>
                    <a:pt x="515" y="546"/>
                  </a:lnTo>
                  <a:close/>
                  <a:moveTo>
                    <a:pt x="0" y="0"/>
                  </a:moveTo>
                  <a:lnTo>
                    <a:pt x="0" y="7650"/>
                  </a:lnTo>
                  <a:lnTo>
                    <a:pt x="4340" y="7650"/>
                  </a:lnTo>
                  <a:lnTo>
                    <a:pt x="43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9"/>
            <p:cNvSpPr/>
            <p:nvPr/>
          </p:nvSpPr>
          <p:spPr>
            <a:xfrm>
              <a:off x="3505400" y="3821425"/>
              <a:ext cx="95650" cy="177625"/>
            </a:xfrm>
            <a:custGeom>
              <a:rect b="b" l="l" r="r" t="t"/>
              <a:pathLst>
                <a:path extrusionOk="0" h="7105" w="3826">
                  <a:moveTo>
                    <a:pt x="1" y="0"/>
                  </a:moveTo>
                  <a:lnTo>
                    <a:pt x="1" y="7104"/>
                  </a:lnTo>
                  <a:lnTo>
                    <a:pt x="3826" y="7104"/>
                  </a:lnTo>
                  <a:lnTo>
                    <a:pt x="38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9"/>
            <p:cNvSpPr/>
            <p:nvPr/>
          </p:nvSpPr>
          <p:spPr>
            <a:xfrm>
              <a:off x="3498175" y="3814200"/>
              <a:ext cx="109325" cy="191275"/>
            </a:xfrm>
            <a:custGeom>
              <a:rect b="b" l="l" r="r" t="t"/>
              <a:pathLst>
                <a:path extrusionOk="0" h="7651" w="4373">
                  <a:moveTo>
                    <a:pt x="3826" y="546"/>
                  </a:moveTo>
                  <a:lnTo>
                    <a:pt x="3826" y="7104"/>
                  </a:lnTo>
                  <a:lnTo>
                    <a:pt x="547" y="7104"/>
                  </a:lnTo>
                  <a:lnTo>
                    <a:pt x="547" y="546"/>
                  </a:lnTo>
                  <a:close/>
                  <a:moveTo>
                    <a:pt x="0" y="0"/>
                  </a:moveTo>
                  <a:lnTo>
                    <a:pt x="0" y="7650"/>
                  </a:lnTo>
                  <a:lnTo>
                    <a:pt x="4372" y="7650"/>
                  </a:lnTo>
                  <a:lnTo>
                    <a:pt x="437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9"/>
            <p:cNvSpPr/>
            <p:nvPr/>
          </p:nvSpPr>
          <p:spPr>
            <a:xfrm>
              <a:off x="3651675" y="3821425"/>
              <a:ext cx="95650" cy="177625"/>
            </a:xfrm>
            <a:custGeom>
              <a:rect b="b" l="l" r="r" t="t"/>
              <a:pathLst>
                <a:path extrusionOk="0" h="7105" w="3826">
                  <a:moveTo>
                    <a:pt x="0" y="0"/>
                  </a:moveTo>
                  <a:lnTo>
                    <a:pt x="0" y="7104"/>
                  </a:lnTo>
                  <a:lnTo>
                    <a:pt x="3825" y="7104"/>
                  </a:lnTo>
                  <a:lnTo>
                    <a:pt x="382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9"/>
            <p:cNvSpPr/>
            <p:nvPr/>
          </p:nvSpPr>
          <p:spPr>
            <a:xfrm>
              <a:off x="3645225" y="3814200"/>
              <a:ext cx="108525" cy="191275"/>
            </a:xfrm>
            <a:custGeom>
              <a:rect b="b" l="l" r="r" t="t"/>
              <a:pathLst>
                <a:path extrusionOk="0" h="7651" w="4341">
                  <a:moveTo>
                    <a:pt x="3826" y="546"/>
                  </a:moveTo>
                  <a:lnTo>
                    <a:pt x="3826" y="7104"/>
                  </a:lnTo>
                  <a:lnTo>
                    <a:pt x="515" y="7104"/>
                  </a:lnTo>
                  <a:lnTo>
                    <a:pt x="515" y="546"/>
                  </a:lnTo>
                  <a:close/>
                  <a:moveTo>
                    <a:pt x="1" y="0"/>
                  </a:moveTo>
                  <a:lnTo>
                    <a:pt x="1" y="7650"/>
                  </a:lnTo>
                  <a:lnTo>
                    <a:pt x="4340" y="7650"/>
                  </a:lnTo>
                  <a:lnTo>
                    <a:pt x="43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9"/>
            <p:cNvSpPr/>
            <p:nvPr/>
          </p:nvSpPr>
          <p:spPr>
            <a:xfrm>
              <a:off x="3231375" y="3821425"/>
              <a:ext cx="76375" cy="177625"/>
            </a:xfrm>
            <a:custGeom>
              <a:rect b="b" l="l" r="r" t="t"/>
              <a:pathLst>
                <a:path extrusionOk="0" h="7105" w="3055">
                  <a:moveTo>
                    <a:pt x="1" y="0"/>
                  </a:moveTo>
                  <a:lnTo>
                    <a:pt x="1" y="7104"/>
                  </a:lnTo>
                  <a:lnTo>
                    <a:pt x="3054" y="7104"/>
                  </a:lnTo>
                  <a:lnTo>
                    <a:pt x="305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9"/>
            <p:cNvSpPr/>
            <p:nvPr/>
          </p:nvSpPr>
          <p:spPr>
            <a:xfrm>
              <a:off x="3224950" y="3814200"/>
              <a:ext cx="89225" cy="191275"/>
            </a:xfrm>
            <a:custGeom>
              <a:rect b="b" l="l" r="r" t="t"/>
              <a:pathLst>
                <a:path extrusionOk="0" h="7651" w="3569">
                  <a:moveTo>
                    <a:pt x="3022" y="546"/>
                  </a:moveTo>
                  <a:lnTo>
                    <a:pt x="3022" y="7104"/>
                  </a:lnTo>
                  <a:lnTo>
                    <a:pt x="515" y="7104"/>
                  </a:lnTo>
                  <a:lnTo>
                    <a:pt x="515" y="546"/>
                  </a:lnTo>
                  <a:close/>
                  <a:moveTo>
                    <a:pt x="0" y="0"/>
                  </a:moveTo>
                  <a:lnTo>
                    <a:pt x="0" y="7650"/>
                  </a:lnTo>
                  <a:lnTo>
                    <a:pt x="3568" y="7650"/>
                  </a:lnTo>
                  <a:lnTo>
                    <a:pt x="356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9"/>
            <p:cNvSpPr/>
            <p:nvPr/>
          </p:nvSpPr>
          <p:spPr>
            <a:xfrm>
              <a:off x="3797925" y="3821425"/>
              <a:ext cx="587450" cy="177625"/>
            </a:xfrm>
            <a:custGeom>
              <a:rect b="b" l="l" r="r" t="t"/>
              <a:pathLst>
                <a:path extrusionOk="0" h="7105" w="23498">
                  <a:moveTo>
                    <a:pt x="0" y="0"/>
                  </a:moveTo>
                  <a:lnTo>
                    <a:pt x="0" y="7104"/>
                  </a:lnTo>
                  <a:lnTo>
                    <a:pt x="23498" y="7104"/>
                  </a:lnTo>
                  <a:lnTo>
                    <a:pt x="2349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9"/>
            <p:cNvSpPr/>
            <p:nvPr/>
          </p:nvSpPr>
          <p:spPr>
            <a:xfrm>
              <a:off x="3791500" y="3814200"/>
              <a:ext cx="600325" cy="191275"/>
            </a:xfrm>
            <a:custGeom>
              <a:rect b="b" l="l" r="r" t="t"/>
              <a:pathLst>
                <a:path extrusionOk="0" h="7651" w="24013">
                  <a:moveTo>
                    <a:pt x="23498" y="546"/>
                  </a:moveTo>
                  <a:lnTo>
                    <a:pt x="23498" y="7104"/>
                  </a:lnTo>
                  <a:lnTo>
                    <a:pt x="547" y="7104"/>
                  </a:lnTo>
                  <a:lnTo>
                    <a:pt x="547" y="546"/>
                  </a:lnTo>
                  <a:close/>
                  <a:moveTo>
                    <a:pt x="0" y="0"/>
                  </a:moveTo>
                  <a:lnTo>
                    <a:pt x="0" y="289"/>
                  </a:lnTo>
                  <a:lnTo>
                    <a:pt x="0" y="7650"/>
                  </a:lnTo>
                  <a:lnTo>
                    <a:pt x="24012" y="7650"/>
                  </a:lnTo>
                  <a:lnTo>
                    <a:pt x="240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9"/>
            <p:cNvSpPr/>
            <p:nvPr/>
          </p:nvSpPr>
          <p:spPr>
            <a:xfrm>
              <a:off x="4497050" y="3857575"/>
              <a:ext cx="89225" cy="89225"/>
            </a:xfrm>
            <a:custGeom>
              <a:rect b="b" l="l" r="r" t="t"/>
              <a:pathLst>
                <a:path extrusionOk="0" h="3569" w="3569">
                  <a:moveTo>
                    <a:pt x="1801" y="1"/>
                  </a:moveTo>
                  <a:cubicBezTo>
                    <a:pt x="805" y="1"/>
                    <a:pt x="1" y="804"/>
                    <a:pt x="1" y="1801"/>
                  </a:cubicBezTo>
                  <a:cubicBezTo>
                    <a:pt x="1" y="2765"/>
                    <a:pt x="805" y="3569"/>
                    <a:pt x="1801" y="3569"/>
                  </a:cubicBezTo>
                  <a:cubicBezTo>
                    <a:pt x="2765" y="3569"/>
                    <a:pt x="3569" y="2765"/>
                    <a:pt x="3569" y="1801"/>
                  </a:cubicBezTo>
                  <a:cubicBezTo>
                    <a:pt x="3569" y="804"/>
                    <a:pt x="2765" y="1"/>
                    <a:pt x="18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9"/>
            <p:cNvSpPr/>
            <p:nvPr/>
          </p:nvSpPr>
          <p:spPr>
            <a:xfrm>
              <a:off x="4490625" y="3851150"/>
              <a:ext cx="102900" cy="102900"/>
            </a:xfrm>
            <a:custGeom>
              <a:rect b="b" l="l" r="r" t="t"/>
              <a:pathLst>
                <a:path extrusionOk="0" h="4116" w="4116">
                  <a:moveTo>
                    <a:pt x="2058" y="515"/>
                  </a:moveTo>
                  <a:cubicBezTo>
                    <a:pt x="2894" y="515"/>
                    <a:pt x="3569" y="1190"/>
                    <a:pt x="3569" y="2058"/>
                  </a:cubicBezTo>
                  <a:cubicBezTo>
                    <a:pt x="3569" y="2894"/>
                    <a:pt x="2894" y="3569"/>
                    <a:pt x="2058" y="3569"/>
                  </a:cubicBezTo>
                  <a:cubicBezTo>
                    <a:pt x="1190" y="3569"/>
                    <a:pt x="515" y="2894"/>
                    <a:pt x="515" y="2058"/>
                  </a:cubicBezTo>
                  <a:cubicBezTo>
                    <a:pt x="515" y="1190"/>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9"/>
            <p:cNvSpPr/>
            <p:nvPr/>
          </p:nvSpPr>
          <p:spPr>
            <a:xfrm>
              <a:off x="4672250" y="3857575"/>
              <a:ext cx="89225" cy="89225"/>
            </a:xfrm>
            <a:custGeom>
              <a:rect b="b" l="l" r="r" t="t"/>
              <a:pathLst>
                <a:path extrusionOk="0" h="3569" w="3569">
                  <a:moveTo>
                    <a:pt x="1801" y="1"/>
                  </a:moveTo>
                  <a:cubicBezTo>
                    <a:pt x="804" y="1"/>
                    <a:pt x="0" y="804"/>
                    <a:pt x="0" y="1801"/>
                  </a:cubicBezTo>
                  <a:cubicBezTo>
                    <a:pt x="0" y="2765"/>
                    <a:pt x="804" y="3569"/>
                    <a:pt x="1801" y="3569"/>
                  </a:cubicBezTo>
                  <a:cubicBezTo>
                    <a:pt x="2797" y="3569"/>
                    <a:pt x="3568" y="2765"/>
                    <a:pt x="3568" y="1801"/>
                  </a:cubicBezTo>
                  <a:cubicBezTo>
                    <a:pt x="3568" y="804"/>
                    <a:pt x="2797" y="1"/>
                    <a:pt x="18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39"/>
            <p:cNvSpPr/>
            <p:nvPr/>
          </p:nvSpPr>
          <p:spPr>
            <a:xfrm>
              <a:off x="4665825" y="3851150"/>
              <a:ext cx="102875" cy="102900"/>
            </a:xfrm>
            <a:custGeom>
              <a:rect b="b" l="l" r="r" t="t"/>
              <a:pathLst>
                <a:path extrusionOk="0" h="4116" w="4115">
                  <a:moveTo>
                    <a:pt x="2058" y="515"/>
                  </a:moveTo>
                  <a:cubicBezTo>
                    <a:pt x="2893" y="515"/>
                    <a:pt x="3568" y="1190"/>
                    <a:pt x="3568" y="2058"/>
                  </a:cubicBezTo>
                  <a:cubicBezTo>
                    <a:pt x="3568" y="2894"/>
                    <a:pt x="2893" y="3569"/>
                    <a:pt x="2058" y="3569"/>
                  </a:cubicBezTo>
                  <a:cubicBezTo>
                    <a:pt x="1222" y="3569"/>
                    <a:pt x="515" y="2894"/>
                    <a:pt x="515" y="2058"/>
                  </a:cubicBezTo>
                  <a:cubicBezTo>
                    <a:pt x="515" y="1190"/>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39"/>
            <p:cNvSpPr/>
            <p:nvPr/>
          </p:nvSpPr>
          <p:spPr>
            <a:xfrm>
              <a:off x="4235900" y="3857575"/>
              <a:ext cx="89225" cy="89225"/>
            </a:xfrm>
            <a:custGeom>
              <a:rect b="b" l="l" r="r" t="t"/>
              <a:pathLst>
                <a:path extrusionOk="0" h="3569" w="3569">
                  <a:moveTo>
                    <a:pt x="1800" y="1"/>
                  </a:moveTo>
                  <a:cubicBezTo>
                    <a:pt x="804" y="1"/>
                    <a:pt x="0" y="804"/>
                    <a:pt x="0" y="1801"/>
                  </a:cubicBezTo>
                  <a:cubicBezTo>
                    <a:pt x="0" y="2765"/>
                    <a:pt x="804" y="3569"/>
                    <a:pt x="1800" y="3569"/>
                  </a:cubicBezTo>
                  <a:cubicBezTo>
                    <a:pt x="2764" y="3569"/>
                    <a:pt x="3568" y="2765"/>
                    <a:pt x="3568" y="1801"/>
                  </a:cubicBezTo>
                  <a:cubicBezTo>
                    <a:pt x="3568" y="804"/>
                    <a:pt x="2764" y="1"/>
                    <a:pt x="18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39"/>
            <p:cNvSpPr/>
            <p:nvPr/>
          </p:nvSpPr>
          <p:spPr>
            <a:xfrm>
              <a:off x="4229450" y="3851150"/>
              <a:ext cx="102900" cy="102900"/>
            </a:xfrm>
            <a:custGeom>
              <a:rect b="b" l="l" r="r" t="t"/>
              <a:pathLst>
                <a:path extrusionOk="0" h="4116" w="4116">
                  <a:moveTo>
                    <a:pt x="2058" y="515"/>
                  </a:moveTo>
                  <a:cubicBezTo>
                    <a:pt x="2894" y="515"/>
                    <a:pt x="3569" y="1190"/>
                    <a:pt x="3569" y="2058"/>
                  </a:cubicBezTo>
                  <a:cubicBezTo>
                    <a:pt x="3569" y="2894"/>
                    <a:pt x="2894" y="3569"/>
                    <a:pt x="2058" y="3569"/>
                  </a:cubicBezTo>
                  <a:cubicBezTo>
                    <a:pt x="1222" y="3569"/>
                    <a:pt x="515" y="2894"/>
                    <a:pt x="515" y="2058"/>
                  </a:cubicBezTo>
                  <a:cubicBezTo>
                    <a:pt x="515" y="1190"/>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6" name="Shape 2806"/>
        <p:cNvGrpSpPr/>
        <p:nvPr/>
      </p:nvGrpSpPr>
      <p:grpSpPr>
        <a:xfrm>
          <a:off x="0" y="0"/>
          <a:ext cx="0" cy="0"/>
          <a:chOff x="0" y="0"/>
          <a:chExt cx="0" cy="0"/>
        </a:xfrm>
      </p:grpSpPr>
      <p:sp>
        <p:nvSpPr>
          <p:cNvPr id="2807" name="Google Shape;2807;p40"/>
          <p:cNvSpPr txBox="1"/>
          <p:nvPr/>
        </p:nvSpPr>
        <p:spPr>
          <a:xfrm>
            <a:off x="1434800" y="735700"/>
            <a:ext cx="7379400" cy="8277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4600"/>
              <a:buFont typeface="Arial"/>
              <a:buNone/>
            </a:pPr>
            <a:r>
              <a:rPr b="1" i="0" lang="en" sz="4600" u="none" cap="none" strike="noStrike">
                <a:solidFill>
                  <a:srgbClr val="A7D86D"/>
                </a:solidFill>
                <a:latin typeface="Poppins"/>
                <a:ea typeface="Poppins"/>
                <a:cs typeface="Poppins"/>
                <a:sym typeface="Poppins"/>
              </a:rPr>
              <a:t>Project Changes/Issues</a:t>
            </a:r>
            <a:endParaRPr b="1" i="0" sz="4600" u="none" cap="none" strike="noStrike">
              <a:solidFill>
                <a:srgbClr val="A7D86D"/>
              </a:solidFill>
              <a:latin typeface="Poppins"/>
              <a:ea typeface="Poppins"/>
              <a:cs typeface="Poppins"/>
              <a:sym typeface="Poppins"/>
            </a:endParaRPr>
          </a:p>
        </p:txBody>
      </p:sp>
      <p:sp>
        <p:nvSpPr>
          <p:cNvPr id="2808" name="Google Shape;2808;p40"/>
          <p:cNvSpPr txBox="1"/>
          <p:nvPr/>
        </p:nvSpPr>
        <p:spPr>
          <a:xfrm>
            <a:off x="1434806" y="1693536"/>
            <a:ext cx="5075400" cy="305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Issues</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100000"/>
              </a:lnSpc>
              <a:spcBef>
                <a:spcPts val="600"/>
              </a:spcBef>
              <a:spcAft>
                <a:spcPts val="0"/>
              </a:spcAft>
              <a:buClr>
                <a:srgbClr val="A5B0FE"/>
              </a:buClr>
              <a:buSzPts val="1200"/>
              <a:buFont typeface="Times New Roman"/>
              <a:buChar char="❏"/>
            </a:pPr>
            <a:r>
              <a:rPr lang="en" sz="1200">
                <a:latin typeface="Times New Roman"/>
                <a:ea typeface="Times New Roman"/>
                <a:cs typeface="Times New Roman"/>
                <a:sym typeface="Times New Roman"/>
              </a:rPr>
              <a:t>API calls (limited API calls) </a:t>
            </a:r>
            <a:endParaRPr sz="1200">
              <a:latin typeface="Times New Roman"/>
              <a:ea typeface="Times New Roman"/>
              <a:cs typeface="Times New Roman"/>
              <a:sym typeface="Times New Roman"/>
            </a:endParaRPr>
          </a:p>
          <a:p>
            <a:pPr indent="-304800" lvl="0" marL="457200" marR="0" rtl="0" algn="l">
              <a:lnSpc>
                <a:spcPct val="100000"/>
              </a:lnSpc>
              <a:spcBef>
                <a:spcPts val="600"/>
              </a:spcBef>
              <a:spcAft>
                <a:spcPts val="0"/>
              </a:spcAft>
              <a:buClr>
                <a:srgbClr val="A5B0FE"/>
              </a:buClr>
              <a:buSzPts val="1200"/>
              <a:buFont typeface="Times New Roman"/>
              <a:buChar char="❏"/>
            </a:pPr>
            <a:r>
              <a:rPr lang="en" sz="1200">
                <a:latin typeface="Times New Roman"/>
                <a:ea typeface="Times New Roman"/>
                <a:cs typeface="Times New Roman"/>
                <a:sym typeface="Times New Roman"/>
              </a:rPr>
              <a:t>Notification functionality not full working on chat system. </a:t>
            </a:r>
            <a:endParaRPr sz="1200">
              <a:latin typeface="Times New Roman"/>
              <a:ea typeface="Times New Roman"/>
              <a:cs typeface="Times New Roman"/>
              <a:sym typeface="Times New Roman"/>
            </a:endParaRPr>
          </a:p>
          <a:p>
            <a:pPr indent="-304800" lvl="0" marL="457200" marR="0" rtl="0" algn="l">
              <a:lnSpc>
                <a:spcPct val="100000"/>
              </a:lnSpc>
              <a:spcBef>
                <a:spcPts val="600"/>
              </a:spcBef>
              <a:spcAft>
                <a:spcPts val="0"/>
              </a:spcAft>
              <a:buSzPts val="1200"/>
              <a:buFont typeface="Times New Roman"/>
              <a:buChar char="❏"/>
            </a:pPr>
            <a:r>
              <a:rPr lang="en" sz="1200">
                <a:latin typeface="Times New Roman"/>
                <a:ea typeface="Times New Roman"/>
                <a:cs typeface="Times New Roman"/>
                <a:sym typeface="Times New Roman"/>
              </a:rPr>
              <a:t>Issues with Date format of backend database and react- Calendar library on Event Page. - sorted </a:t>
            </a:r>
            <a:endParaRPr sz="1200">
              <a:latin typeface="Times New Roman"/>
              <a:ea typeface="Times New Roman"/>
              <a:cs typeface="Times New Roman"/>
              <a:sym typeface="Times New Roman"/>
            </a:endParaRPr>
          </a:p>
          <a:p>
            <a:pPr indent="-304800" lvl="0" marL="457200" marR="0" rtl="0" algn="l">
              <a:lnSpc>
                <a:spcPct val="100000"/>
              </a:lnSpc>
              <a:spcBef>
                <a:spcPts val="600"/>
              </a:spcBef>
              <a:spcAft>
                <a:spcPts val="0"/>
              </a:spcAft>
              <a:buSzPts val="1200"/>
              <a:buFont typeface="Times New Roman"/>
              <a:buChar char="❏"/>
            </a:pPr>
            <a:r>
              <a:rPr lang="en" sz="1200">
                <a:latin typeface="Times New Roman"/>
                <a:ea typeface="Times New Roman"/>
                <a:cs typeface="Times New Roman"/>
                <a:sym typeface="Times New Roman"/>
              </a:rPr>
              <a:t>Scope creep. New ideas keep forming by team members to implement which might not reflect our original purpose of the application. </a:t>
            </a:r>
            <a:endParaRPr b="0" i="0" sz="1200" u="none" cap="none" strike="noStrike">
              <a:solidFill>
                <a:srgbClr val="000000"/>
              </a:solidFill>
              <a:latin typeface="Times New Roman"/>
              <a:ea typeface="Times New Roman"/>
              <a:cs typeface="Times New Roman"/>
              <a:sym typeface="Times New Roman"/>
            </a:endParaRPr>
          </a:p>
        </p:txBody>
      </p:sp>
      <p:grpSp>
        <p:nvGrpSpPr>
          <p:cNvPr id="2809" name="Google Shape;2809;p40"/>
          <p:cNvGrpSpPr/>
          <p:nvPr/>
        </p:nvGrpSpPr>
        <p:grpSpPr>
          <a:xfrm>
            <a:off x="7094452" y="2270220"/>
            <a:ext cx="1419894" cy="1575237"/>
            <a:chOff x="1260950" y="-166737"/>
            <a:chExt cx="5129675" cy="5643987"/>
          </a:xfrm>
        </p:grpSpPr>
        <p:sp>
          <p:nvSpPr>
            <p:cNvPr id="2810" name="Google Shape;2810;p40"/>
            <p:cNvSpPr/>
            <p:nvPr/>
          </p:nvSpPr>
          <p:spPr>
            <a:xfrm>
              <a:off x="1260950" y="395850"/>
              <a:ext cx="5129675" cy="4941275"/>
            </a:xfrm>
            <a:custGeom>
              <a:rect b="b" l="l" r="r" t="t"/>
              <a:pathLst>
                <a:path extrusionOk="0" h="197651" w="205187">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40"/>
            <p:cNvSpPr/>
            <p:nvPr/>
          </p:nvSpPr>
          <p:spPr>
            <a:xfrm>
              <a:off x="1297025" y="395900"/>
              <a:ext cx="5022350" cy="4941225"/>
            </a:xfrm>
            <a:custGeom>
              <a:rect b="b" l="l" r="r" t="t"/>
              <a:pathLst>
                <a:path extrusionOk="0" h="197649" w="200894">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40"/>
            <p:cNvSpPr/>
            <p:nvPr/>
          </p:nvSpPr>
          <p:spPr>
            <a:xfrm>
              <a:off x="5625075" y="5303525"/>
              <a:ext cx="225425" cy="80725"/>
            </a:xfrm>
            <a:custGeom>
              <a:rect b="b" l="l" r="r" t="t"/>
              <a:pathLst>
                <a:path extrusionOk="0" h="3229" w="9017">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40"/>
            <p:cNvSpPr/>
            <p:nvPr/>
          </p:nvSpPr>
          <p:spPr>
            <a:xfrm>
              <a:off x="1607200" y="4042075"/>
              <a:ext cx="3884450" cy="1229450"/>
            </a:xfrm>
            <a:custGeom>
              <a:rect b="b" l="l" r="r" t="t"/>
              <a:pathLst>
                <a:path extrusionOk="0" h="49178" w="155378">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40"/>
            <p:cNvSpPr/>
            <p:nvPr/>
          </p:nvSpPr>
          <p:spPr>
            <a:xfrm>
              <a:off x="2109425" y="4449850"/>
              <a:ext cx="1904375" cy="1019825"/>
            </a:xfrm>
            <a:custGeom>
              <a:rect b="b" l="l" r="r" t="t"/>
              <a:pathLst>
                <a:path extrusionOk="0" h="40793" w="76175">
                  <a:moveTo>
                    <a:pt x="16880" y="1"/>
                  </a:moveTo>
                  <a:lnTo>
                    <a:pt x="0" y="20775"/>
                  </a:lnTo>
                  <a:lnTo>
                    <a:pt x="57419" y="40792"/>
                  </a:lnTo>
                  <a:lnTo>
                    <a:pt x="76174" y="20018"/>
                  </a:lnTo>
                  <a:lnTo>
                    <a:pt x="1688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40"/>
            <p:cNvSpPr/>
            <p:nvPr/>
          </p:nvSpPr>
          <p:spPr>
            <a:xfrm>
              <a:off x="2101300" y="4442275"/>
              <a:ext cx="1920600" cy="1034975"/>
            </a:xfrm>
            <a:custGeom>
              <a:rect b="b" l="l" r="r" t="t"/>
              <a:pathLst>
                <a:path extrusionOk="0" h="41399" w="76824">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40"/>
            <p:cNvSpPr/>
            <p:nvPr/>
          </p:nvSpPr>
          <p:spPr>
            <a:xfrm>
              <a:off x="2372725" y="4594125"/>
              <a:ext cx="1442700" cy="737600"/>
            </a:xfrm>
            <a:custGeom>
              <a:rect b="b" l="l" r="r" t="t"/>
              <a:pathLst>
                <a:path extrusionOk="0" h="29504" w="57708">
                  <a:moveTo>
                    <a:pt x="12587" y="0"/>
                  </a:moveTo>
                  <a:lnTo>
                    <a:pt x="0" y="14571"/>
                  </a:lnTo>
                  <a:lnTo>
                    <a:pt x="45084" y="29503"/>
                  </a:lnTo>
                  <a:lnTo>
                    <a:pt x="57707" y="15906"/>
                  </a:lnTo>
                  <a:lnTo>
                    <a:pt x="1258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40"/>
            <p:cNvSpPr/>
            <p:nvPr/>
          </p:nvSpPr>
          <p:spPr>
            <a:xfrm>
              <a:off x="2364600" y="4586550"/>
              <a:ext cx="1458025" cy="752725"/>
            </a:xfrm>
            <a:custGeom>
              <a:rect b="b" l="l" r="r" t="t"/>
              <a:pathLst>
                <a:path extrusionOk="0" h="30109" w="58321">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40"/>
            <p:cNvSpPr/>
            <p:nvPr/>
          </p:nvSpPr>
          <p:spPr>
            <a:xfrm>
              <a:off x="2342050" y="1025400"/>
              <a:ext cx="3594125" cy="3621050"/>
            </a:xfrm>
            <a:custGeom>
              <a:rect b="b" l="l" r="r" t="t"/>
              <a:pathLst>
                <a:path extrusionOk="0" h="144842" w="143765">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40"/>
            <p:cNvSpPr/>
            <p:nvPr/>
          </p:nvSpPr>
          <p:spPr>
            <a:xfrm>
              <a:off x="3621525" y="3838525"/>
              <a:ext cx="734900" cy="798900"/>
            </a:xfrm>
            <a:custGeom>
              <a:rect b="b" l="l" r="r" t="t"/>
              <a:pathLst>
                <a:path extrusionOk="0" h="31956" w="29396">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40"/>
            <p:cNvSpPr/>
            <p:nvPr/>
          </p:nvSpPr>
          <p:spPr>
            <a:xfrm>
              <a:off x="2437625" y="3653675"/>
              <a:ext cx="495950" cy="734875"/>
            </a:xfrm>
            <a:custGeom>
              <a:rect b="b" l="l" r="r" t="t"/>
              <a:pathLst>
                <a:path extrusionOk="0" h="29395" w="19838">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40"/>
            <p:cNvSpPr/>
            <p:nvPr/>
          </p:nvSpPr>
          <p:spPr>
            <a:xfrm>
              <a:off x="2333950" y="1018075"/>
              <a:ext cx="3604025" cy="3636025"/>
            </a:xfrm>
            <a:custGeom>
              <a:rect b="b" l="l" r="r" t="t"/>
              <a:pathLst>
                <a:path extrusionOk="0" h="145441" w="144161">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40"/>
            <p:cNvSpPr/>
            <p:nvPr/>
          </p:nvSpPr>
          <p:spPr>
            <a:xfrm>
              <a:off x="2728875" y="2701500"/>
              <a:ext cx="2002650" cy="1227200"/>
            </a:xfrm>
            <a:custGeom>
              <a:rect b="b" l="l" r="r" t="t"/>
              <a:pathLst>
                <a:path extrusionOk="0" h="49088" w="80106">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40"/>
            <p:cNvSpPr/>
            <p:nvPr/>
          </p:nvSpPr>
          <p:spPr>
            <a:xfrm>
              <a:off x="2941675" y="3491375"/>
              <a:ext cx="1069400" cy="313800"/>
            </a:xfrm>
            <a:custGeom>
              <a:rect b="b" l="l" r="r" t="t"/>
              <a:pathLst>
                <a:path extrusionOk="0" h="12552" w="42776">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40"/>
            <p:cNvSpPr/>
            <p:nvPr/>
          </p:nvSpPr>
          <p:spPr>
            <a:xfrm>
              <a:off x="4294200" y="3286675"/>
              <a:ext cx="393150" cy="620400"/>
            </a:xfrm>
            <a:custGeom>
              <a:rect b="b" l="l" r="r" t="t"/>
              <a:pathLst>
                <a:path extrusionOk="0" h="24816" w="15726">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40"/>
            <p:cNvSpPr/>
            <p:nvPr/>
          </p:nvSpPr>
          <p:spPr>
            <a:xfrm>
              <a:off x="2720750" y="2693375"/>
              <a:ext cx="2014375" cy="1243450"/>
            </a:xfrm>
            <a:custGeom>
              <a:rect b="b" l="l" r="r" t="t"/>
              <a:pathLst>
                <a:path extrusionOk="0" h="49738" w="80575">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40"/>
            <p:cNvSpPr/>
            <p:nvPr/>
          </p:nvSpPr>
          <p:spPr>
            <a:xfrm>
              <a:off x="3962375" y="3422450"/>
              <a:ext cx="140675" cy="348425"/>
            </a:xfrm>
            <a:custGeom>
              <a:rect b="b" l="l" r="r" t="t"/>
              <a:pathLst>
                <a:path extrusionOk="0" h="13937" w="5627">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40"/>
            <p:cNvSpPr/>
            <p:nvPr/>
          </p:nvSpPr>
          <p:spPr>
            <a:xfrm>
              <a:off x="3011100" y="2579750"/>
              <a:ext cx="993675" cy="569675"/>
            </a:xfrm>
            <a:custGeom>
              <a:rect b="b" l="l" r="r" t="t"/>
              <a:pathLst>
                <a:path extrusionOk="0" h="22787" w="39747">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40"/>
            <p:cNvSpPr/>
            <p:nvPr/>
          </p:nvSpPr>
          <p:spPr>
            <a:xfrm>
              <a:off x="3018325" y="2572550"/>
              <a:ext cx="988250" cy="584325"/>
            </a:xfrm>
            <a:custGeom>
              <a:rect b="b" l="l" r="r" t="t"/>
              <a:pathLst>
                <a:path extrusionOk="0" h="23373" w="3953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40"/>
            <p:cNvSpPr/>
            <p:nvPr/>
          </p:nvSpPr>
          <p:spPr>
            <a:xfrm>
              <a:off x="3553000" y="3237875"/>
              <a:ext cx="350775" cy="489200"/>
            </a:xfrm>
            <a:custGeom>
              <a:rect b="b" l="l" r="r" t="t"/>
              <a:pathLst>
                <a:path extrusionOk="0" h="19568" w="14031">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40"/>
            <p:cNvSpPr/>
            <p:nvPr/>
          </p:nvSpPr>
          <p:spPr>
            <a:xfrm>
              <a:off x="3580050" y="3238000"/>
              <a:ext cx="303900" cy="488725"/>
            </a:xfrm>
            <a:custGeom>
              <a:rect b="b" l="l" r="r" t="t"/>
              <a:pathLst>
                <a:path extrusionOk="0" h="19549" w="12156">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40"/>
            <p:cNvSpPr/>
            <p:nvPr/>
          </p:nvSpPr>
          <p:spPr>
            <a:xfrm>
              <a:off x="3572850" y="3229875"/>
              <a:ext cx="319225" cy="504975"/>
            </a:xfrm>
            <a:custGeom>
              <a:rect b="b" l="l" r="r" t="t"/>
              <a:pathLst>
                <a:path extrusionOk="0" h="20199" w="12769">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40"/>
            <p:cNvSpPr/>
            <p:nvPr/>
          </p:nvSpPr>
          <p:spPr>
            <a:xfrm>
              <a:off x="3224800" y="2836750"/>
              <a:ext cx="786275" cy="880150"/>
            </a:xfrm>
            <a:custGeom>
              <a:rect b="b" l="l" r="r" t="t"/>
              <a:pathLst>
                <a:path extrusionOk="0" h="35206" w="31451">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40"/>
            <p:cNvSpPr/>
            <p:nvPr/>
          </p:nvSpPr>
          <p:spPr>
            <a:xfrm>
              <a:off x="3217575" y="2829200"/>
              <a:ext cx="793500" cy="895725"/>
            </a:xfrm>
            <a:custGeom>
              <a:rect b="b" l="l" r="r" t="t"/>
              <a:pathLst>
                <a:path extrusionOk="0" h="35829" w="3174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40"/>
            <p:cNvSpPr/>
            <p:nvPr/>
          </p:nvSpPr>
          <p:spPr>
            <a:xfrm>
              <a:off x="3751375" y="3083575"/>
              <a:ext cx="155125" cy="68600"/>
            </a:xfrm>
            <a:custGeom>
              <a:rect b="b" l="l" r="r" t="t"/>
              <a:pathLst>
                <a:path extrusionOk="0" h="2744" w="6205">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40"/>
            <p:cNvSpPr/>
            <p:nvPr/>
          </p:nvSpPr>
          <p:spPr>
            <a:xfrm>
              <a:off x="3156275" y="3109950"/>
              <a:ext cx="628500" cy="217975"/>
            </a:xfrm>
            <a:custGeom>
              <a:rect b="b" l="l" r="r" t="t"/>
              <a:pathLst>
                <a:path extrusionOk="0" h="8719" w="2514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40"/>
            <p:cNvSpPr/>
            <p:nvPr/>
          </p:nvSpPr>
          <p:spPr>
            <a:xfrm>
              <a:off x="3501625" y="3169475"/>
              <a:ext cx="275025" cy="158450"/>
            </a:xfrm>
            <a:custGeom>
              <a:rect b="b" l="l" r="r" t="t"/>
              <a:pathLst>
                <a:path extrusionOk="0" h="6338" w="11001">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40"/>
            <p:cNvSpPr/>
            <p:nvPr/>
          </p:nvSpPr>
          <p:spPr>
            <a:xfrm>
              <a:off x="3217575" y="3153250"/>
              <a:ext cx="351700" cy="144800"/>
            </a:xfrm>
            <a:custGeom>
              <a:rect b="b" l="l" r="r" t="t"/>
              <a:pathLst>
                <a:path extrusionOk="0" h="5792" w="14068">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40"/>
            <p:cNvSpPr/>
            <p:nvPr/>
          </p:nvSpPr>
          <p:spPr>
            <a:xfrm>
              <a:off x="3148150" y="3102400"/>
              <a:ext cx="633000" cy="233000"/>
            </a:xfrm>
            <a:custGeom>
              <a:rect b="b" l="l" r="r" t="t"/>
              <a:pathLst>
                <a:path extrusionOk="0" h="9320" w="2532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40"/>
            <p:cNvSpPr/>
            <p:nvPr/>
          </p:nvSpPr>
          <p:spPr>
            <a:xfrm>
              <a:off x="3403325" y="3253325"/>
              <a:ext cx="122650" cy="195700"/>
            </a:xfrm>
            <a:custGeom>
              <a:rect b="b" l="l" r="r" t="t"/>
              <a:pathLst>
                <a:path extrusionOk="0" h="7828" w="4906">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40"/>
            <p:cNvSpPr/>
            <p:nvPr/>
          </p:nvSpPr>
          <p:spPr>
            <a:xfrm>
              <a:off x="3510625" y="3441775"/>
              <a:ext cx="207425" cy="137075"/>
            </a:xfrm>
            <a:custGeom>
              <a:rect b="b" l="l" r="r" t="t"/>
              <a:pathLst>
                <a:path extrusionOk="0" h="5483" w="8297">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40"/>
            <p:cNvSpPr/>
            <p:nvPr/>
          </p:nvSpPr>
          <p:spPr>
            <a:xfrm>
              <a:off x="3519650" y="3464200"/>
              <a:ext cx="179450" cy="87600"/>
            </a:xfrm>
            <a:custGeom>
              <a:rect b="b" l="l" r="r" t="t"/>
              <a:pathLst>
                <a:path extrusionOk="0" h="3504" w="7178">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40"/>
            <p:cNvSpPr/>
            <p:nvPr/>
          </p:nvSpPr>
          <p:spPr>
            <a:xfrm>
              <a:off x="3448425" y="3008125"/>
              <a:ext cx="265700" cy="114050"/>
            </a:xfrm>
            <a:custGeom>
              <a:rect b="b" l="l" r="r" t="t"/>
              <a:pathLst>
                <a:path extrusionOk="0" h="4562" w="10628">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40"/>
            <p:cNvSpPr/>
            <p:nvPr/>
          </p:nvSpPr>
          <p:spPr>
            <a:xfrm>
              <a:off x="3440300" y="3000850"/>
              <a:ext cx="279550" cy="128075"/>
            </a:xfrm>
            <a:custGeom>
              <a:rect b="b" l="l" r="r" t="t"/>
              <a:pathLst>
                <a:path extrusionOk="0" h="5123" w="11182">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40"/>
            <p:cNvSpPr/>
            <p:nvPr/>
          </p:nvSpPr>
          <p:spPr>
            <a:xfrm>
              <a:off x="3222100" y="3043825"/>
              <a:ext cx="154200" cy="61775"/>
            </a:xfrm>
            <a:custGeom>
              <a:rect b="b" l="l" r="r" t="t"/>
              <a:pathLst>
                <a:path extrusionOk="0" h="2471" w="6168">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40"/>
            <p:cNvSpPr/>
            <p:nvPr/>
          </p:nvSpPr>
          <p:spPr>
            <a:xfrm>
              <a:off x="3217575" y="3036025"/>
              <a:ext cx="166850" cy="76650"/>
            </a:xfrm>
            <a:custGeom>
              <a:rect b="b" l="l" r="r" t="t"/>
              <a:pathLst>
                <a:path extrusionOk="0" h="3066" w="6674">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40"/>
            <p:cNvSpPr/>
            <p:nvPr/>
          </p:nvSpPr>
          <p:spPr>
            <a:xfrm>
              <a:off x="3744175" y="2649575"/>
              <a:ext cx="185750" cy="297200"/>
            </a:xfrm>
            <a:custGeom>
              <a:rect b="b" l="l" r="r" t="t"/>
              <a:pathLst>
                <a:path extrusionOk="0" h="11888" w="743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40"/>
            <p:cNvSpPr/>
            <p:nvPr/>
          </p:nvSpPr>
          <p:spPr>
            <a:xfrm>
              <a:off x="3736050" y="2641975"/>
              <a:ext cx="198400" cy="312025"/>
            </a:xfrm>
            <a:custGeom>
              <a:rect b="b" l="l" r="r" t="t"/>
              <a:pathLst>
                <a:path extrusionOk="0" h="12481" w="7936">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40"/>
            <p:cNvSpPr/>
            <p:nvPr/>
          </p:nvSpPr>
          <p:spPr>
            <a:xfrm>
              <a:off x="3817200" y="2908125"/>
              <a:ext cx="233550" cy="136925"/>
            </a:xfrm>
            <a:custGeom>
              <a:rect b="b" l="l" r="r" t="t"/>
              <a:pathLst>
                <a:path extrusionOk="0" h="5477" w="9342">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40"/>
            <p:cNvSpPr/>
            <p:nvPr/>
          </p:nvSpPr>
          <p:spPr>
            <a:xfrm>
              <a:off x="3815400" y="2900775"/>
              <a:ext cx="237175" cy="152400"/>
            </a:xfrm>
            <a:custGeom>
              <a:rect b="b" l="l" r="r" t="t"/>
              <a:pathLst>
                <a:path extrusionOk="0" h="6096" w="9487">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40"/>
            <p:cNvSpPr/>
            <p:nvPr/>
          </p:nvSpPr>
          <p:spPr>
            <a:xfrm>
              <a:off x="3821700" y="2967975"/>
              <a:ext cx="66750" cy="73075"/>
            </a:xfrm>
            <a:custGeom>
              <a:rect b="b" l="l" r="r" t="t"/>
              <a:pathLst>
                <a:path extrusionOk="0" h="2923" w="267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40"/>
            <p:cNvSpPr/>
            <p:nvPr/>
          </p:nvSpPr>
          <p:spPr>
            <a:xfrm>
              <a:off x="3818100" y="2960275"/>
              <a:ext cx="73975" cy="88400"/>
            </a:xfrm>
            <a:custGeom>
              <a:rect b="b" l="l" r="r" t="t"/>
              <a:pathLst>
                <a:path extrusionOk="0" h="3536" w="2959">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40"/>
            <p:cNvSpPr/>
            <p:nvPr/>
          </p:nvSpPr>
          <p:spPr>
            <a:xfrm>
              <a:off x="3797375" y="3155050"/>
              <a:ext cx="75750" cy="128050"/>
            </a:xfrm>
            <a:custGeom>
              <a:rect b="b" l="l" r="r" t="t"/>
              <a:pathLst>
                <a:path extrusionOk="0" h="5122" w="303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40"/>
            <p:cNvSpPr/>
            <p:nvPr/>
          </p:nvSpPr>
          <p:spPr>
            <a:xfrm>
              <a:off x="4011050" y="1025400"/>
              <a:ext cx="1925125" cy="2285650"/>
            </a:xfrm>
            <a:custGeom>
              <a:rect b="b" l="l" r="r" t="t"/>
              <a:pathLst>
                <a:path extrusionOk="0" h="91426" w="77005">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40"/>
            <p:cNvSpPr/>
            <p:nvPr/>
          </p:nvSpPr>
          <p:spPr>
            <a:xfrm>
              <a:off x="4002950" y="1018075"/>
              <a:ext cx="1935025" cy="2300275"/>
            </a:xfrm>
            <a:custGeom>
              <a:rect b="b" l="l" r="r" t="t"/>
              <a:pathLst>
                <a:path extrusionOk="0" h="92011" w="77401">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40"/>
            <p:cNvSpPr/>
            <p:nvPr/>
          </p:nvSpPr>
          <p:spPr>
            <a:xfrm>
              <a:off x="4489850" y="2578700"/>
              <a:ext cx="470700" cy="295075"/>
            </a:xfrm>
            <a:custGeom>
              <a:rect b="b" l="l" r="r" t="t"/>
              <a:pathLst>
                <a:path extrusionOk="0" h="11803" w="18828">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40"/>
            <p:cNvSpPr/>
            <p:nvPr/>
          </p:nvSpPr>
          <p:spPr>
            <a:xfrm>
              <a:off x="5419475" y="1062375"/>
              <a:ext cx="516700" cy="513275"/>
            </a:xfrm>
            <a:custGeom>
              <a:rect b="b" l="l" r="r" t="t"/>
              <a:pathLst>
                <a:path extrusionOk="0" h="20531" w="20668">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40"/>
            <p:cNvSpPr/>
            <p:nvPr/>
          </p:nvSpPr>
          <p:spPr>
            <a:xfrm>
              <a:off x="5411375" y="1055025"/>
              <a:ext cx="526600" cy="528425"/>
            </a:xfrm>
            <a:custGeom>
              <a:rect b="b" l="l" r="r" t="t"/>
              <a:pathLst>
                <a:path extrusionOk="0" h="21137" w="21064">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40"/>
            <p:cNvSpPr/>
            <p:nvPr/>
          </p:nvSpPr>
          <p:spPr>
            <a:xfrm>
              <a:off x="4158925" y="1025400"/>
              <a:ext cx="508275" cy="645500"/>
            </a:xfrm>
            <a:custGeom>
              <a:rect b="b" l="l" r="r" t="t"/>
              <a:pathLst>
                <a:path extrusionOk="0" h="25820" w="20331">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40"/>
            <p:cNvSpPr/>
            <p:nvPr/>
          </p:nvSpPr>
          <p:spPr>
            <a:xfrm>
              <a:off x="4176975" y="1018075"/>
              <a:ext cx="496850" cy="660050"/>
            </a:xfrm>
            <a:custGeom>
              <a:rect b="b" l="l" r="r" t="t"/>
              <a:pathLst>
                <a:path extrusionOk="0" h="26402" w="19874">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0"/>
            <p:cNvSpPr/>
            <p:nvPr/>
          </p:nvSpPr>
          <p:spPr>
            <a:xfrm>
              <a:off x="4167950" y="1025400"/>
              <a:ext cx="499250" cy="549925"/>
            </a:xfrm>
            <a:custGeom>
              <a:rect b="b" l="l" r="r" t="t"/>
              <a:pathLst>
                <a:path extrusionOk="0" h="21997" w="1997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40"/>
            <p:cNvSpPr/>
            <p:nvPr/>
          </p:nvSpPr>
          <p:spPr>
            <a:xfrm>
              <a:off x="4176975" y="1018075"/>
              <a:ext cx="496850" cy="564825"/>
            </a:xfrm>
            <a:custGeom>
              <a:rect b="b" l="l" r="r" t="t"/>
              <a:pathLst>
                <a:path extrusionOk="0" h="22593" w="19874">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40"/>
            <p:cNvSpPr/>
            <p:nvPr/>
          </p:nvSpPr>
          <p:spPr>
            <a:xfrm>
              <a:off x="4178775" y="1025400"/>
              <a:ext cx="488425" cy="508700"/>
            </a:xfrm>
            <a:custGeom>
              <a:rect b="b" l="l" r="r" t="t"/>
              <a:pathLst>
                <a:path extrusionOk="0" h="20348" w="19537">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40"/>
            <p:cNvSpPr/>
            <p:nvPr/>
          </p:nvSpPr>
          <p:spPr>
            <a:xfrm>
              <a:off x="4176975" y="1018075"/>
              <a:ext cx="496850" cy="523900"/>
            </a:xfrm>
            <a:custGeom>
              <a:rect b="b" l="l" r="r" t="t"/>
              <a:pathLst>
                <a:path extrusionOk="0" h="20956" w="19874">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40"/>
            <p:cNvSpPr/>
            <p:nvPr/>
          </p:nvSpPr>
          <p:spPr>
            <a:xfrm>
              <a:off x="5450150" y="1062375"/>
              <a:ext cx="486025" cy="512950"/>
            </a:xfrm>
            <a:custGeom>
              <a:rect b="b" l="l" r="r" t="t"/>
              <a:pathLst>
                <a:path extrusionOk="0" h="20518" w="19441">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40"/>
            <p:cNvSpPr/>
            <p:nvPr/>
          </p:nvSpPr>
          <p:spPr>
            <a:xfrm>
              <a:off x="5442025" y="1055025"/>
              <a:ext cx="495950" cy="528425"/>
            </a:xfrm>
            <a:custGeom>
              <a:rect b="b" l="l" r="r" t="t"/>
              <a:pathLst>
                <a:path extrusionOk="0" h="21137" w="19838">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40"/>
            <p:cNvSpPr/>
            <p:nvPr/>
          </p:nvSpPr>
          <p:spPr>
            <a:xfrm>
              <a:off x="4674700" y="3104025"/>
              <a:ext cx="162325" cy="244525"/>
            </a:xfrm>
            <a:custGeom>
              <a:rect b="b" l="l" r="r" t="t"/>
              <a:pathLst>
                <a:path extrusionOk="0" h="9781" w="6493">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40"/>
            <p:cNvSpPr/>
            <p:nvPr/>
          </p:nvSpPr>
          <p:spPr>
            <a:xfrm>
              <a:off x="4667475" y="3096425"/>
              <a:ext cx="176750" cy="259725"/>
            </a:xfrm>
            <a:custGeom>
              <a:rect b="b" l="l" r="r" t="t"/>
              <a:pathLst>
                <a:path extrusionOk="0" h="10389" w="707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40"/>
            <p:cNvSpPr/>
            <p:nvPr/>
          </p:nvSpPr>
          <p:spPr>
            <a:xfrm>
              <a:off x="4739591" y="-166683"/>
              <a:ext cx="18104" cy="2089879"/>
            </a:xfrm>
            <a:custGeom>
              <a:rect b="b" l="l" r="r" t="t"/>
              <a:pathLst>
                <a:path extrusionOk="0" h="67410" w="722">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40"/>
            <p:cNvSpPr/>
            <p:nvPr/>
          </p:nvSpPr>
          <p:spPr>
            <a:xfrm>
              <a:off x="4742325" y="1908025"/>
              <a:ext cx="15350" cy="1251550"/>
            </a:xfrm>
            <a:custGeom>
              <a:rect b="b" l="l" r="r" t="t"/>
              <a:pathLst>
                <a:path extrusionOk="0" h="50062" w="614">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40"/>
            <p:cNvSpPr/>
            <p:nvPr/>
          </p:nvSpPr>
          <p:spPr>
            <a:xfrm>
              <a:off x="3923552" y="-166737"/>
              <a:ext cx="18104" cy="2984732"/>
            </a:xfrm>
            <a:custGeom>
              <a:rect b="b" l="l" r="r" t="t"/>
              <a:pathLst>
                <a:path extrusionOk="0" h="103153" w="722">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40"/>
            <p:cNvSpPr/>
            <p:nvPr/>
          </p:nvSpPr>
          <p:spPr>
            <a:xfrm>
              <a:off x="3599900" y="4261400"/>
              <a:ext cx="339050" cy="267825"/>
            </a:xfrm>
            <a:custGeom>
              <a:rect b="b" l="l" r="r" t="t"/>
              <a:pathLst>
                <a:path extrusionOk="0" h="10713" w="13562">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40"/>
            <p:cNvSpPr/>
            <p:nvPr/>
          </p:nvSpPr>
          <p:spPr>
            <a:xfrm>
              <a:off x="3591775" y="4254175"/>
              <a:ext cx="355300" cy="282700"/>
            </a:xfrm>
            <a:custGeom>
              <a:rect b="b" l="l" r="r" t="t"/>
              <a:pathLst>
                <a:path extrusionOk="0" h="11308" w="14212">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40"/>
            <p:cNvSpPr/>
            <p:nvPr/>
          </p:nvSpPr>
          <p:spPr>
            <a:xfrm>
              <a:off x="3592675" y="4213600"/>
              <a:ext cx="394975" cy="349875"/>
            </a:xfrm>
            <a:custGeom>
              <a:rect b="b" l="l" r="r" t="t"/>
              <a:pathLst>
                <a:path extrusionOk="0" h="13995" w="15799">
                  <a:moveTo>
                    <a:pt x="8801" y="1"/>
                  </a:moveTo>
                  <a:lnTo>
                    <a:pt x="1" y="10569"/>
                  </a:lnTo>
                  <a:lnTo>
                    <a:pt x="5375" y="13995"/>
                  </a:lnTo>
                  <a:lnTo>
                    <a:pt x="15798" y="3572"/>
                  </a:lnTo>
                  <a:lnTo>
                    <a:pt x="88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40"/>
            <p:cNvSpPr/>
            <p:nvPr/>
          </p:nvSpPr>
          <p:spPr>
            <a:xfrm>
              <a:off x="3584575" y="4205450"/>
              <a:ext cx="411175" cy="365600"/>
            </a:xfrm>
            <a:custGeom>
              <a:rect b="b" l="l" r="r" t="t"/>
              <a:pathLst>
                <a:path extrusionOk="0" h="14624" w="16447">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40"/>
            <p:cNvSpPr/>
            <p:nvPr/>
          </p:nvSpPr>
          <p:spPr>
            <a:xfrm>
              <a:off x="3659400" y="4259600"/>
              <a:ext cx="255200" cy="233550"/>
            </a:xfrm>
            <a:custGeom>
              <a:rect b="b" l="l" r="r" t="t"/>
              <a:pathLst>
                <a:path extrusionOk="0" h="9342" w="10208">
                  <a:moveTo>
                    <a:pt x="6601" y="0"/>
                  </a:moveTo>
                  <a:lnTo>
                    <a:pt x="1" y="7827"/>
                  </a:lnTo>
                  <a:lnTo>
                    <a:pt x="2598" y="9342"/>
                  </a:lnTo>
                  <a:lnTo>
                    <a:pt x="10208" y="1623"/>
                  </a:lnTo>
                  <a:lnTo>
                    <a:pt x="660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40"/>
            <p:cNvSpPr/>
            <p:nvPr/>
          </p:nvSpPr>
          <p:spPr>
            <a:xfrm>
              <a:off x="3651300" y="4252025"/>
              <a:ext cx="271425" cy="248425"/>
            </a:xfrm>
            <a:custGeom>
              <a:rect b="b" l="l" r="r" t="t"/>
              <a:pathLst>
                <a:path extrusionOk="0" h="9937" w="10857">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40"/>
            <p:cNvSpPr/>
            <p:nvPr/>
          </p:nvSpPr>
          <p:spPr>
            <a:xfrm>
              <a:off x="2214925" y="4282725"/>
              <a:ext cx="151500" cy="319300"/>
            </a:xfrm>
            <a:custGeom>
              <a:rect b="b" l="l" r="r" t="t"/>
              <a:pathLst>
                <a:path extrusionOk="0" h="12772" w="606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40"/>
            <p:cNvSpPr/>
            <p:nvPr/>
          </p:nvSpPr>
          <p:spPr>
            <a:xfrm>
              <a:off x="2218525" y="4275825"/>
              <a:ext cx="153300" cy="333650"/>
            </a:xfrm>
            <a:custGeom>
              <a:rect b="b" l="l" r="r" t="t"/>
              <a:pathLst>
                <a:path extrusionOk="0" h="13346" w="6132">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40"/>
            <p:cNvSpPr/>
            <p:nvPr/>
          </p:nvSpPr>
          <p:spPr>
            <a:xfrm>
              <a:off x="2166225" y="4403450"/>
              <a:ext cx="113650" cy="239800"/>
            </a:xfrm>
            <a:custGeom>
              <a:rect b="b" l="l" r="r" t="t"/>
              <a:pathLst>
                <a:path extrusionOk="0" h="9592" w="4546">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40"/>
            <p:cNvSpPr/>
            <p:nvPr/>
          </p:nvSpPr>
          <p:spPr>
            <a:xfrm>
              <a:off x="2166225" y="4395750"/>
              <a:ext cx="119950" cy="255200"/>
            </a:xfrm>
            <a:custGeom>
              <a:rect b="b" l="l" r="r" t="t"/>
              <a:pathLst>
                <a:path extrusionOk="0" h="10208" w="4798">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40"/>
            <p:cNvSpPr/>
            <p:nvPr/>
          </p:nvSpPr>
          <p:spPr>
            <a:xfrm>
              <a:off x="2527800" y="4365100"/>
              <a:ext cx="239875" cy="326075"/>
            </a:xfrm>
            <a:custGeom>
              <a:rect b="b" l="l" r="r" t="t"/>
              <a:pathLst>
                <a:path extrusionOk="0" h="13043" w="9595">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40"/>
            <p:cNvSpPr/>
            <p:nvPr/>
          </p:nvSpPr>
          <p:spPr>
            <a:xfrm>
              <a:off x="2526000" y="4357550"/>
              <a:ext cx="235350" cy="341200"/>
            </a:xfrm>
            <a:custGeom>
              <a:rect b="b" l="l" r="r" t="t"/>
              <a:pathLst>
                <a:path extrusionOk="0" h="13648" w="9414">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40"/>
            <p:cNvSpPr/>
            <p:nvPr/>
          </p:nvSpPr>
          <p:spPr>
            <a:xfrm>
              <a:off x="2313200" y="4261075"/>
              <a:ext cx="151500" cy="319325"/>
            </a:xfrm>
            <a:custGeom>
              <a:rect b="b" l="l" r="r" t="t"/>
              <a:pathLst>
                <a:path extrusionOk="0" h="12773" w="606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40"/>
            <p:cNvSpPr/>
            <p:nvPr/>
          </p:nvSpPr>
          <p:spPr>
            <a:xfrm>
              <a:off x="2316800" y="4254175"/>
              <a:ext cx="154225" cy="333650"/>
            </a:xfrm>
            <a:custGeom>
              <a:rect b="b" l="l" r="r" t="t"/>
              <a:pathLst>
                <a:path extrusionOk="0" h="13346" w="6169">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40"/>
            <p:cNvSpPr/>
            <p:nvPr/>
          </p:nvSpPr>
          <p:spPr>
            <a:xfrm>
              <a:off x="2431325" y="4289025"/>
              <a:ext cx="151500" cy="319325"/>
            </a:xfrm>
            <a:custGeom>
              <a:rect b="b" l="l" r="r" t="t"/>
              <a:pathLst>
                <a:path extrusionOk="0" h="12773" w="606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40"/>
            <p:cNvSpPr/>
            <p:nvPr/>
          </p:nvSpPr>
          <p:spPr>
            <a:xfrm>
              <a:off x="2434025" y="4281225"/>
              <a:ext cx="154225" cy="334550"/>
            </a:xfrm>
            <a:custGeom>
              <a:rect b="b" l="l" r="r" t="t"/>
              <a:pathLst>
                <a:path extrusionOk="0" h="13382" w="6169">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40"/>
            <p:cNvSpPr/>
            <p:nvPr/>
          </p:nvSpPr>
          <p:spPr>
            <a:xfrm>
              <a:off x="3493500" y="4624625"/>
              <a:ext cx="241675" cy="332750"/>
            </a:xfrm>
            <a:custGeom>
              <a:rect b="b" l="l" r="r" t="t"/>
              <a:pathLst>
                <a:path extrusionOk="0" h="13310" w="9667">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40"/>
            <p:cNvSpPr/>
            <p:nvPr/>
          </p:nvSpPr>
          <p:spPr>
            <a:xfrm>
              <a:off x="3492600" y="4617575"/>
              <a:ext cx="237175" cy="347150"/>
            </a:xfrm>
            <a:custGeom>
              <a:rect b="b" l="l" r="r" t="t"/>
              <a:pathLst>
                <a:path extrusionOk="0" h="13886" w="9487">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40"/>
            <p:cNvSpPr/>
            <p:nvPr/>
          </p:nvSpPr>
          <p:spPr>
            <a:xfrm>
              <a:off x="3610725" y="4730250"/>
              <a:ext cx="182150" cy="250325"/>
            </a:xfrm>
            <a:custGeom>
              <a:rect b="b" l="l" r="r" t="t"/>
              <a:pathLst>
                <a:path extrusionOk="0" h="10013" w="7286">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40"/>
            <p:cNvSpPr/>
            <p:nvPr/>
          </p:nvSpPr>
          <p:spPr>
            <a:xfrm>
              <a:off x="3608925" y="4723050"/>
              <a:ext cx="181250" cy="265125"/>
            </a:xfrm>
            <a:custGeom>
              <a:rect b="b" l="l" r="r" t="t"/>
              <a:pathLst>
                <a:path extrusionOk="0" h="10605" w="725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40"/>
            <p:cNvSpPr/>
            <p:nvPr/>
          </p:nvSpPr>
          <p:spPr>
            <a:xfrm>
              <a:off x="3129225" y="4525600"/>
              <a:ext cx="300275" cy="286350"/>
            </a:xfrm>
            <a:custGeom>
              <a:rect b="b" l="l" r="r" t="t"/>
              <a:pathLst>
                <a:path extrusionOk="0" h="11454" w="12011">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40"/>
            <p:cNvSpPr/>
            <p:nvPr/>
          </p:nvSpPr>
          <p:spPr>
            <a:xfrm>
              <a:off x="3136425" y="4518300"/>
              <a:ext cx="300300" cy="301275"/>
            </a:xfrm>
            <a:custGeom>
              <a:rect b="b" l="l" r="r" t="t"/>
              <a:pathLst>
                <a:path extrusionOk="0" h="12051" w="12012">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40"/>
            <p:cNvSpPr/>
            <p:nvPr/>
          </p:nvSpPr>
          <p:spPr>
            <a:xfrm>
              <a:off x="3441200" y="4492850"/>
              <a:ext cx="241675" cy="331975"/>
            </a:xfrm>
            <a:custGeom>
              <a:rect b="b" l="l" r="r" t="t"/>
              <a:pathLst>
                <a:path extrusionOk="0" h="13279" w="9667">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40"/>
            <p:cNvSpPr/>
            <p:nvPr/>
          </p:nvSpPr>
          <p:spPr>
            <a:xfrm>
              <a:off x="3440300" y="4485025"/>
              <a:ext cx="237175" cy="348075"/>
            </a:xfrm>
            <a:custGeom>
              <a:rect b="b" l="l" r="r" t="t"/>
              <a:pathLst>
                <a:path extrusionOk="0" h="13923" w="9487">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40"/>
            <p:cNvSpPr/>
            <p:nvPr/>
          </p:nvSpPr>
          <p:spPr>
            <a:xfrm>
              <a:off x="3309550" y="4463625"/>
              <a:ext cx="241675" cy="332350"/>
            </a:xfrm>
            <a:custGeom>
              <a:rect b="b" l="l" r="r" t="t"/>
              <a:pathLst>
                <a:path extrusionOk="0" h="13294" w="9667">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40"/>
            <p:cNvSpPr/>
            <p:nvPr/>
          </p:nvSpPr>
          <p:spPr>
            <a:xfrm>
              <a:off x="3308650" y="4456175"/>
              <a:ext cx="237175" cy="347150"/>
            </a:xfrm>
            <a:custGeom>
              <a:rect b="b" l="l" r="r" t="t"/>
              <a:pathLst>
                <a:path extrusionOk="0" h="13886" w="9487">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40"/>
            <p:cNvSpPr/>
            <p:nvPr/>
          </p:nvSpPr>
          <p:spPr>
            <a:xfrm>
              <a:off x="1841625" y="4237050"/>
              <a:ext cx="1703300" cy="1232625"/>
            </a:xfrm>
            <a:custGeom>
              <a:rect b="b" l="l" r="r" t="t"/>
              <a:pathLst>
                <a:path extrusionOk="0" h="49305" w="68132">
                  <a:moveTo>
                    <a:pt x="1" y="1"/>
                  </a:moveTo>
                  <a:lnTo>
                    <a:pt x="10712" y="29287"/>
                  </a:lnTo>
                  <a:lnTo>
                    <a:pt x="68131" y="49304"/>
                  </a:lnTo>
                  <a:lnTo>
                    <a:pt x="64849" y="21352"/>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40"/>
            <p:cNvSpPr/>
            <p:nvPr/>
          </p:nvSpPr>
          <p:spPr>
            <a:xfrm>
              <a:off x="1833500" y="4229500"/>
              <a:ext cx="1718625" cy="1247750"/>
            </a:xfrm>
            <a:custGeom>
              <a:rect b="b" l="l" r="r" t="t"/>
              <a:pathLst>
                <a:path extrusionOk="0" h="49910" w="68745">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40"/>
            <p:cNvSpPr/>
            <p:nvPr/>
          </p:nvSpPr>
          <p:spPr>
            <a:xfrm>
              <a:off x="5068725" y="3813275"/>
              <a:ext cx="471600" cy="14450"/>
            </a:xfrm>
            <a:custGeom>
              <a:rect b="b" l="l" r="r" t="t"/>
              <a:pathLst>
                <a:path extrusionOk="0" h="578" w="18864">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40"/>
            <p:cNvSpPr/>
            <p:nvPr/>
          </p:nvSpPr>
          <p:spPr>
            <a:xfrm>
              <a:off x="4743225" y="3813275"/>
              <a:ext cx="174050" cy="14450"/>
            </a:xfrm>
            <a:custGeom>
              <a:rect b="b" l="l" r="r" t="t"/>
              <a:pathLst>
                <a:path extrusionOk="0" h="578" w="6962">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40"/>
            <p:cNvSpPr/>
            <p:nvPr/>
          </p:nvSpPr>
          <p:spPr>
            <a:xfrm>
              <a:off x="5445625" y="3896225"/>
              <a:ext cx="94700" cy="15350"/>
            </a:xfrm>
            <a:custGeom>
              <a:rect b="b" l="l" r="r" t="t"/>
              <a:pathLst>
                <a:path extrusionOk="0" h="614" w="3788">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40"/>
            <p:cNvSpPr/>
            <p:nvPr/>
          </p:nvSpPr>
          <p:spPr>
            <a:xfrm>
              <a:off x="5221125" y="3896225"/>
              <a:ext cx="174025" cy="15350"/>
            </a:xfrm>
            <a:custGeom>
              <a:rect b="b" l="l" r="r" t="t"/>
              <a:pathLst>
                <a:path extrusionOk="0" h="614" w="6961">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40"/>
            <p:cNvSpPr/>
            <p:nvPr/>
          </p:nvSpPr>
          <p:spPr>
            <a:xfrm>
              <a:off x="4743225" y="3896225"/>
              <a:ext cx="384150" cy="15350"/>
            </a:xfrm>
            <a:custGeom>
              <a:rect b="b" l="l" r="r" t="t"/>
              <a:pathLst>
                <a:path extrusionOk="0" h="614" w="15366">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40"/>
            <p:cNvSpPr/>
            <p:nvPr/>
          </p:nvSpPr>
          <p:spPr>
            <a:xfrm>
              <a:off x="5120125" y="3979175"/>
              <a:ext cx="420200" cy="15350"/>
            </a:xfrm>
            <a:custGeom>
              <a:rect b="b" l="l" r="r" t="t"/>
              <a:pathLst>
                <a:path extrusionOk="0" h="614" w="16808">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40"/>
            <p:cNvSpPr/>
            <p:nvPr/>
          </p:nvSpPr>
          <p:spPr>
            <a:xfrm>
              <a:off x="4743225" y="3979175"/>
              <a:ext cx="304800" cy="15350"/>
            </a:xfrm>
            <a:custGeom>
              <a:rect b="b" l="l" r="r" t="t"/>
              <a:pathLst>
                <a:path extrusionOk="0" h="614" w="12192">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40"/>
            <p:cNvSpPr/>
            <p:nvPr/>
          </p:nvSpPr>
          <p:spPr>
            <a:xfrm>
              <a:off x="5350950" y="4062125"/>
              <a:ext cx="189375" cy="15350"/>
            </a:xfrm>
            <a:custGeom>
              <a:rect b="b" l="l" r="r" t="t"/>
              <a:pathLst>
                <a:path extrusionOk="0" h="614" w="7575">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40"/>
            <p:cNvSpPr/>
            <p:nvPr/>
          </p:nvSpPr>
          <p:spPr>
            <a:xfrm>
              <a:off x="4917250" y="4062125"/>
              <a:ext cx="376925" cy="15350"/>
            </a:xfrm>
            <a:custGeom>
              <a:rect b="b" l="l" r="r" t="t"/>
              <a:pathLst>
                <a:path extrusionOk="0" h="614" w="15077">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40"/>
            <p:cNvSpPr/>
            <p:nvPr/>
          </p:nvSpPr>
          <p:spPr>
            <a:xfrm>
              <a:off x="4743225" y="4062125"/>
              <a:ext cx="109125" cy="15350"/>
            </a:xfrm>
            <a:custGeom>
              <a:rect b="b" l="l" r="r" t="t"/>
              <a:pathLst>
                <a:path extrusionOk="0" h="614" w="4365">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40"/>
            <p:cNvSpPr/>
            <p:nvPr/>
          </p:nvSpPr>
          <p:spPr>
            <a:xfrm>
              <a:off x="5068725" y="4135175"/>
              <a:ext cx="471600" cy="15350"/>
            </a:xfrm>
            <a:custGeom>
              <a:rect b="b" l="l" r="r" t="t"/>
              <a:pathLst>
                <a:path extrusionOk="0" h="614" w="18864">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40"/>
            <p:cNvSpPr/>
            <p:nvPr/>
          </p:nvSpPr>
          <p:spPr>
            <a:xfrm>
              <a:off x="4743225" y="4135175"/>
              <a:ext cx="174050" cy="15350"/>
            </a:xfrm>
            <a:custGeom>
              <a:rect b="b" l="l" r="r" t="t"/>
              <a:pathLst>
                <a:path extrusionOk="0" h="614" w="6962">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40"/>
            <p:cNvSpPr/>
            <p:nvPr/>
          </p:nvSpPr>
          <p:spPr>
            <a:xfrm>
              <a:off x="5445625" y="4218125"/>
              <a:ext cx="94700" cy="15350"/>
            </a:xfrm>
            <a:custGeom>
              <a:rect b="b" l="l" r="r" t="t"/>
              <a:pathLst>
                <a:path extrusionOk="0" h="614" w="3788">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40"/>
            <p:cNvSpPr/>
            <p:nvPr/>
          </p:nvSpPr>
          <p:spPr>
            <a:xfrm>
              <a:off x="5221125" y="4218125"/>
              <a:ext cx="174025" cy="15350"/>
            </a:xfrm>
            <a:custGeom>
              <a:rect b="b" l="l" r="r" t="t"/>
              <a:pathLst>
                <a:path extrusionOk="0" h="614" w="6961">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40"/>
            <p:cNvSpPr/>
            <p:nvPr/>
          </p:nvSpPr>
          <p:spPr>
            <a:xfrm>
              <a:off x="4743225" y="4218125"/>
              <a:ext cx="384150" cy="15350"/>
            </a:xfrm>
            <a:custGeom>
              <a:rect b="b" l="l" r="r" t="t"/>
              <a:pathLst>
                <a:path extrusionOk="0" h="614" w="15366">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40"/>
            <p:cNvSpPr/>
            <p:nvPr/>
          </p:nvSpPr>
          <p:spPr>
            <a:xfrm>
              <a:off x="5120125" y="4301975"/>
              <a:ext cx="420200" cy="14450"/>
            </a:xfrm>
            <a:custGeom>
              <a:rect b="b" l="l" r="r" t="t"/>
              <a:pathLst>
                <a:path extrusionOk="0" h="578" w="16808">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40"/>
            <p:cNvSpPr/>
            <p:nvPr/>
          </p:nvSpPr>
          <p:spPr>
            <a:xfrm>
              <a:off x="4743225" y="4301975"/>
              <a:ext cx="304800" cy="14450"/>
            </a:xfrm>
            <a:custGeom>
              <a:rect b="b" l="l" r="r" t="t"/>
              <a:pathLst>
                <a:path extrusionOk="0" h="578" w="12192">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40"/>
            <p:cNvSpPr/>
            <p:nvPr/>
          </p:nvSpPr>
          <p:spPr>
            <a:xfrm>
              <a:off x="5445625" y="4457975"/>
              <a:ext cx="94700" cy="15350"/>
            </a:xfrm>
            <a:custGeom>
              <a:rect b="b" l="l" r="r" t="t"/>
              <a:pathLst>
                <a:path extrusionOk="0" h="614" w="3788">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40"/>
            <p:cNvSpPr/>
            <p:nvPr/>
          </p:nvSpPr>
          <p:spPr>
            <a:xfrm>
              <a:off x="5221125" y="4457975"/>
              <a:ext cx="174025" cy="15350"/>
            </a:xfrm>
            <a:custGeom>
              <a:rect b="b" l="l" r="r" t="t"/>
              <a:pathLst>
                <a:path extrusionOk="0" h="614" w="6961">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40"/>
            <p:cNvSpPr/>
            <p:nvPr/>
          </p:nvSpPr>
          <p:spPr>
            <a:xfrm>
              <a:off x="4743225" y="4457975"/>
              <a:ext cx="384150" cy="15350"/>
            </a:xfrm>
            <a:custGeom>
              <a:rect b="b" l="l" r="r" t="t"/>
              <a:pathLst>
                <a:path extrusionOk="0" h="614" w="15366">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40"/>
            <p:cNvSpPr/>
            <p:nvPr/>
          </p:nvSpPr>
          <p:spPr>
            <a:xfrm>
              <a:off x="5120125" y="4540925"/>
              <a:ext cx="420200" cy="15350"/>
            </a:xfrm>
            <a:custGeom>
              <a:rect b="b" l="l" r="r" t="t"/>
              <a:pathLst>
                <a:path extrusionOk="0" h="614" w="16808">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40"/>
            <p:cNvSpPr/>
            <p:nvPr/>
          </p:nvSpPr>
          <p:spPr>
            <a:xfrm>
              <a:off x="4743225" y="4540925"/>
              <a:ext cx="304800" cy="15350"/>
            </a:xfrm>
            <a:custGeom>
              <a:rect b="b" l="l" r="r" t="t"/>
              <a:pathLst>
                <a:path extrusionOk="0" h="614" w="12192">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40"/>
            <p:cNvSpPr/>
            <p:nvPr/>
          </p:nvSpPr>
          <p:spPr>
            <a:xfrm>
              <a:off x="5350950" y="4623875"/>
              <a:ext cx="189375" cy="15350"/>
            </a:xfrm>
            <a:custGeom>
              <a:rect b="b" l="l" r="r" t="t"/>
              <a:pathLst>
                <a:path extrusionOk="0" h="614" w="7575">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40"/>
            <p:cNvSpPr/>
            <p:nvPr/>
          </p:nvSpPr>
          <p:spPr>
            <a:xfrm>
              <a:off x="4917250" y="4623875"/>
              <a:ext cx="376925" cy="15350"/>
            </a:xfrm>
            <a:custGeom>
              <a:rect b="b" l="l" r="r" t="t"/>
              <a:pathLst>
                <a:path extrusionOk="0" h="614" w="15077">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40"/>
            <p:cNvSpPr/>
            <p:nvPr/>
          </p:nvSpPr>
          <p:spPr>
            <a:xfrm>
              <a:off x="4743225" y="4623875"/>
              <a:ext cx="109125" cy="15350"/>
            </a:xfrm>
            <a:custGeom>
              <a:rect b="b" l="l" r="r" t="t"/>
              <a:pathLst>
                <a:path extrusionOk="0" h="614" w="4365">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40"/>
            <p:cNvSpPr/>
            <p:nvPr/>
          </p:nvSpPr>
          <p:spPr>
            <a:xfrm>
              <a:off x="5068725" y="4696900"/>
              <a:ext cx="471600" cy="15375"/>
            </a:xfrm>
            <a:custGeom>
              <a:rect b="b" l="l" r="r" t="t"/>
              <a:pathLst>
                <a:path extrusionOk="0" h="615" w="18864">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40"/>
            <p:cNvSpPr/>
            <p:nvPr/>
          </p:nvSpPr>
          <p:spPr>
            <a:xfrm>
              <a:off x="4743225" y="4696900"/>
              <a:ext cx="174050" cy="15375"/>
            </a:xfrm>
            <a:custGeom>
              <a:rect b="b" l="l" r="r" t="t"/>
              <a:pathLst>
                <a:path extrusionOk="0" h="615" w="6962">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40"/>
            <p:cNvSpPr/>
            <p:nvPr/>
          </p:nvSpPr>
          <p:spPr>
            <a:xfrm>
              <a:off x="5445625" y="4779875"/>
              <a:ext cx="94700" cy="15350"/>
            </a:xfrm>
            <a:custGeom>
              <a:rect b="b" l="l" r="r" t="t"/>
              <a:pathLst>
                <a:path extrusionOk="0" h="614" w="3788">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40"/>
            <p:cNvSpPr/>
            <p:nvPr/>
          </p:nvSpPr>
          <p:spPr>
            <a:xfrm>
              <a:off x="5221125" y="4779875"/>
              <a:ext cx="174025" cy="15350"/>
            </a:xfrm>
            <a:custGeom>
              <a:rect b="b" l="l" r="r" t="t"/>
              <a:pathLst>
                <a:path extrusionOk="0" h="614" w="6961">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40"/>
            <p:cNvSpPr/>
            <p:nvPr/>
          </p:nvSpPr>
          <p:spPr>
            <a:xfrm>
              <a:off x="4743225" y="4779875"/>
              <a:ext cx="384150" cy="15350"/>
            </a:xfrm>
            <a:custGeom>
              <a:rect b="b" l="l" r="r" t="t"/>
              <a:pathLst>
                <a:path extrusionOk="0" h="614" w="15366">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0"/>
            <p:cNvSpPr/>
            <p:nvPr/>
          </p:nvSpPr>
          <p:spPr>
            <a:xfrm>
              <a:off x="5619650" y="3718600"/>
              <a:ext cx="671775" cy="1228275"/>
            </a:xfrm>
            <a:custGeom>
              <a:rect b="b" l="l" r="r" t="t"/>
              <a:pathLst>
                <a:path extrusionOk="0" h="49131" w="26871">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0"/>
            <p:cNvSpPr/>
            <p:nvPr/>
          </p:nvSpPr>
          <p:spPr>
            <a:xfrm>
              <a:off x="4803625" y="3226950"/>
              <a:ext cx="1458050" cy="440500"/>
            </a:xfrm>
            <a:custGeom>
              <a:rect b="b" l="l" r="r" t="t"/>
              <a:pathLst>
                <a:path extrusionOk="0" h="17620" w="58322">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40"/>
            <p:cNvSpPr/>
            <p:nvPr/>
          </p:nvSpPr>
          <p:spPr>
            <a:xfrm>
              <a:off x="5103900" y="3278575"/>
              <a:ext cx="89275" cy="89275"/>
            </a:xfrm>
            <a:custGeom>
              <a:rect b="b" l="l" r="r" t="t"/>
              <a:pathLst>
                <a:path extrusionOk="0" h="3571" w="3571">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40"/>
            <p:cNvSpPr/>
            <p:nvPr/>
          </p:nvSpPr>
          <p:spPr>
            <a:xfrm>
              <a:off x="5096675" y="3271350"/>
              <a:ext cx="103725" cy="103725"/>
            </a:xfrm>
            <a:custGeom>
              <a:rect b="b" l="l" r="r" t="t"/>
              <a:pathLst>
                <a:path extrusionOk="0" h="4149" w="4149">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40"/>
            <p:cNvSpPr/>
            <p:nvPr/>
          </p:nvSpPr>
          <p:spPr>
            <a:xfrm>
              <a:off x="5561050" y="3311025"/>
              <a:ext cx="89275" cy="88400"/>
            </a:xfrm>
            <a:custGeom>
              <a:rect b="b" l="l" r="r" t="t"/>
              <a:pathLst>
                <a:path extrusionOk="0" h="3536" w="3571">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40"/>
            <p:cNvSpPr/>
            <p:nvPr/>
          </p:nvSpPr>
          <p:spPr>
            <a:xfrm>
              <a:off x="5553825" y="3302925"/>
              <a:ext cx="103725" cy="104600"/>
            </a:xfrm>
            <a:custGeom>
              <a:rect b="b" l="l" r="r" t="t"/>
              <a:pathLst>
                <a:path extrusionOk="0" h="4184" w="4149">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0"/>
            <p:cNvSpPr/>
            <p:nvPr/>
          </p:nvSpPr>
          <p:spPr>
            <a:xfrm>
              <a:off x="5872125" y="3545475"/>
              <a:ext cx="89300" cy="89275"/>
            </a:xfrm>
            <a:custGeom>
              <a:rect b="b" l="l" r="r" t="t"/>
              <a:pathLst>
                <a:path extrusionOk="0" h="3571" w="3572">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0"/>
            <p:cNvSpPr/>
            <p:nvPr/>
          </p:nvSpPr>
          <p:spPr>
            <a:xfrm>
              <a:off x="5864900" y="3538250"/>
              <a:ext cx="103725" cy="103725"/>
            </a:xfrm>
            <a:custGeom>
              <a:rect b="b" l="l" r="r" t="t"/>
              <a:pathLst>
                <a:path extrusionOk="0" h="4149" w="4149">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40"/>
            <p:cNvSpPr/>
            <p:nvPr/>
          </p:nvSpPr>
          <p:spPr>
            <a:xfrm>
              <a:off x="6202150" y="3190200"/>
              <a:ext cx="89275" cy="88400"/>
            </a:xfrm>
            <a:custGeom>
              <a:rect b="b" l="l" r="r" t="t"/>
              <a:pathLst>
                <a:path extrusionOk="0" h="3536" w="3571">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40"/>
            <p:cNvSpPr/>
            <p:nvPr/>
          </p:nvSpPr>
          <p:spPr>
            <a:xfrm>
              <a:off x="6194925" y="3183000"/>
              <a:ext cx="103725" cy="103700"/>
            </a:xfrm>
            <a:custGeom>
              <a:rect b="b" l="l" r="r" t="t"/>
              <a:pathLst>
                <a:path extrusionOk="0" h="4148" w="4149">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40"/>
            <p:cNvSpPr/>
            <p:nvPr/>
          </p:nvSpPr>
          <p:spPr>
            <a:xfrm>
              <a:off x="4767575" y="3615800"/>
              <a:ext cx="89275" cy="88400"/>
            </a:xfrm>
            <a:custGeom>
              <a:rect b="b" l="l" r="r" t="t"/>
              <a:pathLst>
                <a:path extrusionOk="0" h="3536" w="3571">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40"/>
            <p:cNvSpPr/>
            <p:nvPr/>
          </p:nvSpPr>
          <p:spPr>
            <a:xfrm>
              <a:off x="4760350" y="3607675"/>
              <a:ext cx="103725" cy="103725"/>
            </a:xfrm>
            <a:custGeom>
              <a:rect b="b" l="l" r="r" t="t"/>
              <a:pathLst>
                <a:path extrusionOk="0" h="4149" w="4149">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40"/>
            <p:cNvSpPr/>
            <p:nvPr/>
          </p:nvSpPr>
          <p:spPr>
            <a:xfrm>
              <a:off x="5351850" y="3488650"/>
              <a:ext cx="89300" cy="88400"/>
            </a:xfrm>
            <a:custGeom>
              <a:rect b="b" l="l" r="r" t="t"/>
              <a:pathLst>
                <a:path extrusionOk="0" h="3536" w="3572">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40"/>
            <p:cNvSpPr/>
            <p:nvPr/>
          </p:nvSpPr>
          <p:spPr>
            <a:xfrm>
              <a:off x="5344650" y="3480550"/>
              <a:ext cx="103700" cy="104625"/>
            </a:xfrm>
            <a:custGeom>
              <a:rect b="b" l="l" r="r" t="t"/>
              <a:pathLst>
                <a:path extrusionOk="0" h="4185" w="4148">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40"/>
            <p:cNvSpPr/>
            <p:nvPr/>
          </p:nvSpPr>
          <p:spPr>
            <a:xfrm>
              <a:off x="2393450" y="2124425"/>
              <a:ext cx="147900" cy="90200"/>
            </a:xfrm>
            <a:custGeom>
              <a:rect b="b" l="l" r="r" t="t"/>
              <a:pathLst>
                <a:path extrusionOk="0" h="3608" w="5916">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0"/>
            <p:cNvSpPr/>
            <p:nvPr/>
          </p:nvSpPr>
          <p:spPr>
            <a:xfrm>
              <a:off x="1756875" y="1902825"/>
              <a:ext cx="783575" cy="901950"/>
            </a:xfrm>
            <a:custGeom>
              <a:rect b="b" l="l" r="r" t="t"/>
              <a:pathLst>
                <a:path extrusionOk="0" h="36078" w="31343">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0"/>
            <p:cNvSpPr/>
            <p:nvPr/>
          </p:nvSpPr>
          <p:spPr>
            <a:xfrm>
              <a:off x="1887600" y="2053425"/>
              <a:ext cx="522100" cy="600750"/>
            </a:xfrm>
            <a:custGeom>
              <a:rect b="b" l="l" r="r" t="t"/>
              <a:pathLst>
                <a:path extrusionOk="0" h="24030" w="20884">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40"/>
            <p:cNvSpPr/>
            <p:nvPr/>
          </p:nvSpPr>
          <p:spPr>
            <a:xfrm>
              <a:off x="2140975" y="1573500"/>
              <a:ext cx="15350" cy="344475"/>
            </a:xfrm>
            <a:custGeom>
              <a:rect b="b" l="l" r="r" t="t"/>
              <a:pathLst>
                <a:path extrusionOk="0" h="13779" w="614">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40"/>
            <p:cNvSpPr/>
            <p:nvPr/>
          </p:nvSpPr>
          <p:spPr>
            <a:xfrm>
              <a:off x="2083275" y="1499550"/>
              <a:ext cx="129875" cy="129875"/>
            </a:xfrm>
            <a:custGeom>
              <a:rect b="b" l="l" r="r" t="t"/>
              <a:pathLst>
                <a:path extrusionOk="0" h="5195" w="5195">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40"/>
            <p:cNvSpPr/>
            <p:nvPr/>
          </p:nvSpPr>
          <p:spPr>
            <a:xfrm>
              <a:off x="2076050" y="1492350"/>
              <a:ext cx="145200" cy="144300"/>
            </a:xfrm>
            <a:custGeom>
              <a:rect b="b" l="l" r="r" t="t"/>
              <a:pathLst>
                <a:path extrusionOk="0" h="5772" w="5808">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40"/>
            <p:cNvSpPr/>
            <p:nvPr/>
          </p:nvSpPr>
          <p:spPr>
            <a:xfrm>
              <a:off x="2140975" y="2779950"/>
              <a:ext cx="15350" cy="345350"/>
            </a:xfrm>
            <a:custGeom>
              <a:rect b="b" l="l" r="r" t="t"/>
              <a:pathLst>
                <a:path extrusionOk="0" h="13814" w="614">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40"/>
            <p:cNvSpPr/>
            <p:nvPr/>
          </p:nvSpPr>
          <p:spPr>
            <a:xfrm>
              <a:off x="2083275" y="3068475"/>
              <a:ext cx="129875" cy="129875"/>
            </a:xfrm>
            <a:custGeom>
              <a:rect b="b" l="l" r="r" t="t"/>
              <a:pathLst>
                <a:path extrusionOk="0" h="5195" w="5195">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0"/>
            <p:cNvSpPr/>
            <p:nvPr/>
          </p:nvSpPr>
          <p:spPr>
            <a:xfrm>
              <a:off x="2076050" y="3061275"/>
              <a:ext cx="145200" cy="145175"/>
            </a:xfrm>
            <a:custGeom>
              <a:rect b="b" l="l" r="r" t="t"/>
              <a:pathLst>
                <a:path extrusionOk="0" h="5807" w="5808">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0"/>
            <p:cNvSpPr/>
            <p:nvPr/>
          </p:nvSpPr>
          <p:spPr>
            <a:xfrm>
              <a:off x="1755975" y="2124425"/>
              <a:ext cx="147900" cy="90200"/>
            </a:xfrm>
            <a:custGeom>
              <a:rect b="b" l="l" r="r" t="t"/>
              <a:pathLst>
                <a:path extrusionOk="0" h="3608" w="5916">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40"/>
            <p:cNvSpPr/>
            <p:nvPr/>
          </p:nvSpPr>
          <p:spPr>
            <a:xfrm>
              <a:off x="1897525" y="2348350"/>
              <a:ext cx="513075" cy="161125"/>
            </a:xfrm>
            <a:custGeom>
              <a:rect b="b" l="l" r="r" t="t"/>
              <a:pathLst>
                <a:path extrusionOk="0" h="6445" w="20523">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40"/>
            <p:cNvSpPr/>
            <p:nvPr/>
          </p:nvSpPr>
          <p:spPr>
            <a:xfrm>
              <a:off x="2151800" y="2053200"/>
              <a:ext cx="15350" cy="310200"/>
            </a:xfrm>
            <a:custGeom>
              <a:rect b="b" l="l" r="r" t="t"/>
              <a:pathLst>
                <a:path extrusionOk="0" h="12408" w="614">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40"/>
            <p:cNvSpPr/>
            <p:nvPr/>
          </p:nvSpPr>
          <p:spPr>
            <a:xfrm>
              <a:off x="2929950" y="911675"/>
              <a:ext cx="189375" cy="15350"/>
            </a:xfrm>
            <a:custGeom>
              <a:rect b="b" l="l" r="r" t="t"/>
              <a:pathLst>
                <a:path extrusionOk="0" h="614" w="7575">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0"/>
            <p:cNvSpPr/>
            <p:nvPr/>
          </p:nvSpPr>
          <p:spPr>
            <a:xfrm>
              <a:off x="2496250" y="911675"/>
              <a:ext cx="376925" cy="15350"/>
            </a:xfrm>
            <a:custGeom>
              <a:rect b="b" l="l" r="r" t="t"/>
              <a:pathLst>
                <a:path extrusionOk="0" h="614" w="15077">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0"/>
            <p:cNvSpPr/>
            <p:nvPr/>
          </p:nvSpPr>
          <p:spPr>
            <a:xfrm>
              <a:off x="2322225" y="911675"/>
              <a:ext cx="109125" cy="15350"/>
            </a:xfrm>
            <a:custGeom>
              <a:rect b="b" l="l" r="r" t="t"/>
              <a:pathLst>
                <a:path extrusionOk="0" h="614" w="4365">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40"/>
            <p:cNvSpPr/>
            <p:nvPr/>
          </p:nvSpPr>
          <p:spPr>
            <a:xfrm>
              <a:off x="2647725" y="984700"/>
              <a:ext cx="471600" cy="15350"/>
            </a:xfrm>
            <a:custGeom>
              <a:rect b="b" l="l" r="r" t="t"/>
              <a:pathLst>
                <a:path extrusionOk="0" h="614" w="18864">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40"/>
            <p:cNvSpPr/>
            <p:nvPr/>
          </p:nvSpPr>
          <p:spPr>
            <a:xfrm>
              <a:off x="2322225" y="984700"/>
              <a:ext cx="174050" cy="15350"/>
            </a:xfrm>
            <a:custGeom>
              <a:rect b="b" l="l" r="r" t="t"/>
              <a:pathLst>
                <a:path extrusionOk="0" h="614" w="6962">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40"/>
            <p:cNvSpPr/>
            <p:nvPr/>
          </p:nvSpPr>
          <p:spPr>
            <a:xfrm>
              <a:off x="3024625" y="1067650"/>
              <a:ext cx="94700" cy="15350"/>
            </a:xfrm>
            <a:custGeom>
              <a:rect b="b" l="l" r="r" t="t"/>
              <a:pathLst>
                <a:path extrusionOk="0" h="614" w="3788">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40"/>
            <p:cNvSpPr/>
            <p:nvPr/>
          </p:nvSpPr>
          <p:spPr>
            <a:xfrm>
              <a:off x="2800100" y="1067650"/>
              <a:ext cx="174050" cy="15350"/>
            </a:xfrm>
            <a:custGeom>
              <a:rect b="b" l="l" r="r" t="t"/>
              <a:pathLst>
                <a:path extrusionOk="0" h="614" w="6962">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40"/>
            <p:cNvSpPr/>
            <p:nvPr/>
          </p:nvSpPr>
          <p:spPr>
            <a:xfrm>
              <a:off x="2322225" y="1067650"/>
              <a:ext cx="384125" cy="15350"/>
            </a:xfrm>
            <a:custGeom>
              <a:rect b="b" l="l" r="r" t="t"/>
              <a:pathLst>
                <a:path extrusionOk="0" h="614" w="15365">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40"/>
            <p:cNvSpPr/>
            <p:nvPr/>
          </p:nvSpPr>
          <p:spPr>
            <a:xfrm>
              <a:off x="2699125" y="1151525"/>
              <a:ext cx="420200" cy="14450"/>
            </a:xfrm>
            <a:custGeom>
              <a:rect b="b" l="l" r="r" t="t"/>
              <a:pathLst>
                <a:path extrusionOk="0" h="578" w="16808">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40"/>
            <p:cNvSpPr/>
            <p:nvPr/>
          </p:nvSpPr>
          <p:spPr>
            <a:xfrm>
              <a:off x="2322225" y="1151525"/>
              <a:ext cx="304775" cy="14450"/>
            </a:xfrm>
            <a:custGeom>
              <a:rect b="b" l="l" r="r" t="t"/>
              <a:pathLst>
                <a:path extrusionOk="0" h="578" w="12191">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0"/>
            <p:cNvSpPr/>
            <p:nvPr/>
          </p:nvSpPr>
          <p:spPr>
            <a:xfrm>
              <a:off x="2929950" y="1234475"/>
              <a:ext cx="189375" cy="14450"/>
            </a:xfrm>
            <a:custGeom>
              <a:rect b="b" l="l" r="r" t="t"/>
              <a:pathLst>
                <a:path extrusionOk="0" h="578" w="7575">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0"/>
            <p:cNvSpPr/>
            <p:nvPr/>
          </p:nvSpPr>
          <p:spPr>
            <a:xfrm>
              <a:off x="2496250" y="1234475"/>
              <a:ext cx="376925" cy="14450"/>
            </a:xfrm>
            <a:custGeom>
              <a:rect b="b" l="l" r="r" t="t"/>
              <a:pathLst>
                <a:path extrusionOk="0" h="578" w="15077">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40"/>
            <p:cNvSpPr/>
            <p:nvPr/>
          </p:nvSpPr>
          <p:spPr>
            <a:xfrm>
              <a:off x="2322225" y="1234475"/>
              <a:ext cx="109125" cy="14450"/>
            </a:xfrm>
            <a:custGeom>
              <a:rect b="b" l="l" r="r" t="t"/>
              <a:pathLst>
                <a:path extrusionOk="0" h="578" w="4365">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40"/>
            <p:cNvSpPr/>
            <p:nvPr/>
          </p:nvSpPr>
          <p:spPr>
            <a:xfrm>
              <a:off x="2647725" y="1306600"/>
              <a:ext cx="471600" cy="15350"/>
            </a:xfrm>
            <a:custGeom>
              <a:rect b="b" l="l" r="r" t="t"/>
              <a:pathLst>
                <a:path extrusionOk="0" h="614" w="18864">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40"/>
            <p:cNvSpPr/>
            <p:nvPr/>
          </p:nvSpPr>
          <p:spPr>
            <a:xfrm>
              <a:off x="2322225" y="1306600"/>
              <a:ext cx="174050" cy="15350"/>
            </a:xfrm>
            <a:custGeom>
              <a:rect b="b" l="l" r="r" t="t"/>
              <a:pathLst>
                <a:path extrusionOk="0" h="614" w="6962">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40"/>
            <p:cNvSpPr/>
            <p:nvPr/>
          </p:nvSpPr>
          <p:spPr>
            <a:xfrm>
              <a:off x="3024625" y="1390450"/>
              <a:ext cx="94700" cy="14450"/>
            </a:xfrm>
            <a:custGeom>
              <a:rect b="b" l="l" r="r" t="t"/>
              <a:pathLst>
                <a:path extrusionOk="0" h="578" w="3788">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40"/>
            <p:cNvSpPr/>
            <p:nvPr/>
          </p:nvSpPr>
          <p:spPr>
            <a:xfrm>
              <a:off x="2800100" y="1390450"/>
              <a:ext cx="174050" cy="14450"/>
            </a:xfrm>
            <a:custGeom>
              <a:rect b="b" l="l" r="r" t="t"/>
              <a:pathLst>
                <a:path extrusionOk="0" h="578" w="6962">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0"/>
            <p:cNvSpPr/>
            <p:nvPr/>
          </p:nvSpPr>
          <p:spPr>
            <a:xfrm>
              <a:off x="2322225" y="1390450"/>
              <a:ext cx="384125" cy="14450"/>
            </a:xfrm>
            <a:custGeom>
              <a:rect b="b" l="l" r="r" t="t"/>
              <a:pathLst>
                <a:path extrusionOk="0" h="578" w="15365">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0"/>
            <p:cNvSpPr/>
            <p:nvPr/>
          </p:nvSpPr>
          <p:spPr>
            <a:xfrm>
              <a:off x="2699125" y="1473400"/>
              <a:ext cx="420200" cy="15375"/>
            </a:xfrm>
            <a:custGeom>
              <a:rect b="b" l="l" r="r" t="t"/>
              <a:pathLst>
                <a:path extrusionOk="0" h="615" w="16808">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40"/>
            <p:cNvSpPr/>
            <p:nvPr/>
          </p:nvSpPr>
          <p:spPr>
            <a:xfrm>
              <a:off x="2322225" y="1473400"/>
              <a:ext cx="304775" cy="15375"/>
            </a:xfrm>
            <a:custGeom>
              <a:rect b="b" l="l" r="r" t="t"/>
              <a:pathLst>
                <a:path extrusionOk="0" h="615" w="12191">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40"/>
            <p:cNvSpPr/>
            <p:nvPr/>
          </p:nvSpPr>
          <p:spPr>
            <a:xfrm>
              <a:off x="2929950" y="1556375"/>
              <a:ext cx="189375" cy="15350"/>
            </a:xfrm>
            <a:custGeom>
              <a:rect b="b" l="l" r="r" t="t"/>
              <a:pathLst>
                <a:path extrusionOk="0" h="614" w="7575">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40"/>
            <p:cNvSpPr/>
            <p:nvPr/>
          </p:nvSpPr>
          <p:spPr>
            <a:xfrm>
              <a:off x="2496250" y="1556375"/>
              <a:ext cx="376925" cy="15350"/>
            </a:xfrm>
            <a:custGeom>
              <a:rect b="b" l="l" r="r" t="t"/>
              <a:pathLst>
                <a:path extrusionOk="0" h="614" w="15077">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40"/>
            <p:cNvSpPr/>
            <p:nvPr/>
          </p:nvSpPr>
          <p:spPr>
            <a:xfrm>
              <a:off x="2322225" y="1556375"/>
              <a:ext cx="109125" cy="15350"/>
            </a:xfrm>
            <a:custGeom>
              <a:rect b="b" l="l" r="r" t="t"/>
              <a:pathLst>
                <a:path extrusionOk="0" h="614" w="4365">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40"/>
            <p:cNvSpPr/>
            <p:nvPr/>
          </p:nvSpPr>
          <p:spPr>
            <a:xfrm>
              <a:off x="2647725" y="1629400"/>
              <a:ext cx="471600" cy="15350"/>
            </a:xfrm>
            <a:custGeom>
              <a:rect b="b" l="l" r="r" t="t"/>
              <a:pathLst>
                <a:path extrusionOk="0" h="614" w="18864">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40"/>
            <p:cNvSpPr/>
            <p:nvPr/>
          </p:nvSpPr>
          <p:spPr>
            <a:xfrm>
              <a:off x="2322225" y="1629400"/>
              <a:ext cx="174050" cy="15350"/>
            </a:xfrm>
            <a:custGeom>
              <a:rect b="b" l="l" r="r" t="t"/>
              <a:pathLst>
                <a:path extrusionOk="0" h="614" w="6962">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40"/>
            <p:cNvSpPr/>
            <p:nvPr/>
          </p:nvSpPr>
          <p:spPr>
            <a:xfrm>
              <a:off x="3024625" y="1712350"/>
              <a:ext cx="94700" cy="15350"/>
            </a:xfrm>
            <a:custGeom>
              <a:rect b="b" l="l" r="r" t="t"/>
              <a:pathLst>
                <a:path extrusionOk="0" h="614" w="3788">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40"/>
            <p:cNvSpPr/>
            <p:nvPr/>
          </p:nvSpPr>
          <p:spPr>
            <a:xfrm>
              <a:off x="2800100" y="1712350"/>
              <a:ext cx="174050" cy="15350"/>
            </a:xfrm>
            <a:custGeom>
              <a:rect b="b" l="l" r="r" t="t"/>
              <a:pathLst>
                <a:path extrusionOk="0" h="614" w="6962">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p40"/>
            <p:cNvSpPr/>
            <p:nvPr/>
          </p:nvSpPr>
          <p:spPr>
            <a:xfrm>
              <a:off x="2322225" y="1712350"/>
              <a:ext cx="384125" cy="15350"/>
            </a:xfrm>
            <a:custGeom>
              <a:rect b="b" l="l" r="r" t="t"/>
              <a:pathLst>
                <a:path extrusionOk="0" h="614" w="15365">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40"/>
            <p:cNvSpPr/>
            <p:nvPr/>
          </p:nvSpPr>
          <p:spPr>
            <a:xfrm>
              <a:off x="2699125" y="1795300"/>
              <a:ext cx="420200" cy="15375"/>
            </a:xfrm>
            <a:custGeom>
              <a:rect b="b" l="l" r="r" t="t"/>
              <a:pathLst>
                <a:path extrusionOk="0" h="615" w="16808">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40"/>
            <p:cNvSpPr/>
            <p:nvPr/>
          </p:nvSpPr>
          <p:spPr>
            <a:xfrm>
              <a:off x="2322225" y="1795300"/>
              <a:ext cx="304775" cy="15375"/>
            </a:xfrm>
            <a:custGeom>
              <a:rect b="b" l="l" r="r" t="t"/>
              <a:pathLst>
                <a:path extrusionOk="0" h="615" w="12191">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40"/>
            <p:cNvSpPr/>
            <p:nvPr/>
          </p:nvSpPr>
          <p:spPr>
            <a:xfrm>
              <a:off x="2929950" y="1879175"/>
              <a:ext cx="189375" cy="14450"/>
            </a:xfrm>
            <a:custGeom>
              <a:rect b="b" l="l" r="r" t="t"/>
              <a:pathLst>
                <a:path extrusionOk="0" h="578" w="7575">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40"/>
            <p:cNvSpPr/>
            <p:nvPr/>
          </p:nvSpPr>
          <p:spPr>
            <a:xfrm>
              <a:off x="2496250" y="1879175"/>
              <a:ext cx="376925" cy="14450"/>
            </a:xfrm>
            <a:custGeom>
              <a:rect b="b" l="l" r="r" t="t"/>
              <a:pathLst>
                <a:path extrusionOk="0" h="578" w="15077">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40"/>
            <p:cNvSpPr/>
            <p:nvPr/>
          </p:nvSpPr>
          <p:spPr>
            <a:xfrm>
              <a:off x="2322225" y="1879175"/>
              <a:ext cx="109125" cy="14450"/>
            </a:xfrm>
            <a:custGeom>
              <a:rect b="b" l="l" r="r" t="t"/>
              <a:pathLst>
                <a:path extrusionOk="0" h="578" w="4365">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1" name="Shape 2991"/>
        <p:cNvGrpSpPr/>
        <p:nvPr/>
      </p:nvGrpSpPr>
      <p:grpSpPr>
        <a:xfrm>
          <a:off x="0" y="0"/>
          <a:ext cx="0" cy="0"/>
          <a:chOff x="0" y="0"/>
          <a:chExt cx="0" cy="0"/>
        </a:xfrm>
      </p:grpSpPr>
      <p:sp>
        <p:nvSpPr>
          <p:cNvPr id="2992" name="Google Shape;2992;p41"/>
          <p:cNvSpPr txBox="1"/>
          <p:nvPr>
            <p:ph idx="4294967295" type="title"/>
          </p:nvPr>
        </p:nvSpPr>
        <p:spPr>
          <a:xfrm>
            <a:off x="1686750" y="89600"/>
            <a:ext cx="5770500" cy="4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A7D86D"/>
                </a:solidFill>
                <a:latin typeface="Poppins"/>
                <a:ea typeface="Poppins"/>
                <a:cs typeface="Poppins"/>
                <a:sym typeface="Poppins"/>
              </a:rPr>
              <a:t>Events Page(In progress)</a:t>
            </a:r>
            <a:endParaRPr b="1" sz="2500">
              <a:solidFill>
                <a:srgbClr val="A7D86D"/>
              </a:solidFill>
              <a:latin typeface="Poppins"/>
              <a:ea typeface="Poppins"/>
              <a:cs typeface="Poppins"/>
              <a:sym typeface="Poppins"/>
            </a:endParaRPr>
          </a:p>
        </p:txBody>
      </p:sp>
      <p:pic>
        <p:nvPicPr>
          <p:cNvPr id="2993" name="Google Shape;2993;p41"/>
          <p:cNvPicPr preferRelativeResize="0"/>
          <p:nvPr/>
        </p:nvPicPr>
        <p:blipFill>
          <a:blip r:embed="rId3">
            <a:alphaModFix/>
          </a:blip>
          <a:stretch>
            <a:fillRect/>
          </a:stretch>
        </p:blipFill>
        <p:spPr>
          <a:xfrm>
            <a:off x="4820950" y="671625"/>
            <a:ext cx="2136508" cy="4312050"/>
          </a:xfrm>
          <a:prstGeom prst="rect">
            <a:avLst/>
          </a:prstGeom>
          <a:noFill/>
          <a:ln>
            <a:noFill/>
          </a:ln>
        </p:spPr>
      </p:pic>
      <p:pic>
        <p:nvPicPr>
          <p:cNvPr id="2994" name="Google Shape;2994;p41"/>
          <p:cNvPicPr preferRelativeResize="0"/>
          <p:nvPr/>
        </p:nvPicPr>
        <p:blipFill>
          <a:blip r:embed="rId4">
            <a:alphaModFix/>
          </a:blip>
          <a:stretch>
            <a:fillRect/>
          </a:stretch>
        </p:blipFill>
        <p:spPr>
          <a:xfrm>
            <a:off x="1517750" y="656200"/>
            <a:ext cx="2223325" cy="4342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3DBC58"/>
      </a:accent1>
      <a:accent2>
        <a:srgbClr val="98D2AA"/>
      </a:accent2>
      <a:accent3>
        <a:srgbClr val="CFF7CE"/>
      </a:accent3>
      <a:accent4>
        <a:srgbClr val="BEBEBE"/>
      </a:accent4>
      <a:accent5>
        <a:srgbClr val="0F4A36"/>
      </a:accent5>
      <a:accent6>
        <a:srgbClr val="9E9E9E"/>
      </a:accent6>
      <a:hlink>
        <a:srgbClr val="3DBC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